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28"/>
  </p:normalViewPr>
  <p:slideViewPr>
    <p:cSldViewPr snapToGrid="0" snapToObjects="1">
      <p:cViewPr varScale="1">
        <p:scale>
          <a:sx n="117" d="100"/>
          <a:sy n="117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31B7-F828-AF46-9053-4934ECDA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0F58-C508-E24E-8826-D6BB37A51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2B1B-F553-3243-9DAA-49E63455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68D8-3FD4-1049-BD7E-3998C62E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3DFB-C65D-8349-808B-1F210B7B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EF17-57AA-D740-9A57-9BA8EFB4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7F255-467D-E544-A301-26EE829FB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31910-4ECD-C84F-898A-C693678A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C87C-35FD-5144-8C03-599A9406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DE29-04EC-8748-8D57-0FDAF45C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4905E-A2F3-CA42-A957-CBC795EE3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DBAE4-C6A8-8E4C-B14B-68E377852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C674-E57B-4840-8852-7618FE8D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4719-ABEF-5348-B866-C4B5E56A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901C9-B6B7-A846-97B9-F396B040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8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35A2-083B-B746-9C4D-1B14934F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DB27-3645-3F41-AB1A-97114E27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BB2B-6F34-C646-9D9E-D436ED33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C40B2-AD3A-524A-8802-BE6B7AF5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60D0-F29F-BA44-8D23-9E4BF63C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58FA-F6CE-624D-AAA1-4F97C6A5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A4059-C255-1B4D-BC16-976982043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9156-39AF-EF4A-B9F0-DADC8E9C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BEFB-2F43-BC42-812E-622FBC84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6DA4-331C-0049-8A34-215CDE0F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748C-E48F-EB47-9949-E9438F3D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4728-E077-B848-A7C6-8DC1F9D4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CFBF9-F6B8-B94F-AE65-768084123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6373D-2417-DF47-A06B-0C6CF7B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55B46-61A6-BB44-82D5-FAEDEFCA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1E7D-DF98-DF49-8344-FDE8C225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A6D2-6C10-CB42-AB06-4C290F59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1D1B1-7CE2-6B4A-9153-3A1666D29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97A0B-8C8B-A14B-ACAF-845F644F5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4355B-1AD5-3043-B5E2-30058B1A0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2F674-2AB2-1843-A4FC-B2339F458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99B08-5AF4-5D48-A72C-B79BE601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19542-713E-7447-939C-D3BF1A97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0922F-79BD-B746-9615-BD8B14FB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7F97-950A-F74B-9061-AE3065DC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8A455-4665-B145-B038-1EB5E97E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28FE-6D90-0841-B341-9C76335B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F5586-9264-BD40-8284-FC1394C2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875F1-260A-C94F-A2E8-88815071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408B7-9E0B-1F41-95CF-F3363975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E3714-D000-9149-870F-46D5F555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38CB-12EF-184D-A5A0-5EEBB674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7B73-93B6-6646-BF35-B1E9D603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5CF74-9FF4-9043-A499-A108D98C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3662B-B124-A14A-B069-98D57791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58207-F009-B547-8D95-144AE479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10B84-8390-A340-8B2C-CB5CC214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F7EB-F75F-BB4D-B95A-2C34B18B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B8C5F-A959-8349-A0C3-0DE427DE6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13ED8-3DEC-5343-82AE-80A96C7E5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730F1-F9C9-B14B-A7AC-9018D735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8F90A-D531-D748-869C-8A94DEC2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E9160-BDF2-D240-8B72-52728CAB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D3068-EAFB-CE40-8850-E7A89A6A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5AB61-1F9D-504A-84C8-8673026E9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72223-C35B-6F41-B8F1-C521BF79E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B79C-82B4-9342-87EB-049AF4744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49F1D-B86F-4A4C-9954-46F2299F1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82811-F7F9-2149-82FD-A457D120B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1" r="48481" b="79789"/>
          <a:stretch/>
        </p:blipFill>
        <p:spPr>
          <a:xfrm>
            <a:off x="-1" y="0"/>
            <a:ext cx="12162171" cy="682538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32717-8424-9F47-91BB-3B6345B254F4}"/>
              </a:ext>
            </a:extLst>
          </p:cNvPr>
          <p:cNvCxnSpPr/>
          <p:nvPr/>
        </p:nvCxnSpPr>
        <p:spPr>
          <a:xfrm>
            <a:off x="4016827" y="3973286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CE2C30-C152-3148-9CF4-CDA18523821A}"/>
              </a:ext>
            </a:extLst>
          </p:cNvPr>
          <p:cNvCxnSpPr/>
          <p:nvPr/>
        </p:nvCxnSpPr>
        <p:spPr>
          <a:xfrm>
            <a:off x="4027712" y="3842658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BAC0C-A4BC-3E49-A1B1-EA773EBD2CE8}"/>
              </a:ext>
            </a:extLst>
          </p:cNvPr>
          <p:cNvCxnSpPr/>
          <p:nvPr/>
        </p:nvCxnSpPr>
        <p:spPr>
          <a:xfrm>
            <a:off x="4038598" y="3679373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54C464-823D-AB4C-91D1-0BFB4B10340A}"/>
              </a:ext>
            </a:extLst>
          </p:cNvPr>
          <p:cNvCxnSpPr/>
          <p:nvPr/>
        </p:nvCxnSpPr>
        <p:spPr>
          <a:xfrm>
            <a:off x="4005942" y="3537858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EE3F-6978-4845-BC90-3FECEE33CA9C}"/>
              </a:ext>
            </a:extLst>
          </p:cNvPr>
          <p:cNvCxnSpPr/>
          <p:nvPr/>
        </p:nvCxnSpPr>
        <p:spPr>
          <a:xfrm>
            <a:off x="3984170" y="3396342"/>
            <a:ext cx="75546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86426-C864-DB40-A35F-B3DA88528242}"/>
              </a:ext>
            </a:extLst>
          </p:cNvPr>
          <p:cNvCxnSpPr/>
          <p:nvPr/>
        </p:nvCxnSpPr>
        <p:spPr>
          <a:xfrm>
            <a:off x="4038599" y="3265714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547E03-E1E3-FF4C-AED9-8D95F929C69D}"/>
              </a:ext>
            </a:extLst>
          </p:cNvPr>
          <p:cNvCxnSpPr/>
          <p:nvPr/>
        </p:nvCxnSpPr>
        <p:spPr>
          <a:xfrm>
            <a:off x="4027712" y="3124198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000D71-1F84-C144-9B03-878C84C912EB}"/>
              </a:ext>
            </a:extLst>
          </p:cNvPr>
          <p:cNvCxnSpPr/>
          <p:nvPr/>
        </p:nvCxnSpPr>
        <p:spPr>
          <a:xfrm>
            <a:off x="3984169" y="2971796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897EB7-93E2-A749-ABEA-3A6C896BCE70}"/>
              </a:ext>
            </a:extLst>
          </p:cNvPr>
          <p:cNvCxnSpPr/>
          <p:nvPr/>
        </p:nvCxnSpPr>
        <p:spPr>
          <a:xfrm>
            <a:off x="4016825" y="2830283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82B1D4-5D99-C941-8CA4-99729264FA88}"/>
              </a:ext>
            </a:extLst>
          </p:cNvPr>
          <p:cNvCxnSpPr/>
          <p:nvPr/>
        </p:nvCxnSpPr>
        <p:spPr>
          <a:xfrm>
            <a:off x="3995053" y="2677884"/>
            <a:ext cx="75546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476E35-7491-324F-829A-318942B28252}"/>
              </a:ext>
            </a:extLst>
          </p:cNvPr>
          <p:cNvCxnSpPr/>
          <p:nvPr/>
        </p:nvCxnSpPr>
        <p:spPr>
          <a:xfrm>
            <a:off x="4027711" y="2547254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5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82811-F7F9-2149-82FD-A457D120B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05" r="48840" b="63441"/>
          <a:stretch/>
        </p:blipFill>
        <p:spPr>
          <a:xfrm>
            <a:off x="-1" y="370114"/>
            <a:ext cx="11299371" cy="43391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EE77E-F063-FF45-9651-45604EA53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63" t="24205" r="27643" b="68001"/>
          <a:stretch/>
        </p:blipFill>
        <p:spPr>
          <a:xfrm>
            <a:off x="7424056" y="4659086"/>
            <a:ext cx="3532547" cy="204651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7F2BB1-87A1-BB49-A5CA-F155B2381736}"/>
              </a:ext>
            </a:extLst>
          </p:cNvPr>
          <p:cNvCxnSpPr/>
          <p:nvPr/>
        </p:nvCxnSpPr>
        <p:spPr>
          <a:xfrm>
            <a:off x="3690258" y="2764975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2C9B32-2324-5044-910A-CA9D10D0B0EA}"/>
              </a:ext>
            </a:extLst>
          </p:cNvPr>
          <p:cNvCxnSpPr/>
          <p:nvPr/>
        </p:nvCxnSpPr>
        <p:spPr>
          <a:xfrm>
            <a:off x="3668486" y="2503713"/>
            <a:ext cx="75546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00C303-B25D-4749-86C8-34719D67C84B}"/>
              </a:ext>
            </a:extLst>
          </p:cNvPr>
          <p:cNvCxnSpPr/>
          <p:nvPr/>
        </p:nvCxnSpPr>
        <p:spPr>
          <a:xfrm>
            <a:off x="3668487" y="3048002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EA1CA1-3475-F24A-8376-8F26564EC667}"/>
              </a:ext>
            </a:extLst>
          </p:cNvPr>
          <p:cNvCxnSpPr/>
          <p:nvPr/>
        </p:nvCxnSpPr>
        <p:spPr>
          <a:xfrm>
            <a:off x="3559629" y="3298374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2E5308-7154-334A-A04E-B90DE53B4654}"/>
              </a:ext>
            </a:extLst>
          </p:cNvPr>
          <p:cNvCxnSpPr/>
          <p:nvPr/>
        </p:nvCxnSpPr>
        <p:spPr>
          <a:xfrm>
            <a:off x="3635830" y="3559632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8DB832-CBD2-7B42-995C-C348ED664BAC}"/>
              </a:ext>
            </a:extLst>
          </p:cNvPr>
          <p:cNvCxnSpPr/>
          <p:nvPr/>
        </p:nvCxnSpPr>
        <p:spPr>
          <a:xfrm>
            <a:off x="3635828" y="2242460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A7C5F0-BE47-9D46-A26A-7BA3CD4FA936}"/>
              </a:ext>
            </a:extLst>
          </p:cNvPr>
          <p:cNvCxnSpPr/>
          <p:nvPr/>
        </p:nvCxnSpPr>
        <p:spPr>
          <a:xfrm>
            <a:off x="3679371" y="1698174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527771-79A0-A749-87EA-1E3A417F150A}"/>
              </a:ext>
            </a:extLst>
          </p:cNvPr>
          <p:cNvCxnSpPr/>
          <p:nvPr/>
        </p:nvCxnSpPr>
        <p:spPr>
          <a:xfrm>
            <a:off x="3690257" y="1970315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82811-F7F9-2149-82FD-A457D120B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86" r="48887" b="43556"/>
          <a:stretch/>
        </p:blipFill>
        <p:spPr>
          <a:xfrm>
            <a:off x="0" y="0"/>
            <a:ext cx="10809514" cy="4492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356AE5-50DC-6F4D-8BA7-48C3FC361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68" t="45352" r="32724" b="47334"/>
          <a:stretch/>
        </p:blipFill>
        <p:spPr>
          <a:xfrm>
            <a:off x="8273144" y="4397829"/>
            <a:ext cx="3385456" cy="24601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546D28-A378-D746-B6CF-3F6EB8FCD882}"/>
              </a:ext>
            </a:extLst>
          </p:cNvPr>
          <p:cNvCxnSpPr/>
          <p:nvPr/>
        </p:nvCxnSpPr>
        <p:spPr>
          <a:xfrm>
            <a:off x="3505201" y="2536374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2E8514-4F8A-2A4B-9166-707105A1488C}"/>
              </a:ext>
            </a:extLst>
          </p:cNvPr>
          <p:cNvCxnSpPr/>
          <p:nvPr/>
        </p:nvCxnSpPr>
        <p:spPr>
          <a:xfrm>
            <a:off x="3483429" y="2275112"/>
            <a:ext cx="75546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60B7DF-85CE-6447-BAB9-22C86F847812}"/>
              </a:ext>
            </a:extLst>
          </p:cNvPr>
          <p:cNvCxnSpPr/>
          <p:nvPr/>
        </p:nvCxnSpPr>
        <p:spPr>
          <a:xfrm>
            <a:off x="3450773" y="2797634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565689-8F87-0D4D-BD03-135087737AF1}"/>
              </a:ext>
            </a:extLst>
          </p:cNvPr>
          <p:cNvCxnSpPr/>
          <p:nvPr/>
        </p:nvCxnSpPr>
        <p:spPr>
          <a:xfrm>
            <a:off x="3407230" y="2024742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33585-C555-9A47-906D-F32C89D419E3}"/>
              </a:ext>
            </a:extLst>
          </p:cNvPr>
          <p:cNvCxnSpPr/>
          <p:nvPr/>
        </p:nvCxnSpPr>
        <p:spPr>
          <a:xfrm>
            <a:off x="3222171" y="3037118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D2E117-2089-9C4F-97B9-193EDD0EF358}"/>
              </a:ext>
            </a:extLst>
          </p:cNvPr>
          <p:cNvCxnSpPr/>
          <p:nvPr/>
        </p:nvCxnSpPr>
        <p:spPr>
          <a:xfrm>
            <a:off x="3418115" y="3298375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2195EF-C67C-CD45-86F5-01166C622FDA}"/>
              </a:ext>
            </a:extLst>
          </p:cNvPr>
          <p:cNvCxnSpPr/>
          <p:nvPr/>
        </p:nvCxnSpPr>
        <p:spPr>
          <a:xfrm>
            <a:off x="3243943" y="1785260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4F56D-9A1E-BB4D-A3B5-A9A6A2C07CA2}"/>
              </a:ext>
            </a:extLst>
          </p:cNvPr>
          <p:cNvCxnSpPr/>
          <p:nvPr/>
        </p:nvCxnSpPr>
        <p:spPr>
          <a:xfrm>
            <a:off x="3483430" y="1513117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4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 Débarre</dc:creator>
  <cp:lastModifiedBy>Flo Débarre</cp:lastModifiedBy>
  <cp:revision>3</cp:revision>
  <dcterms:created xsi:type="dcterms:W3CDTF">2022-04-09T21:56:25Z</dcterms:created>
  <dcterms:modified xsi:type="dcterms:W3CDTF">2022-04-09T22:23:49Z</dcterms:modified>
</cp:coreProperties>
</file>