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B665-6907-E94A-8C19-F205221F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DF9B4-2C26-6749-923B-FE64D93D1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C6CD-EEBD-1F41-ADDF-D5A003A8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E3D4-B0ED-5B45-9C6B-B0B53D33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487C-5F59-E54B-ACF5-6A9B2EC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3E5E-35EB-1E46-84B5-8B47CF19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B7C8-71A9-4046-9101-E4F9B0509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986E-52E4-EC44-9454-1D2D3FF5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1B9E5-14AE-A44E-9102-05B1F1F2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5220-771F-6D4D-82ED-3D2D7A51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D208E-DF57-A44C-B4CA-BA3CA1783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798D0-F278-DE4C-9F32-0AB5FFE1B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B1C0-B6D9-A74C-8792-144E4915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7BE0-C8CA-0946-8F47-C5724A41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F45EF-CC0A-D44D-A1A7-4182D70D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282F-B127-AE46-972F-1BBD784B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8979-5AB5-E146-948E-953ECE4F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8DD6-092E-1E47-80FF-F0835648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E4D4-F1E2-2F41-B5DA-03DE224D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018A-F3D2-4F43-ADAE-B9196429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3D71-8B9F-8B49-A67D-D88DCC62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4F15C-C68F-3E4A-B92C-5059B12BA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E3DF6-0E0C-DB4B-B0DD-53DE4136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35613-3922-9C46-BD7F-B5CEAA39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52AA-D598-1F44-95F0-7562B7C6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B7AF-54D2-2A4A-B056-C8F461DA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A997-F051-3147-ACEC-ED17ABD12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38BA0-37AC-FD4A-BB27-AABF06F8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7E18-8F89-4844-A28F-AA0CF2CE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5A872-B570-964C-9E5B-630A82D1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F7BA-F2A4-FD4A-9306-67B47F08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EB29-0431-8F44-9284-858A0F8E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6BE4-8689-1547-8745-F3087CE0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4B3D2-27AF-B440-A25B-02362AA5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82CF5-FCBC-0646-9C55-156697B96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DAB7D-2AE2-2C43-B236-90190D366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00BA4-D631-F945-B116-6E12BA0B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F6B6D-4BC2-B74C-B9A6-63051017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5029-AE20-2049-9BCC-60B1E3EA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DBE-2ED8-B64F-82E7-DEC18548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8BDA-C431-AE43-B6D6-B993F9C6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A7564-04D1-0146-8FEA-3E926127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9B9C7-0224-944C-9949-CFB536BC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3A71B-AD34-6B4D-95FC-058BE288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22B9F-9D79-EB4C-923B-9F4783FB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43E4-FFC0-1B43-896C-854AC703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4EFA-F860-DC4E-BBEE-4F98B994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BB4F-B15D-B646-9D61-6BAD5FFEC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C861-5E18-1644-9007-A543E7E5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A941-FC44-FD4E-B961-2A9E176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E7FC-6235-CB4A-98EC-A6268FBF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EF350-A0DA-4A4A-853C-30C8D071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BF05-6D48-2A4D-BFAA-600F70D2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CDEE1-8341-F44C-9993-1D79D7EED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9820-DE5B-4D48-92DF-6F5FAF2AD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85B0-0405-0542-A139-0F22C7DE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900FC-C612-8B40-8AFE-C7832573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353-6962-9848-A466-9532557F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9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E6526-D10D-B946-88AC-7DF4C62E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847F7-AAAC-5642-8A30-C99CAA92A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F816-053B-8E47-9026-950D59C3D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07D1-786C-124D-A787-5FBDEFF8223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A140F-B36E-1142-BB6D-8FA790B1E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C7013-6CD4-8A49-A4BA-326623522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B39A-140D-9E4C-A609-5AE5ED2D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7AA7A-D84D-D348-AE29-FBC654D7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18" y="0"/>
            <a:ext cx="1025416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39ACA8-96CA-1140-83E7-594ABBE0AE42}"/>
              </a:ext>
            </a:extLst>
          </p:cNvPr>
          <p:cNvCxnSpPr/>
          <p:nvPr/>
        </p:nvCxnSpPr>
        <p:spPr>
          <a:xfrm>
            <a:off x="1785257" y="4811486"/>
            <a:ext cx="893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B1C885-76A6-FA43-96E9-5A938A16CF43}"/>
              </a:ext>
            </a:extLst>
          </p:cNvPr>
          <p:cNvCxnSpPr/>
          <p:nvPr/>
        </p:nvCxnSpPr>
        <p:spPr>
          <a:xfrm>
            <a:off x="1774367" y="4234544"/>
            <a:ext cx="893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161CB-CF9A-1145-90C7-36955EB404D4}"/>
              </a:ext>
            </a:extLst>
          </p:cNvPr>
          <p:cNvCxnSpPr/>
          <p:nvPr/>
        </p:nvCxnSpPr>
        <p:spPr>
          <a:xfrm>
            <a:off x="1741710" y="3635829"/>
            <a:ext cx="893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E85CB8-3869-0A49-8C9E-526DE8DEE0A9}"/>
              </a:ext>
            </a:extLst>
          </p:cNvPr>
          <p:cNvCxnSpPr/>
          <p:nvPr/>
        </p:nvCxnSpPr>
        <p:spPr>
          <a:xfrm>
            <a:off x="1687282" y="3048001"/>
            <a:ext cx="893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FA2319-2382-CC43-BF36-CFDBA3C30CCA}"/>
              </a:ext>
            </a:extLst>
          </p:cNvPr>
          <p:cNvCxnSpPr/>
          <p:nvPr/>
        </p:nvCxnSpPr>
        <p:spPr>
          <a:xfrm>
            <a:off x="1741708" y="2438397"/>
            <a:ext cx="893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8048C7-FABC-864D-A78E-CAB4CA36C0EF}"/>
              </a:ext>
            </a:extLst>
          </p:cNvPr>
          <p:cNvCxnSpPr/>
          <p:nvPr/>
        </p:nvCxnSpPr>
        <p:spPr>
          <a:xfrm>
            <a:off x="1687277" y="1850569"/>
            <a:ext cx="893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CBD7E-B4FB-3048-9EE6-7B668867532C}"/>
              </a:ext>
            </a:extLst>
          </p:cNvPr>
          <p:cNvCxnSpPr/>
          <p:nvPr/>
        </p:nvCxnSpPr>
        <p:spPr>
          <a:xfrm>
            <a:off x="1698163" y="685797"/>
            <a:ext cx="8937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9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 Débarre</dc:creator>
  <cp:lastModifiedBy>Flo Débarre</cp:lastModifiedBy>
  <cp:revision>1</cp:revision>
  <dcterms:created xsi:type="dcterms:W3CDTF">2022-03-06T17:00:17Z</dcterms:created>
  <dcterms:modified xsi:type="dcterms:W3CDTF">2022-03-07T16:18:22Z</dcterms:modified>
</cp:coreProperties>
</file>