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84"/>
    <p:restoredTop sz="94611"/>
  </p:normalViewPr>
  <p:slideViewPr>
    <p:cSldViewPr snapToGrid="0" snapToObjects="1">
      <p:cViewPr varScale="1">
        <p:scale>
          <a:sx n="161" d="100"/>
          <a:sy n="161" d="100"/>
        </p:scale>
        <p:origin x="30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BB03-2FAD-E14F-9934-4CDA5A466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3FDC2-D691-F041-9A52-B3F014853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5C334-465E-0B4A-993D-1E33C2C6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9CFF-C7E7-1544-BD75-DDB002A3D019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DCA02-D6D5-D84C-8ECC-2F704DA9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55894-BF27-324C-AF3D-DA4B53C7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B462-6A85-694B-AE18-C17940AFE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2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D09C-756C-8842-A5A2-827AB056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6DBBF-6209-BF44-85A5-D2E4E0D3A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6261A-D3FA-ED46-8351-1C99B2800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9CFF-C7E7-1544-BD75-DDB002A3D019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0082C-A1E6-274D-9C1B-8E717B21F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8DBCA-BAB4-B246-ACBD-E614B507E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B462-6A85-694B-AE18-C17940AFE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1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9D0123-A584-754F-AEF5-5F0243F9E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282F5-2A5F-0A4A-92F9-8AFF35F15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76762-BF5D-EC48-991C-37132CDD2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9CFF-C7E7-1544-BD75-DDB002A3D019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73D9C-EF02-2443-A9B9-2CF22CA41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329B1-3E40-C24A-A454-2CCBED2CB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B462-6A85-694B-AE18-C17940AFE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4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A8C6-6DC4-D040-A456-E5255419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24219-CE0B-4F49-A149-F8F6469FA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D03AB-7B3E-3248-94B0-837A3456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9CFF-C7E7-1544-BD75-DDB002A3D019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11706-A0CF-D24F-8A15-9DFE54CB0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BFF17-6118-9F49-AF20-EBA74835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B462-6A85-694B-AE18-C17940AFE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6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41BD0-E049-CD4D-AC1D-6702489B2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68996-94FA-5A41-8A39-2EC8B1325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ABFCE-7A41-294A-983F-8C749F57A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9CFF-C7E7-1544-BD75-DDB002A3D019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111C4-9D80-A64E-9CE7-68C16097A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BE4D4-A4B3-CE41-B2EF-BC28A4FB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B462-6A85-694B-AE18-C17940AFE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4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F93-D814-2A4B-B8A1-AF71A5A0F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16FF8-ED30-6547-AAAD-BA63D6221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B9E57-0A23-D14B-B63F-008003FE6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01D93-5EE9-7D4E-8F4A-870427D7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9CFF-C7E7-1544-BD75-DDB002A3D019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E36BE-471A-F84C-9F3F-E97D66AB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CF6BA-50E3-8742-97D7-76114775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B462-6A85-694B-AE18-C17940AFE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5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4E5F-F720-E340-8278-8CFBFD7B5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56614-9595-B94D-A4DF-0C1F7AFF2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BFFE4-83E0-1D4E-88F3-B4774002C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10FF2-38CE-AA4B-8993-9CF1C50F5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8F39C-C7FB-8349-A5A0-C44E71399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38CE6A-024C-424C-B2FA-AAF11523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9CFF-C7E7-1544-BD75-DDB002A3D019}" type="datetimeFigureOut">
              <a:rPr lang="en-US" smtClean="0"/>
              <a:t>3/7/22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C4E25A-D645-C04B-9F79-8D9CFE9C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ADAE98-6A19-8A46-8F30-09D31DDB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B462-6A85-694B-AE18-C17940AFE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6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07F9D-7AD4-6443-B93D-C6C87BFB3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5D950-BD99-7046-B016-FD327BFC6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9CFF-C7E7-1544-BD75-DDB002A3D019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474C7-DECC-914B-BD03-2300A0826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2ECE6-0D30-4C45-AADA-1755C59D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B462-6A85-694B-AE18-C17940AFE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5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820380-09E5-944A-A755-39757387A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9CFF-C7E7-1544-BD75-DDB002A3D019}" type="datetimeFigureOut">
              <a:rPr lang="en-US" smtClean="0"/>
              <a:t>3/7/22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DAC0B9-A877-B148-9AD6-E2139E4A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44898-B905-404E-8DED-DE534A34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B462-6A85-694B-AE18-C17940AFE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5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A5D7-FBEB-6D42-9311-D826618EC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C1E27-18C0-2048-96AC-8FE8F6380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BC4C6-2442-C540-B480-F276EDF5A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43DF6-F438-9F42-A66D-FC2EDF1B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9CFF-C7E7-1544-BD75-DDB002A3D019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ADC62-9FA0-1944-8B70-0D912A4C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C5668-4B6C-4F40-B1E1-C631C843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B462-6A85-694B-AE18-C17940AFE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3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DEAC-D027-3A42-ABDB-C84F9B64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0B01D-EC70-7C40-BEFD-63A31ABE2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B84E1-BF5E-194E-A9FE-74D1479A7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3253A-0432-A94C-86E3-C2C609B2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9CFF-C7E7-1544-BD75-DDB002A3D019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4D278-307D-9B48-8D69-2094ADAF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BFAFD-2F85-184A-8276-80BC34DBC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B462-6A85-694B-AE18-C17940AFE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7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B9B4CA-40C2-BE47-9576-9B700F2E2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AF9F7-E85B-5A48-A366-2C0561E2D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CE2CD-E176-834E-831D-8AC6E83F9C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69CFF-C7E7-1544-BD75-DDB002A3D019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B91E5-6245-4741-A6BE-4CE92B4FE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25734-4FD1-634D-AD36-DD7BA45C1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5B462-6A85-694B-AE18-C17940AFE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7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7C4A5A-1E8D-F345-B04E-9816CB9E6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190" y="0"/>
            <a:ext cx="9625620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085688-C2CC-904F-84D2-911B8DB11710}"/>
              </a:ext>
            </a:extLst>
          </p:cNvPr>
          <p:cNvCxnSpPr/>
          <p:nvPr/>
        </p:nvCxnSpPr>
        <p:spPr>
          <a:xfrm>
            <a:off x="962108" y="5605668"/>
            <a:ext cx="9112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E8EC68-4CF3-F143-BBF1-4211F351ED04}"/>
              </a:ext>
            </a:extLst>
          </p:cNvPr>
          <p:cNvCxnSpPr/>
          <p:nvPr/>
        </p:nvCxnSpPr>
        <p:spPr>
          <a:xfrm>
            <a:off x="1114508" y="5527482"/>
            <a:ext cx="9112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76B42E-C400-724D-9A79-E6E07652DB00}"/>
              </a:ext>
            </a:extLst>
          </p:cNvPr>
          <p:cNvCxnSpPr/>
          <p:nvPr/>
        </p:nvCxnSpPr>
        <p:spPr>
          <a:xfrm>
            <a:off x="1266908" y="5457246"/>
            <a:ext cx="9112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5EA22E-93A1-1146-BC88-F42C64E2971B}"/>
              </a:ext>
            </a:extLst>
          </p:cNvPr>
          <p:cNvCxnSpPr/>
          <p:nvPr/>
        </p:nvCxnSpPr>
        <p:spPr>
          <a:xfrm>
            <a:off x="1419308" y="5379060"/>
            <a:ext cx="9112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9CC9A2-9B5D-6F43-8459-3A8D2EAC004C}"/>
              </a:ext>
            </a:extLst>
          </p:cNvPr>
          <p:cNvCxnSpPr/>
          <p:nvPr/>
        </p:nvCxnSpPr>
        <p:spPr>
          <a:xfrm>
            <a:off x="1571708" y="5308826"/>
            <a:ext cx="9112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6F74DA-D998-2341-968A-FB4B1E034301}"/>
              </a:ext>
            </a:extLst>
          </p:cNvPr>
          <p:cNvCxnSpPr/>
          <p:nvPr/>
        </p:nvCxnSpPr>
        <p:spPr>
          <a:xfrm>
            <a:off x="1724108" y="5246540"/>
            <a:ext cx="9112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504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 Débarre</dc:creator>
  <cp:lastModifiedBy>Flo Débarre</cp:lastModifiedBy>
  <cp:revision>1</cp:revision>
  <dcterms:created xsi:type="dcterms:W3CDTF">2022-03-07T16:26:14Z</dcterms:created>
  <dcterms:modified xsi:type="dcterms:W3CDTF">2022-03-07T16:28:11Z</dcterms:modified>
</cp:coreProperties>
</file>