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5"/>
    <p:restoredTop sz="96281"/>
  </p:normalViewPr>
  <p:slideViewPr>
    <p:cSldViewPr snapToGrid="0" snapToObjects="1">
      <p:cViewPr>
        <p:scale>
          <a:sx n="110" d="100"/>
          <a:sy n="110" d="100"/>
        </p:scale>
        <p:origin x="-16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215B-924C-0E43-A616-B18058FD4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18041-9A90-C446-98A3-79EE0FC69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AB64-E414-C340-BAF8-20645B4A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F8F2-12EE-C245-9E04-19E7D2AA064D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A8923-13A5-9E40-ACA4-1A720F7A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48A2A-285C-0B40-9997-8F34DA8C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5784-4081-0141-8C78-79E4AC43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2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675D-7574-8949-B8E7-FBEC89B2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A0603-AA5B-AB46-A719-D5C5B9766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530E8-D6DF-7A4B-B995-99EDCF1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F8F2-12EE-C245-9E04-19E7D2AA064D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05D9-8CEC-5140-80AF-8344B111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DE5B-20E1-EE4D-870C-029B5635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5784-4081-0141-8C78-79E4AC43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3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FE8D3-F76E-E246-938D-559B236D0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799FD-297B-5F40-80E6-EEA96D817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84160-23EB-A645-8884-0BD8C23A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F8F2-12EE-C245-9E04-19E7D2AA064D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7CCBA-5509-7E47-B6CC-B80E64A2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A9F1A-EDDA-6F40-A8BE-9170EED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5784-4081-0141-8C78-79E4AC43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1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B28A-7BB7-714A-8204-AD1A4FF1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B254-7221-3C40-82A9-E64054FCA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E5915-340F-DD46-BEFA-37A71E57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F8F2-12EE-C245-9E04-19E7D2AA064D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2EA5-ADB0-3E47-9602-7DB9BA4A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B6614-8860-2746-B1D2-0E34D401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5784-4081-0141-8C78-79E4AC43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3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0BD2-6CDF-C343-B56D-DC955FFE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52628-D6C0-8D4A-8069-7A00180A7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2AF93-F07A-EC4D-A53C-089235EE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F8F2-12EE-C245-9E04-19E7D2AA064D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DE79-641B-7843-8BE7-D3F68EE5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2180A-3E59-3045-97D9-D2A8C5ED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5784-4081-0141-8C78-79E4AC43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E023-AA7A-ED40-8DA4-718877E8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7990-4ECA-C845-AB99-D592D935A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21A7C-B1C3-C74A-8E10-464C6481E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1BCD-DB32-6944-B276-C11A78D9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F8F2-12EE-C245-9E04-19E7D2AA064D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9E1F-EF50-264C-B970-3044FC2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C886C-3D29-324D-82C1-3C1ABD5E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5784-4081-0141-8C78-79E4AC43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1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5E69-2B29-624D-8A2E-5E115C26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FADA7-BF33-9347-AF42-E264228A5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32EEE-FBAA-C649-AD72-731040D84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ADA74-B4DC-154C-A741-889CDE604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BC34C-6FC1-7B40-B74B-6AF4CBCDE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36DD4-2A4E-934D-896A-87611FCB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F8F2-12EE-C245-9E04-19E7D2AA064D}" type="datetimeFigureOut">
              <a:rPr lang="en-US" smtClean="0"/>
              <a:t>3/5/22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FFA94-2C30-AE47-993A-99F43961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59DA6-8C24-024F-B38B-72E22A51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5784-4081-0141-8C78-79E4AC43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7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75C0-6926-7D45-9192-42CFF011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8F3B2-BCF0-D543-9852-03E94E90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F8F2-12EE-C245-9E04-19E7D2AA064D}" type="datetimeFigureOut">
              <a:rPr lang="en-US" smtClean="0"/>
              <a:t>3/5/22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37F6B-2D89-BC46-B62E-F9E4570D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43D3A-08A7-DD4E-A1D2-0F8D9C56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5784-4081-0141-8C78-79E4AC43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7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54024-8984-334C-9752-755369E2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F8F2-12EE-C245-9E04-19E7D2AA064D}" type="datetimeFigureOut">
              <a:rPr lang="en-US" smtClean="0"/>
              <a:t>3/5/22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4ADF1-0F97-B743-AF44-6A88209C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ABAFC-394C-5649-ADC8-480EBF0E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5784-4081-0141-8C78-79E4AC43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AB6D-6719-304E-82F1-7001E532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7692B-E381-1247-B516-23B52A1D5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D7F2F-B64F-B04A-9F06-761EC82E1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F7A4E-FF59-7444-B714-A9B62F95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F8F2-12EE-C245-9E04-19E7D2AA064D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CB84A-1B7D-5043-9F84-BFD00117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E2174-82C3-A349-8E54-A1F9D5B1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5784-4081-0141-8C78-79E4AC43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7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EFB9-6DA8-AB43-BF82-C54A5EDF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C8684-428E-6744-BD48-5ED556CC9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5B676-03D1-3546-AC8C-01D93AAD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7B26B-FA84-1148-BDDA-CE403623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F8F2-12EE-C245-9E04-19E7D2AA064D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76CEB-2533-BB40-B607-EF1DB507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27150-4CBA-AE4B-852B-E25706E1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5784-4081-0141-8C78-79E4AC43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9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80CB1-D3F6-E041-BB9C-2C6A79DF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72004-6900-AF4D-9542-702AB7FE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752C-BE2D-E84B-BD67-33D757B24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8F8F2-12EE-C245-9E04-19E7D2AA064D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0E9AF-3477-6247-8531-159056E58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D4F9F-17CE-FA4A-95B4-389231B72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5784-4081-0141-8C78-79E4AC43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1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F6EB1A-FDBA-CE42-93AB-957938BE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539"/>
            <a:ext cx="12192000" cy="65009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4C9F33-CB30-E549-A76E-C32E561B1952}"/>
              </a:ext>
            </a:extLst>
          </p:cNvPr>
          <p:cNvCxnSpPr/>
          <p:nvPr/>
        </p:nvCxnSpPr>
        <p:spPr>
          <a:xfrm>
            <a:off x="947056" y="4854496"/>
            <a:ext cx="106897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24696C-0BE1-A34A-9D90-278805AA6A2D}"/>
              </a:ext>
            </a:extLst>
          </p:cNvPr>
          <p:cNvCxnSpPr/>
          <p:nvPr/>
        </p:nvCxnSpPr>
        <p:spPr>
          <a:xfrm>
            <a:off x="947055" y="4723866"/>
            <a:ext cx="106897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8E3D70-A3EE-6844-B268-8E5752A511C8}"/>
              </a:ext>
            </a:extLst>
          </p:cNvPr>
          <p:cNvCxnSpPr/>
          <p:nvPr/>
        </p:nvCxnSpPr>
        <p:spPr>
          <a:xfrm>
            <a:off x="936168" y="4587659"/>
            <a:ext cx="106897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8CE578-737B-0D44-86CE-E26D20B45F15}"/>
              </a:ext>
            </a:extLst>
          </p:cNvPr>
          <p:cNvCxnSpPr/>
          <p:nvPr/>
        </p:nvCxnSpPr>
        <p:spPr>
          <a:xfrm>
            <a:off x="925283" y="4451719"/>
            <a:ext cx="106897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756885-EA2E-0D4D-9A0E-EE67042045FC}"/>
              </a:ext>
            </a:extLst>
          </p:cNvPr>
          <p:cNvCxnSpPr/>
          <p:nvPr/>
        </p:nvCxnSpPr>
        <p:spPr>
          <a:xfrm>
            <a:off x="947054" y="4315515"/>
            <a:ext cx="106897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D920E4-8FD9-804B-BE34-97AED0A284D2}"/>
              </a:ext>
            </a:extLst>
          </p:cNvPr>
          <p:cNvCxnSpPr/>
          <p:nvPr/>
        </p:nvCxnSpPr>
        <p:spPr>
          <a:xfrm>
            <a:off x="947054" y="4990695"/>
            <a:ext cx="106897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19C14-B21A-4148-8217-458F30260654}"/>
              </a:ext>
            </a:extLst>
          </p:cNvPr>
          <p:cNvCxnSpPr/>
          <p:nvPr/>
        </p:nvCxnSpPr>
        <p:spPr>
          <a:xfrm>
            <a:off x="881740" y="3733263"/>
            <a:ext cx="106897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985C63-28BA-0E42-B826-09BB9D95B569}"/>
              </a:ext>
            </a:extLst>
          </p:cNvPr>
          <p:cNvCxnSpPr/>
          <p:nvPr/>
        </p:nvCxnSpPr>
        <p:spPr>
          <a:xfrm>
            <a:off x="849081" y="3602899"/>
            <a:ext cx="106897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E6EE9D-10E5-CC4E-A8B2-8A2A7BBB0E89}"/>
              </a:ext>
            </a:extLst>
          </p:cNvPr>
          <p:cNvCxnSpPr/>
          <p:nvPr/>
        </p:nvCxnSpPr>
        <p:spPr>
          <a:xfrm>
            <a:off x="859966" y="3466425"/>
            <a:ext cx="106897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0F8A35-E38A-194D-8D88-2A4387BC163D}"/>
              </a:ext>
            </a:extLst>
          </p:cNvPr>
          <p:cNvCxnSpPr/>
          <p:nvPr/>
        </p:nvCxnSpPr>
        <p:spPr>
          <a:xfrm>
            <a:off x="968825" y="3194280"/>
            <a:ext cx="106897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C552AE-23F7-A243-9AF8-4D776D9B2A59}"/>
              </a:ext>
            </a:extLst>
          </p:cNvPr>
          <p:cNvCxnSpPr/>
          <p:nvPr/>
        </p:nvCxnSpPr>
        <p:spPr>
          <a:xfrm>
            <a:off x="968825" y="3324907"/>
            <a:ext cx="106897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734E6-7085-014C-BDF6-96890F1CB8E6}"/>
              </a:ext>
            </a:extLst>
          </p:cNvPr>
          <p:cNvCxnSpPr/>
          <p:nvPr/>
        </p:nvCxnSpPr>
        <p:spPr>
          <a:xfrm>
            <a:off x="881738" y="3869197"/>
            <a:ext cx="106897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8C217E-6D51-5749-83DD-49FBED281BB2}"/>
              </a:ext>
            </a:extLst>
          </p:cNvPr>
          <p:cNvCxnSpPr/>
          <p:nvPr/>
        </p:nvCxnSpPr>
        <p:spPr>
          <a:xfrm>
            <a:off x="968825" y="2742655"/>
            <a:ext cx="106897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EDC9F6-B437-4342-8C65-3F6C08FB082C}"/>
              </a:ext>
            </a:extLst>
          </p:cNvPr>
          <p:cNvCxnSpPr/>
          <p:nvPr/>
        </p:nvCxnSpPr>
        <p:spPr>
          <a:xfrm>
            <a:off x="957938" y="2606449"/>
            <a:ext cx="106897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46F922-F12C-C74D-86FE-ECF10307E62E}"/>
              </a:ext>
            </a:extLst>
          </p:cNvPr>
          <p:cNvCxnSpPr/>
          <p:nvPr/>
        </p:nvCxnSpPr>
        <p:spPr>
          <a:xfrm>
            <a:off x="914396" y="2476083"/>
            <a:ext cx="106897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B3F407-C912-604B-86AE-E98FE7DF5DF4}"/>
              </a:ext>
            </a:extLst>
          </p:cNvPr>
          <p:cNvCxnSpPr/>
          <p:nvPr/>
        </p:nvCxnSpPr>
        <p:spPr>
          <a:xfrm>
            <a:off x="816426" y="2069348"/>
            <a:ext cx="106897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10F397-677C-8C4E-9045-DC9FB0B74863}"/>
              </a:ext>
            </a:extLst>
          </p:cNvPr>
          <p:cNvCxnSpPr/>
          <p:nvPr/>
        </p:nvCxnSpPr>
        <p:spPr>
          <a:xfrm>
            <a:off x="783767" y="1927832"/>
            <a:ext cx="106897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081BAF-6050-D34F-8D0C-CFC8A5E76A3E}"/>
              </a:ext>
            </a:extLst>
          </p:cNvPr>
          <p:cNvCxnSpPr/>
          <p:nvPr/>
        </p:nvCxnSpPr>
        <p:spPr>
          <a:xfrm>
            <a:off x="794652" y="1808086"/>
            <a:ext cx="106897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7E087E-3BF3-FA41-81F6-628BC4C9BAA8}"/>
              </a:ext>
            </a:extLst>
          </p:cNvPr>
          <p:cNvCxnSpPr/>
          <p:nvPr/>
        </p:nvCxnSpPr>
        <p:spPr>
          <a:xfrm>
            <a:off x="903511" y="1535941"/>
            <a:ext cx="106897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A56565-17F3-CB4F-B3EA-8E73069E55D7}"/>
              </a:ext>
            </a:extLst>
          </p:cNvPr>
          <p:cNvCxnSpPr/>
          <p:nvPr/>
        </p:nvCxnSpPr>
        <p:spPr>
          <a:xfrm>
            <a:off x="903511" y="1666568"/>
            <a:ext cx="106897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F0A143-3B40-8D44-8BC6-2E075A2A6721}"/>
              </a:ext>
            </a:extLst>
          </p:cNvPr>
          <p:cNvCxnSpPr/>
          <p:nvPr/>
        </p:nvCxnSpPr>
        <p:spPr>
          <a:xfrm>
            <a:off x="816424" y="2210858"/>
            <a:ext cx="106897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C778A5-278B-5743-B78F-27B50B4DA5F2}"/>
              </a:ext>
            </a:extLst>
          </p:cNvPr>
          <p:cNvCxnSpPr/>
          <p:nvPr/>
        </p:nvCxnSpPr>
        <p:spPr>
          <a:xfrm>
            <a:off x="893160" y="4449335"/>
            <a:ext cx="1068977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FF866B-6CD1-D44B-9F41-DBD738AEA6D3}"/>
              </a:ext>
            </a:extLst>
          </p:cNvPr>
          <p:cNvCxnSpPr/>
          <p:nvPr/>
        </p:nvCxnSpPr>
        <p:spPr>
          <a:xfrm>
            <a:off x="893159" y="4318705"/>
            <a:ext cx="1068977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28A4CA-71F1-E744-9810-A53B8489369E}"/>
              </a:ext>
            </a:extLst>
          </p:cNvPr>
          <p:cNvCxnSpPr/>
          <p:nvPr/>
        </p:nvCxnSpPr>
        <p:spPr>
          <a:xfrm>
            <a:off x="882272" y="4182498"/>
            <a:ext cx="1068977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79C57C2-4BE2-2F40-AE9D-F0DB929728CC}"/>
              </a:ext>
            </a:extLst>
          </p:cNvPr>
          <p:cNvCxnSpPr/>
          <p:nvPr/>
        </p:nvCxnSpPr>
        <p:spPr>
          <a:xfrm>
            <a:off x="871387" y="4046558"/>
            <a:ext cx="1068977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DACD45-09F8-5C40-8256-E04E20BED172}"/>
              </a:ext>
            </a:extLst>
          </p:cNvPr>
          <p:cNvCxnSpPr/>
          <p:nvPr/>
        </p:nvCxnSpPr>
        <p:spPr>
          <a:xfrm>
            <a:off x="893158" y="3910354"/>
            <a:ext cx="1068977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186F2C-7B04-E94F-ACAD-3BAA6B1FC856}"/>
              </a:ext>
            </a:extLst>
          </p:cNvPr>
          <p:cNvCxnSpPr/>
          <p:nvPr/>
        </p:nvCxnSpPr>
        <p:spPr>
          <a:xfrm>
            <a:off x="1012108" y="3324919"/>
            <a:ext cx="1068977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86953B-3EDB-5244-B1F3-484D3C1A3242}"/>
              </a:ext>
            </a:extLst>
          </p:cNvPr>
          <p:cNvCxnSpPr/>
          <p:nvPr/>
        </p:nvCxnSpPr>
        <p:spPr>
          <a:xfrm>
            <a:off x="1012107" y="3194289"/>
            <a:ext cx="1068977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89245F-BD87-DC41-814C-7C02121BE2AC}"/>
              </a:ext>
            </a:extLst>
          </p:cNvPr>
          <p:cNvCxnSpPr/>
          <p:nvPr/>
        </p:nvCxnSpPr>
        <p:spPr>
          <a:xfrm>
            <a:off x="1001220" y="3058082"/>
            <a:ext cx="1068977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C943DE-E93B-CF4D-9497-D7F3F7791E7E}"/>
              </a:ext>
            </a:extLst>
          </p:cNvPr>
          <p:cNvCxnSpPr/>
          <p:nvPr/>
        </p:nvCxnSpPr>
        <p:spPr>
          <a:xfrm>
            <a:off x="990335" y="2922142"/>
            <a:ext cx="1068977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0FC860-8DFC-1442-9A6F-6FDC57194262}"/>
              </a:ext>
            </a:extLst>
          </p:cNvPr>
          <p:cNvCxnSpPr/>
          <p:nvPr/>
        </p:nvCxnSpPr>
        <p:spPr>
          <a:xfrm>
            <a:off x="1012106" y="2785938"/>
            <a:ext cx="1068977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9817D5E-84F9-CC48-AC55-A94F8DF070D4}"/>
              </a:ext>
            </a:extLst>
          </p:cNvPr>
          <p:cNvCxnSpPr/>
          <p:nvPr/>
        </p:nvCxnSpPr>
        <p:spPr>
          <a:xfrm>
            <a:off x="863422" y="2607521"/>
            <a:ext cx="1068977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B413DF-196B-9F43-BBB3-78BCEE258E32}"/>
              </a:ext>
            </a:extLst>
          </p:cNvPr>
          <p:cNvCxnSpPr/>
          <p:nvPr/>
        </p:nvCxnSpPr>
        <p:spPr>
          <a:xfrm>
            <a:off x="863421" y="2476891"/>
            <a:ext cx="1068977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8CEF21E-1C5F-924A-87E7-F26C5187F25A}"/>
              </a:ext>
            </a:extLst>
          </p:cNvPr>
          <p:cNvCxnSpPr/>
          <p:nvPr/>
        </p:nvCxnSpPr>
        <p:spPr>
          <a:xfrm>
            <a:off x="852534" y="2340684"/>
            <a:ext cx="1068977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548B044-C437-B741-8795-8BBA5CD9B5FB}"/>
              </a:ext>
            </a:extLst>
          </p:cNvPr>
          <p:cNvCxnSpPr/>
          <p:nvPr/>
        </p:nvCxnSpPr>
        <p:spPr>
          <a:xfrm>
            <a:off x="841649" y="2204744"/>
            <a:ext cx="1068977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D8630B-DA6A-5D4F-BAC6-73A6DB7CE5A2}"/>
              </a:ext>
            </a:extLst>
          </p:cNvPr>
          <p:cNvCxnSpPr/>
          <p:nvPr/>
        </p:nvCxnSpPr>
        <p:spPr>
          <a:xfrm>
            <a:off x="863420" y="2068540"/>
            <a:ext cx="1068977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E50E08-B1EC-994F-A2AC-1D380C9B969C}"/>
              </a:ext>
            </a:extLst>
          </p:cNvPr>
          <p:cNvCxnSpPr/>
          <p:nvPr/>
        </p:nvCxnSpPr>
        <p:spPr>
          <a:xfrm>
            <a:off x="960069" y="1800915"/>
            <a:ext cx="1068977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4B2E17D-0559-A441-A0D6-02886384577B}"/>
              </a:ext>
            </a:extLst>
          </p:cNvPr>
          <p:cNvCxnSpPr/>
          <p:nvPr/>
        </p:nvCxnSpPr>
        <p:spPr>
          <a:xfrm>
            <a:off x="960068" y="1670285"/>
            <a:ext cx="1068977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88D2EE-C9BD-FD43-9389-ADB868D51501}"/>
              </a:ext>
            </a:extLst>
          </p:cNvPr>
          <p:cNvCxnSpPr/>
          <p:nvPr/>
        </p:nvCxnSpPr>
        <p:spPr>
          <a:xfrm>
            <a:off x="949181" y="1534078"/>
            <a:ext cx="1068977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12325A0-EFA1-D049-A692-C77312851746}"/>
              </a:ext>
            </a:extLst>
          </p:cNvPr>
          <p:cNvCxnSpPr/>
          <p:nvPr/>
        </p:nvCxnSpPr>
        <p:spPr>
          <a:xfrm>
            <a:off x="938296" y="1398138"/>
            <a:ext cx="1068977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D46651-EC96-5B4F-BCC3-89B1E1ADECD3}"/>
              </a:ext>
            </a:extLst>
          </p:cNvPr>
          <p:cNvCxnSpPr/>
          <p:nvPr/>
        </p:nvCxnSpPr>
        <p:spPr>
          <a:xfrm>
            <a:off x="960067" y="1261934"/>
            <a:ext cx="1068977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DBC773F-1FBE-A043-9D14-86D972C55006}"/>
              </a:ext>
            </a:extLst>
          </p:cNvPr>
          <p:cNvGrpSpPr/>
          <p:nvPr/>
        </p:nvGrpSpPr>
        <p:grpSpPr>
          <a:xfrm>
            <a:off x="2954846" y="1202469"/>
            <a:ext cx="316112" cy="3841803"/>
            <a:chOff x="2954846" y="1202469"/>
            <a:chExt cx="316112" cy="384180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5E5BDCF-1574-CE49-BAB3-5B8BA5374269}"/>
                </a:ext>
              </a:extLst>
            </p:cNvPr>
            <p:cNvSpPr txBox="1"/>
            <p:nvPr/>
          </p:nvSpPr>
          <p:spPr>
            <a:xfrm>
              <a:off x="2987707" y="47980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DD4039-FA07-AF48-924D-88DE52ED2796}"/>
                </a:ext>
              </a:extLst>
            </p:cNvPr>
            <p:cNvSpPr txBox="1"/>
            <p:nvPr/>
          </p:nvSpPr>
          <p:spPr>
            <a:xfrm>
              <a:off x="2987707" y="465693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E84C91-0155-ED47-9EA7-6A457F863CBE}"/>
                </a:ext>
              </a:extLst>
            </p:cNvPr>
            <p:cNvSpPr txBox="1"/>
            <p:nvPr/>
          </p:nvSpPr>
          <p:spPr>
            <a:xfrm>
              <a:off x="2987707" y="45271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95E43E-40C7-614A-A264-893172D190C2}"/>
                </a:ext>
              </a:extLst>
            </p:cNvPr>
            <p:cNvSpPr txBox="1"/>
            <p:nvPr/>
          </p:nvSpPr>
          <p:spPr>
            <a:xfrm>
              <a:off x="2987707" y="438599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090CB0A-2205-BB4B-9C25-57720014A8BA}"/>
                </a:ext>
              </a:extLst>
            </p:cNvPr>
            <p:cNvSpPr txBox="1"/>
            <p:nvPr/>
          </p:nvSpPr>
          <p:spPr>
            <a:xfrm>
              <a:off x="2987707" y="425617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24356CD-CC46-1542-8759-1EA6E47CB264}"/>
                </a:ext>
              </a:extLst>
            </p:cNvPr>
            <p:cNvSpPr txBox="1"/>
            <p:nvPr/>
          </p:nvSpPr>
          <p:spPr>
            <a:xfrm>
              <a:off x="2987707" y="411505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1216C0B-AD39-2742-801C-BD072DBC5AB0}"/>
                </a:ext>
              </a:extLst>
            </p:cNvPr>
            <p:cNvSpPr txBox="1"/>
            <p:nvPr/>
          </p:nvSpPr>
          <p:spPr>
            <a:xfrm>
              <a:off x="2987707" y="398523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12C1607-A5C1-1142-8405-4AEFBD8F7A95}"/>
                </a:ext>
              </a:extLst>
            </p:cNvPr>
            <p:cNvSpPr txBox="1"/>
            <p:nvPr/>
          </p:nvSpPr>
          <p:spPr>
            <a:xfrm>
              <a:off x="2987707" y="383283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E4BE90C-6D88-DF47-A190-F83EF0A6BB64}"/>
                </a:ext>
              </a:extLst>
            </p:cNvPr>
            <p:cNvSpPr txBox="1"/>
            <p:nvPr/>
          </p:nvSpPr>
          <p:spPr>
            <a:xfrm>
              <a:off x="2987707" y="36691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6FDB528-6096-0448-A7A5-7F7A0AA571D0}"/>
                </a:ext>
              </a:extLst>
            </p:cNvPr>
            <p:cNvSpPr txBox="1"/>
            <p:nvPr/>
          </p:nvSpPr>
          <p:spPr>
            <a:xfrm>
              <a:off x="2954846" y="353931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C721A98-F2ED-9640-B20C-C016FE82CA75}"/>
                </a:ext>
              </a:extLst>
            </p:cNvPr>
            <p:cNvSpPr txBox="1"/>
            <p:nvPr/>
          </p:nvSpPr>
          <p:spPr>
            <a:xfrm>
              <a:off x="2954846" y="339820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F871567-5167-D140-83CA-E61FDCE8ADEE}"/>
                </a:ext>
              </a:extLst>
            </p:cNvPr>
            <p:cNvSpPr txBox="1"/>
            <p:nvPr/>
          </p:nvSpPr>
          <p:spPr>
            <a:xfrm>
              <a:off x="2954846" y="325708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DC252A-5143-EB4A-AD44-D8DD9D0EBB89}"/>
                </a:ext>
              </a:extLst>
            </p:cNvPr>
            <p:cNvSpPr txBox="1"/>
            <p:nvPr/>
          </p:nvSpPr>
          <p:spPr>
            <a:xfrm>
              <a:off x="2954846" y="313855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10D2BE7-39D7-004A-8DA2-0B27658C0648}"/>
                </a:ext>
              </a:extLst>
            </p:cNvPr>
            <p:cNvSpPr txBox="1"/>
            <p:nvPr/>
          </p:nvSpPr>
          <p:spPr>
            <a:xfrm>
              <a:off x="2954846" y="299743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14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349559-0BBF-444F-A26C-C8898BBB8877}"/>
                </a:ext>
              </a:extLst>
            </p:cNvPr>
            <p:cNvSpPr txBox="1"/>
            <p:nvPr/>
          </p:nvSpPr>
          <p:spPr>
            <a:xfrm>
              <a:off x="2954846" y="2856323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9818C4-D19F-E940-BAAE-C7FDB4D3E8EE}"/>
                </a:ext>
              </a:extLst>
            </p:cNvPr>
            <p:cNvSpPr txBox="1"/>
            <p:nvPr/>
          </p:nvSpPr>
          <p:spPr>
            <a:xfrm>
              <a:off x="2954846" y="272649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16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A7FDD5-BC87-F444-AFD2-D584FEAE975F}"/>
                </a:ext>
              </a:extLst>
            </p:cNvPr>
            <p:cNvSpPr txBox="1"/>
            <p:nvPr/>
          </p:nvSpPr>
          <p:spPr>
            <a:xfrm>
              <a:off x="2954846" y="254022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75E238C-DFF5-414B-A3B7-A7422BE23428}"/>
                </a:ext>
              </a:extLst>
            </p:cNvPr>
            <p:cNvSpPr txBox="1"/>
            <p:nvPr/>
          </p:nvSpPr>
          <p:spPr>
            <a:xfrm>
              <a:off x="2954846" y="2410403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18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9115D01-56C3-D44C-A0D6-4E5A92AB61A3}"/>
                </a:ext>
              </a:extLst>
            </p:cNvPr>
            <p:cNvSpPr txBox="1"/>
            <p:nvPr/>
          </p:nvSpPr>
          <p:spPr>
            <a:xfrm>
              <a:off x="2954846" y="228057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19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EC6190-4049-ED42-8A40-7734F06847A7}"/>
                </a:ext>
              </a:extLst>
            </p:cNvPr>
            <p:cNvSpPr txBox="1"/>
            <p:nvPr/>
          </p:nvSpPr>
          <p:spPr>
            <a:xfrm>
              <a:off x="2954846" y="213946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262799-5EF6-9B45-AA9B-2E1B34B09779}"/>
                </a:ext>
              </a:extLst>
            </p:cNvPr>
            <p:cNvSpPr txBox="1"/>
            <p:nvPr/>
          </p:nvSpPr>
          <p:spPr>
            <a:xfrm>
              <a:off x="2954846" y="2009639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AE900BC-D966-5D41-8D5E-7AC49CE7F25A}"/>
                </a:ext>
              </a:extLst>
            </p:cNvPr>
            <p:cNvSpPr txBox="1"/>
            <p:nvPr/>
          </p:nvSpPr>
          <p:spPr>
            <a:xfrm>
              <a:off x="2954846" y="186852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DFA50AA-735E-8440-A747-FF7FB4912C38}"/>
                </a:ext>
              </a:extLst>
            </p:cNvPr>
            <p:cNvSpPr txBox="1"/>
            <p:nvPr/>
          </p:nvSpPr>
          <p:spPr>
            <a:xfrm>
              <a:off x="2954846" y="17387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836963B-CB05-FC43-9B3A-C1E713DF110A}"/>
                </a:ext>
              </a:extLst>
            </p:cNvPr>
            <p:cNvSpPr txBox="1"/>
            <p:nvPr/>
          </p:nvSpPr>
          <p:spPr>
            <a:xfrm>
              <a:off x="2954846" y="160887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1E4465C-ADF4-964A-A2F9-A49422415C9F}"/>
                </a:ext>
              </a:extLst>
            </p:cNvPr>
            <p:cNvSpPr txBox="1"/>
            <p:nvPr/>
          </p:nvSpPr>
          <p:spPr>
            <a:xfrm>
              <a:off x="2954846" y="146776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9BEF01-4357-6D41-A081-4E0F486B9C28}"/>
                </a:ext>
              </a:extLst>
            </p:cNvPr>
            <p:cNvSpPr txBox="1"/>
            <p:nvPr/>
          </p:nvSpPr>
          <p:spPr>
            <a:xfrm>
              <a:off x="2954846" y="1343583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457B041-D981-5C4B-A7C2-5C4D68CAC42C}"/>
                </a:ext>
              </a:extLst>
            </p:cNvPr>
            <p:cNvSpPr txBox="1"/>
            <p:nvPr/>
          </p:nvSpPr>
          <p:spPr>
            <a:xfrm>
              <a:off x="2954846" y="1202469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27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01C88DF-3EC3-7845-A1E5-E62776A041C8}"/>
              </a:ext>
            </a:extLst>
          </p:cNvPr>
          <p:cNvGrpSpPr/>
          <p:nvPr/>
        </p:nvGrpSpPr>
        <p:grpSpPr>
          <a:xfrm>
            <a:off x="9858008" y="1208112"/>
            <a:ext cx="316112" cy="3841803"/>
            <a:chOff x="2954846" y="1202469"/>
            <a:chExt cx="316112" cy="384180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19E0978-273B-544F-866E-5C8755BE9112}"/>
                </a:ext>
              </a:extLst>
            </p:cNvPr>
            <p:cNvSpPr txBox="1"/>
            <p:nvPr/>
          </p:nvSpPr>
          <p:spPr>
            <a:xfrm>
              <a:off x="2987707" y="47980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7D5F2D-E3E5-774D-8F72-6D7A21B2ED69}"/>
                </a:ext>
              </a:extLst>
            </p:cNvPr>
            <p:cNvSpPr txBox="1"/>
            <p:nvPr/>
          </p:nvSpPr>
          <p:spPr>
            <a:xfrm>
              <a:off x="2987707" y="465693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4116611-68C2-E941-9E1F-6A692FD67762}"/>
                </a:ext>
              </a:extLst>
            </p:cNvPr>
            <p:cNvSpPr txBox="1"/>
            <p:nvPr/>
          </p:nvSpPr>
          <p:spPr>
            <a:xfrm>
              <a:off x="2987707" y="45271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174A0F-422C-7B43-8191-3CCB1DFA5F74}"/>
                </a:ext>
              </a:extLst>
            </p:cNvPr>
            <p:cNvSpPr txBox="1"/>
            <p:nvPr/>
          </p:nvSpPr>
          <p:spPr>
            <a:xfrm>
              <a:off x="2987707" y="438599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153B249-8F54-6B43-B0B5-292D448FDA1E}"/>
                </a:ext>
              </a:extLst>
            </p:cNvPr>
            <p:cNvSpPr txBox="1"/>
            <p:nvPr/>
          </p:nvSpPr>
          <p:spPr>
            <a:xfrm>
              <a:off x="2987707" y="425617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DAF4D4F-4F23-3E4A-A27E-ADAE41397583}"/>
                </a:ext>
              </a:extLst>
            </p:cNvPr>
            <p:cNvSpPr txBox="1"/>
            <p:nvPr/>
          </p:nvSpPr>
          <p:spPr>
            <a:xfrm>
              <a:off x="2987707" y="411505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4199F5A-909C-FF4B-A6B2-17D889217B48}"/>
                </a:ext>
              </a:extLst>
            </p:cNvPr>
            <p:cNvSpPr txBox="1"/>
            <p:nvPr/>
          </p:nvSpPr>
          <p:spPr>
            <a:xfrm>
              <a:off x="2987707" y="398523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2DA5E97-7136-A141-824C-F5641CBB428F}"/>
                </a:ext>
              </a:extLst>
            </p:cNvPr>
            <p:cNvSpPr txBox="1"/>
            <p:nvPr/>
          </p:nvSpPr>
          <p:spPr>
            <a:xfrm>
              <a:off x="2987707" y="383283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C1CCF39-E524-2C48-8BA7-8DB3D8A8F248}"/>
                </a:ext>
              </a:extLst>
            </p:cNvPr>
            <p:cNvSpPr txBox="1"/>
            <p:nvPr/>
          </p:nvSpPr>
          <p:spPr>
            <a:xfrm>
              <a:off x="2987707" y="36691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CF0071B-5984-B941-86D7-B1D6FEDFFC9D}"/>
                </a:ext>
              </a:extLst>
            </p:cNvPr>
            <p:cNvSpPr txBox="1"/>
            <p:nvPr/>
          </p:nvSpPr>
          <p:spPr>
            <a:xfrm>
              <a:off x="2954846" y="353931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FB34D4D-D0BC-DF4B-912D-6C848B55D479}"/>
                </a:ext>
              </a:extLst>
            </p:cNvPr>
            <p:cNvSpPr txBox="1"/>
            <p:nvPr/>
          </p:nvSpPr>
          <p:spPr>
            <a:xfrm>
              <a:off x="2954846" y="339820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0FC26CE-E16A-3A49-A7FB-FF2C51660AD5}"/>
                </a:ext>
              </a:extLst>
            </p:cNvPr>
            <p:cNvSpPr txBox="1"/>
            <p:nvPr/>
          </p:nvSpPr>
          <p:spPr>
            <a:xfrm>
              <a:off x="2954846" y="325708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9653F84-858D-B44A-AB89-09D63DE9C40F}"/>
                </a:ext>
              </a:extLst>
            </p:cNvPr>
            <p:cNvSpPr txBox="1"/>
            <p:nvPr/>
          </p:nvSpPr>
          <p:spPr>
            <a:xfrm>
              <a:off x="2954846" y="313855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8565ADC-E7C8-B04C-9668-AE843012012C}"/>
                </a:ext>
              </a:extLst>
            </p:cNvPr>
            <p:cNvSpPr txBox="1"/>
            <p:nvPr/>
          </p:nvSpPr>
          <p:spPr>
            <a:xfrm>
              <a:off x="2954846" y="299743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6C9DDD-F7A1-5946-B987-73B979FDED94}"/>
                </a:ext>
              </a:extLst>
            </p:cNvPr>
            <p:cNvSpPr txBox="1"/>
            <p:nvPr/>
          </p:nvSpPr>
          <p:spPr>
            <a:xfrm>
              <a:off x="2954846" y="2856323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D717BB5-7200-0944-9FBD-1B14B4461239}"/>
                </a:ext>
              </a:extLst>
            </p:cNvPr>
            <p:cNvSpPr txBox="1"/>
            <p:nvPr/>
          </p:nvSpPr>
          <p:spPr>
            <a:xfrm>
              <a:off x="2954846" y="272649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192A757-415C-3244-A3DA-63FCAA0C0656}"/>
                </a:ext>
              </a:extLst>
            </p:cNvPr>
            <p:cNvSpPr txBox="1"/>
            <p:nvPr/>
          </p:nvSpPr>
          <p:spPr>
            <a:xfrm>
              <a:off x="2954846" y="254022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17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D8F3D15-58BE-6B4D-9157-53D5845632F6}"/>
                </a:ext>
              </a:extLst>
            </p:cNvPr>
            <p:cNvSpPr txBox="1"/>
            <p:nvPr/>
          </p:nvSpPr>
          <p:spPr>
            <a:xfrm>
              <a:off x="2954846" y="2410403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18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7BC971E-1478-114E-9344-F5911E85145E}"/>
                </a:ext>
              </a:extLst>
            </p:cNvPr>
            <p:cNvSpPr txBox="1"/>
            <p:nvPr/>
          </p:nvSpPr>
          <p:spPr>
            <a:xfrm>
              <a:off x="2954846" y="228057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19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3FA8756-F445-6248-843E-D44719D1CB8C}"/>
                </a:ext>
              </a:extLst>
            </p:cNvPr>
            <p:cNvSpPr txBox="1"/>
            <p:nvPr/>
          </p:nvSpPr>
          <p:spPr>
            <a:xfrm>
              <a:off x="2954846" y="213946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5028DC2-A9F7-6D49-9CB5-D1E6E4683641}"/>
                </a:ext>
              </a:extLst>
            </p:cNvPr>
            <p:cNvSpPr txBox="1"/>
            <p:nvPr/>
          </p:nvSpPr>
          <p:spPr>
            <a:xfrm>
              <a:off x="2954846" y="2009639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0A5B6D6-EC8A-0D49-B11C-74FE645ED666}"/>
                </a:ext>
              </a:extLst>
            </p:cNvPr>
            <p:cNvSpPr txBox="1"/>
            <p:nvPr/>
          </p:nvSpPr>
          <p:spPr>
            <a:xfrm>
              <a:off x="2954846" y="186852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5062D52-DB5A-4E4D-8ADB-F7D280106B28}"/>
                </a:ext>
              </a:extLst>
            </p:cNvPr>
            <p:cNvSpPr txBox="1"/>
            <p:nvPr/>
          </p:nvSpPr>
          <p:spPr>
            <a:xfrm>
              <a:off x="2954846" y="17387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23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6C57E5A-6ABF-5242-9BC3-BC8333D6E9F8}"/>
                </a:ext>
              </a:extLst>
            </p:cNvPr>
            <p:cNvSpPr txBox="1"/>
            <p:nvPr/>
          </p:nvSpPr>
          <p:spPr>
            <a:xfrm>
              <a:off x="2954846" y="160887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24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4068B49-7BCC-A649-87C5-0F599B55D8C4}"/>
                </a:ext>
              </a:extLst>
            </p:cNvPr>
            <p:cNvSpPr txBox="1"/>
            <p:nvPr/>
          </p:nvSpPr>
          <p:spPr>
            <a:xfrm>
              <a:off x="2954846" y="146776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87D9A44-9989-5A43-B427-5AF011A41E9C}"/>
                </a:ext>
              </a:extLst>
            </p:cNvPr>
            <p:cNvSpPr txBox="1"/>
            <p:nvPr/>
          </p:nvSpPr>
          <p:spPr>
            <a:xfrm>
              <a:off x="2954846" y="1343583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26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19C7AEC-391C-A145-B19F-44BBE158A21C}"/>
                </a:ext>
              </a:extLst>
            </p:cNvPr>
            <p:cNvSpPr txBox="1"/>
            <p:nvPr/>
          </p:nvSpPr>
          <p:spPr>
            <a:xfrm>
              <a:off x="2954846" y="1202469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27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A02EAFED-7AE4-B645-8B66-7B59A12D4145}"/>
              </a:ext>
            </a:extLst>
          </p:cNvPr>
          <p:cNvSpPr txBox="1"/>
          <p:nvPr/>
        </p:nvSpPr>
        <p:spPr>
          <a:xfrm>
            <a:off x="10946380" y="479805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F83609A-F509-2147-AE5B-DBD012123FCD}"/>
              </a:ext>
            </a:extLst>
          </p:cNvPr>
          <p:cNvSpPr txBox="1"/>
          <p:nvPr/>
        </p:nvSpPr>
        <p:spPr>
          <a:xfrm>
            <a:off x="10946380" y="465693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92FA319-737D-E246-BC32-D088BD4DB8A9}"/>
              </a:ext>
            </a:extLst>
          </p:cNvPr>
          <p:cNvSpPr txBox="1"/>
          <p:nvPr/>
        </p:nvSpPr>
        <p:spPr>
          <a:xfrm>
            <a:off x="10946380" y="452711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5663D6-F30A-9C42-8DE0-7245AF8F1980}"/>
              </a:ext>
            </a:extLst>
          </p:cNvPr>
          <p:cNvSpPr txBox="1"/>
          <p:nvPr/>
        </p:nvSpPr>
        <p:spPr>
          <a:xfrm>
            <a:off x="10946380" y="43859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851BD27-9828-B241-B931-8A358B2CB147}"/>
              </a:ext>
            </a:extLst>
          </p:cNvPr>
          <p:cNvSpPr txBox="1"/>
          <p:nvPr/>
        </p:nvSpPr>
        <p:spPr>
          <a:xfrm>
            <a:off x="10946380" y="425617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7F281A0-0CB7-7B43-B886-5F4C49505C69}"/>
              </a:ext>
            </a:extLst>
          </p:cNvPr>
          <p:cNvSpPr txBox="1"/>
          <p:nvPr/>
        </p:nvSpPr>
        <p:spPr>
          <a:xfrm>
            <a:off x="10946380" y="411505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297B21E-2524-AE46-A1D6-246DF08C8D0A}"/>
              </a:ext>
            </a:extLst>
          </p:cNvPr>
          <p:cNvSpPr txBox="1"/>
          <p:nvPr/>
        </p:nvSpPr>
        <p:spPr>
          <a:xfrm>
            <a:off x="10946380" y="398523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2776186-8342-864D-B8E2-4006BE12E91D}"/>
              </a:ext>
            </a:extLst>
          </p:cNvPr>
          <p:cNvSpPr txBox="1"/>
          <p:nvPr/>
        </p:nvSpPr>
        <p:spPr>
          <a:xfrm>
            <a:off x="10946380" y="383283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B80946-7946-5E43-B7E4-7803E8E856E7}"/>
              </a:ext>
            </a:extLst>
          </p:cNvPr>
          <p:cNvSpPr txBox="1"/>
          <p:nvPr/>
        </p:nvSpPr>
        <p:spPr>
          <a:xfrm>
            <a:off x="10946380" y="366913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9454096-677B-2846-B7DC-5E7774A75BE7}"/>
              </a:ext>
            </a:extLst>
          </p:cNvPr>
          <p:cNvSpPr txBox="1"/>
          <p:nvPr/>
        </p:nvSpPr>
        <p:spPr>
          <a:xfrm>
            <a:off x="10913519" y="353931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9392C51-4477-7448-B7FE-3879F4538017}"/>
              </a:ext>
            </a:extLst>
          </p:cNvPr>
          <p:cNvSpPr txBox="1"/>
          <p:nvPr/>
        </p:nvSpPr>
        <p:spPr>
          <a:xfrm>
            <a:off x="10913519" y="33982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A9C6BBD-E3AD-1643-B3AF-6283066CA459}"/>
              </a:ext>
            </a:extLst>
          </p:cNvPr>
          <p:cNvSpPr txBox="1"/>
          <p:nvPr/>
        </p:nvSpPr>
        <p:spPr>
          <a:xfrm>
            <a:off x="10913519" y="325708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D7517C-2A70-0A4F-8DC9-4B030184A3A4}"/>
              </a:ext>
            </a:extLst>
          </p:cNvPr>
          <p:cNvSpPr txBox="1"/>
          <p:nvPr/>
        </p:nvSpPr>
        <p:spPr>
          <a:xfrm>
            <a:off x="10913519" y="31385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B7A57AF-967D-264E-9984-8131A6F2176F}"/>
              </a:ext>
            </a:extLst>
          </p:cNvPr>
          <p:cNvSpPr txBox="1"/>
          <p:nvPr/>
        </p:nvSpPr>
        <p:spPr>
          <a:xfrm>
            <a:off x="10913519" y="299743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C80CE9B-B274-1C44-98FA-F6C5D6E6D351}"/>
              </a:ext>
            </a:extLst>
          </p:cNvPr>
          <p:cNvSpPr txBox="1"/>
          <p:nvPr/>
        </p:nvSpPr>
        <p:spPr>
          <a:xfrm>
            <a:off x="10913519" y="285632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B512BB9-1967-A340-92A7-CE9E9CED7E14}"/>
              </a:ext>
            </a:extLst>
          </p:cNvPr>
          <p:cNvSpPr txBox="1"/>
          <p:nvPr/>
        </p:nvSpPr>
        <p:spPr>
          <a:xfrm>
            <a:off x="10913519" y="272649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CB4AB-C8B0-2B45-9681-E945DCF95F79}"/>
              </a:ext>
            </a:extLst>
          </p:cNvPr>
          <p:cNvSpPr txBox="1"/>
          <p:nvPr/>
        </p:nvSpPr>
        <p:spPr>
          <a:xfrm>
            <a:off x="10913519" y="254022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CFADA70-5B2D-834E-839D-31298755E447}"/>
              </a:ext>
            </a:extLst>
          </p:cNvPr>
          <p:cNvSpPr txBox="1"/>
          <p:nvPr/>
        </p:nvSpPr>
        <p:spPr>
          <a:xfrm>
            <a:off x="10913519" y="241040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18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BB7845-3C9D-1D43-AB98-2288CE3FED37}"/>
              </a:ext>
            </a:extLst>
          </p:cNvPr>
          <p:cNvSpPr txBox="1"/>
          <p:nvPr/>
        </p:nvSpPr>
        <p:spPr>
          <a:xfrm>
            <a:off x="10913519" y="228057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E81CA9F-CD37-C644-86DB-F3C068B05B23}"/>
              </a:ext>
            </a:extLst>
          </p:cNvPr>
          <p:cNvSpPr txBox="1"/>
          <p:nvPr/>
        </p:nvSpPr>
        <p:spPr>
          <a:xfrm>
            <a:off x="10913519" y="213946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C3B509-8CB6-734A-A768-52D1B3012520}"/>
              </a:ext>
            </a:extLst>
          </p:cNvPr>
          <p:cNvSpPr txBox="1"/>
          <p:nvPr/>
        </p:nvSpPr>
        <p:spPr>
          <a:xfrm>
            <a:off x="10913519" y="200963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20B7EEA-EEBB-8A4C-8E90-B99C9BA1C50D}"/>
              </a:ext>
            </a:extLst>
          </p:cNvPr>
          <p:cNvSpPr txBox="1"/>
          <p:nvPr/>
        </p:nvSpPr>
        <p:spPr>
          <a:xfrm>
            <a:off x="10913519" y="186852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3EAF6DD-D3F2-4E46-8546-45F5117E7B82}"/>
              </a:ext>
            </a:extLst>
          </p:cNvPr>
          <p:cNvSpPr txBox="1"/>
          <p:nvPr/>
        </p:nvSpPr>
        <p:spPr>
          <a:xfrm>
            <a:off x="10613357" y="48036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3502F05-3A95-8B47-8D2F-85CE659A6A1F}"/>
              </a:ext>
            </a:extLst>
          </p:cNvPr>
          <p:cNvSpPr txBox="1"/>
          <p:nvPr/>
        </p:nvSpPr>
        <p:spPr>
          <a:xfrm>
            <a:off x="10613357" y="466257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920421-6770-204A-B59A-D8246781E564}"/>
              </a:ext>
            </a:extLst>
          </p:cNvPr>
          <p:cNvSpPr txBox="1"/>
          <p:nvPr/>
        </p:nvSpPr>
        <p:spPr>
          <a:xfrm>
            <a:off x="10613357" y="453275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A7EE47-F694-F742-94CD-14AC5FD1D1A5}"/>
              </a:ext>
            </a:extLst>
          </p:cNvPr>
          <p:cNvSpPr txBox="1"/>
          <p:nvPr/>
        </p:nvSpPr>
        <p:spPr>
          <a:xfrm>
            <a:off x="10613357" y="43916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35AFBB5-118B-7F45-9BB6-539EAFC26B6D}"/>
              </a:ext>
            </a:extLst>
          </p:cNvPr>
          <p:cNvSpPr txBox="1"/>
          <p:nvPr/>
        </p:nvSpPr>
        <p:spPr>
          <a:xfrm>
            <a:off x="10613357" y="426181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C17DFA-3625-A54A-BCC1-860168EECFD9}"/>
              </a:ext>
            </a:extLst>
          </p:cNvPr>
          <p:cNvSpPr txBox="1"/>
          <p:nvPr/>
        </p:nvSpPr>
        <p:spPr>
          <a:xfrm>
            <a:off x="10613357" y="412070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8034538-2E7C-334C-9F7A-C64E0A118186}"/>
              </a:ext>
            </a:extLst>
          </p:cNvPr>
          <p:cNvSpPr txBox="1"/>
          <p:nvPr/>
        </p:nvSpPr>
        <p:spPr>
          <a:xfrm>
            <a:off x="10613357" y="399087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A02B032-EAAB-7A4B-9875-15F21D1FAA4C}"/>
              </a:ext>
            </a:extLst>
          </p:cNvPr>
          <p:cNvSpPr txBox="1"/>
          <p:nvPr/>
        </p:nvSpPr>
        <p:spPr>
          <a:xfrm>
            <a:off x="10613357" y="383847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3BA7BEB-672B-FD43-A426-605505D41FDA}"/>
              </a:ext>
            </a:extLst>
          </p:cNvPr>
          <p:cNvSpPr txBox="1"/>
          <p:nvPr/>
        </p:nvSpPr>
        <p:spPr>
          <a:xfrm>
            <a:off x="10613357" y="367478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4A5CCBF-8142-DD4C-BBFD-BBAB6F50014B}"/>
              </a:ext>
            </a:extLst>
          </p:cNvPr>
          <p:cNvSpPr txBox="1"/>
          <p:nvPr/>
        </p:nvSpPr>
        <p:spPr>
          <a:xfrm>
            <a:off x="10580496" y="354495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230F4B0-79C0-8B4E-84E8-E7D38D7046C8}"/>
              </a:ext>
            </a:extLst>
          </p:cNvPr>
          <p:cNvSpPr txBox="1"/>
          <p:nvPr/>
        </p:nvSpPr>
        <p:spPr>
          <a:xfrm>
            <a:off x="10580496" y="340384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6A63765-2697-BB4A-A3E4-FB51C479F006}"/>
              </a:ext>
            </a:extLst>
          </p:cNvPr>
          <p:cNvSpPr txBox="1"/>
          <p:nvPr/>
        </p:nvSpPr>
        <p:spPr>
          <a:xfrm>
            <a:off x="10580496" y="326272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3E37A94-43B6-824C-9D17-8B7D625320EB}"/>
              </a:ext>
            </a:extLst>
          </p:cNvPr>
          <p:cNvSpPr txBox="1"/>
          <p:nvPr/>
        </p:nvSpPr>
        <p:spPr>
          <a:xfrm>
            <a:off x="10580496" y="314419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2F82EB6-CADD-6A4A-A2B8-06E871A7DEC7}"/>
              </a:ext>
            </a:extLst>
          </p:cNvPr>
          <p:cNvSpPr txBox="1"/>
          <p:nvPr/>
        </p:nvSpPr>
        <p:spPr>
          <a:xfrm>
            <a:off x="10580496" y="30030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21D8BCC-098F-F948-8191-654E5717DB03}"/>
              </a:ext>
            </a:extLst>
          </p:cNvPr>
          <p:cNvSpPr txBox="1"/>
          <p:nvPr/>
        </p:nvSpPr>
        <p:spPr>
          <a:xfrm>
            <a:off x="10580496" y="286196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15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C0373BA-232B-6C4C-A7D8-F042EEA62D1D}"/>
              </a:ext>
            </a:extLst>
          </p:cNvPr>
          <p:cNvSpPr txBox="1"/>
          <p:nvPr/>
        </p:nvSpPr>
        <p:spPr>
          <a:xfrm>
            <a:off x="10580496" y="273214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16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4A840CA-1E0D-A347-BB5E-EDF22E346B5F}"/>
              </a:ext>
            </a:extLst>
          </p:cNvPr>
          <p:cNvSpPr txBox="1"/>
          <p:nvPr/>
        </p:nvSpPr>
        <p:spPr>
          <a:xfrm>
            <a:off x="10580496" y="254587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17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C6697EA-4DEF-3147-BBE5-9AA8DFB88397}"/>
              </a:ext>
            </a:extLst>
          </p:cNvPr>
          <p:cNvSpPr txBox="1"/>
          <p:nvPr/>
        </p:nvSpPr>
        <p:spPr>
          <a:xfrm>
            <a:off x="10235180" y="480933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E2B64C9-48B8-D94F-AE8C-516C9CB2214A}"/>
              </a:ext>
            </a:extLst>
          </p:cNvPr>
          <p:cNvSpPr txBox="1"/>
          <p:nvPr/>
        </p:nvSpPr>
        <p:spPr>
          <a:xfrm>
            <a:off x="10235180" y="466822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8877C9B-2C7C-A644-A783-2666DC4633BC}"/>
              </a:ext>
            </a:extLst>
          </p:cNvPr>
          <p:cNvSpPr txBox="1"/>
          <p:nvPr/>
        </p:nvSpPr>
        <p:spPr>
          <a:xfrm>
            <a:off x="10235180" y="453839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EFECE86-E958-5C4B-8952-AAEE871D3B9D}"/>
              </a:ext>
            </a:extLst>
          </p:cNvPr>
          <p:cNvSpPr txBox="1"/>
          <p:nvPr/>
        </p:nvSpPr>
        <p:spPr>
          <a:xfrm>
            <a:off x="10235180" y="439728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44B8A6D-1C17-5E4B-AC7D-440AE2D26326}"/>
              </a:ext>
            </a:extLst>
          </p:cNvPr>
          <p:cNvSpPr txBox="1"/>
          <p:nvPr/>
        </p:nvSpPr>
        <p:spPr>
          <a:xfrm>
            <a:off x="10235180" y="426745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A1DDBA7-3E12-BD4F-83E9-6E2D3F192EC0}"/>
              </a:ext>
            </a:extLst>
          </p:cNvPr>
          <p:cNvSpPr txBox="1"/>
          <p:nvPr/>
        </p:nvSpPr>
        <p:spPr>
          <a:xfrm>
            <a:off x="10235180" y="412634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E84C4F0-F964-1148-A1B2-93612D241F1A}"/>
              </a:ext>
            </a:extLst>
          </p:cNvPr>
          <p:cNvSpPr txBox="1"/>
          <p:nvPr/>
        </p:nvSpPr>
        <p:spPr>
          <a:xfrm>
            <a:off x="10235180" y="399652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18F36D7-8C99-C14B-A0A2-595FBCBCD5C9}"/>
              </a:ext>
            </a:extLst>
          </p:cNvPr>
          <p:cNvSpPr txBox="1"/>
          <p:nvPr/>
        </p:nvSpPr>
        <p:spPr>
          <a:xfrm>
            <a:off x="10235180" y="384411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4E9C150-52CE-4E46-98C2-9715C8442C00}"/>
              </a:ext>
            </a:extLst>
          </p:cNvPr>
          <p:cNvSpPr txBox="1"/>
          <p:nvPr/>
        </p:nvSpPr>
        <p:spPr>
          <a:xfrm>
            <a:off x="10235180" y="36804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A09944-DB38-AC4C-B419-19ED861A5F24}"/>
              </a:ext>
            </a:extLst>
          </p:cNvPr>
          <p:cNvSpPr txBox="1"/>
          <p:nvPr/>
        </p:nvSpPr>
        <p:spPr>
          <a:xfrm>
            <a:off x="10202319" y="355060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7A9E262-DC65-A143-81DB-7347789C10B4}"/>
              </a:ext>
            </a:extLst>
          </p:cNvPr>
          <p:cNvSpPr txBox="1"/>
          <p:nvPr/>
        </p:nvSpPr>
        <p:spPr>
          <a:xfrm>
            <a:off x="10202319" y="340948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6670000-A0A5-174A-BB1C-CFBB66D431D5}"/>
              </a:ext>
            </a:extLst>
          </p:cNvPr>
          <p:cNvSpPr txBox="1"/>
          <p:nvPr/>
        </p:nvSpPr>
        <p:spPr>
          <a:xfrm>
            <a:off x="10202319" y="326837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A817B00-D69D-3949-8A45-CCB650D67B0C}"/>
              </a:ext>
            </a:extLst>
          </p:cNvPr>
          <p:cNvSpPr txBox="1"/>
          <p:nvPr/>
        </p:nvSpPr>
        <p:spPr>
          <a:xfrm>
            <a:off x="10202319" y="314983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5890AC8-E3E0-5F4A-B2F6-2E191488C5B7}"/>
              </a:ext>
            </a:extLst>
          </p:cNvPr>
          <p:cNvSpPr txBox="1"/>
          <p:nvPr/>
        </p:nvSpPr>
        <p:spPr>
          <a:xfrm>
            <a:off x="11279404" y="481498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DA31A85-6B9C-414A-AB5C-584B05033112}"/>
              </a:ext>
            </a:extLst>
          </p:cNvPr>
          <p:cNvSpPr txBox="1"/>
          <p:nvPr/>
        </p:nvSpPr>
        <p:spPr>
          <a:xfrm>
            <a:off x="11279404" y="467386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04DCA5C-8EB5-174F-AB37-0AE3BA429D74}"/>
              </a:ext>
            </a:extLst>
          </p:cNvPr>
          <p:cNvSpPr txBox="1"/>
          <p:nvPr/>
        </p:nvSpPr>
        <p:spPr>
          <a:xfrm>
            <a:off x="11279404" y="45440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24E845B-2166-1A44-AA8C-1CBF5BD8E535}"/>
              </a:ext>
            </a:extLst>
          </p:cNvPr>
          <p:cNvSpPr txBox="1"/>
          <p:nvPr/>
        </p:nvSpPr>
        <p:spPr>
          <a:xfrm>
            <a:off x="11279404" y="440292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83D1DFE-A5FB-1F4C-A7DD-FE81B512C595}"/>
              </a:ext>
            </a:extLst>
          </p:cNvPr>
          <p:cNvSpPr txBox="1"/>
          <p:nvPr/>
        </p:nvSpPr>
        <p:spPr>
          <a:xfrm>
            <a:off x="11279404" y="427310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ACC269D-EF3A-BD45-932B-CE7FCC8BA68B}"/>
              </a:ext>
            </a:extLst>
          </p:cNvPr>
          <p:cNvSpPr txBox="1"/>
          <p:nvPr/>
        </p:nvSpPr>
        <p:spPr>
          <a:xfrm>
            <a:off x="11279404" y="413198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305D562-9368-6246-8F92-D516DF82D5C4}"/>
              </a:ext>
            </a:extLst>
          </p:cNvPr>
          <p:cNvSpPr txBox="1"/>
          <p:nvPr/>
        </p:nvSpPr>
        <p:spPr>
          <a:xfrm>
            <a:off x="11279404" y="400216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E119C-96CE-2440-AE8C-C8600D69C8D1}"/>
              </a:ext>
            </a:extLst>
          </p:cNvPr>
          <p:cNvSpPr txBox="1"/>
          <p:nvPr/>
        </p:nvSpPr>
        <p:spPr>
          <a:xfrm>
            <a:off x="11279404" y="384976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F52ACF5-37F8-F249-8E01-A956B5CFBB14}"/>
              </a:ext>
            </a:extLst>
          </p:cNvPr>
          <p:cNvSpPr txBox="1"/>
          <p:nvPr/>
        </p:nvSpPr>
        <p:spPr>
          <a:xfrm>
            <a:off x="11279404" y="368606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63C4CDD-7EBA-7244-83FD-C5E2460D479C}"/>
              </a:ext>
            </a:extLst>
          </p:cNvPr>
          <p:cNvSpPr txBox="1"/>
          <p:nvPr/>
        </p:nvSpPr>
        <p:spPr>
          <a:xfrm>
            <a:off x="11246543" y="355624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F64B1B7-D25B-7246-B734-8B3EBEA5FBD3}"/>
              </a:ext>
            </a:extLst>
          </p:cNvPr>
          <p:cNvSpPr txBox="1"/>
          <p:nvPr/>
        </p:nvSpPr>
        <p:spPr>
          <a:xfrm>
            <a:off x="11246543" y="341513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11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9D0D0AA-C4F8-3048-85E1-E54E64999076}"/>
              </a:ext>
            </a:extLst>
          </p:cNvPr>
          <p:cNvSpPr txBox="1"/>
          <p:nvPr/>
        </p:nvSpPr>
        <p:spPr>
          <a:xfrm>
            <a:off x="11246543" y="327401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A74F3ACB-536F-E043-B3B9-2CDC98CAD459}"/>
              </a:ext>
            </a:extLst>
          </p:cNvPr>
          <p:cNvSpPr txBox="1"/>
          <p:nvPr/>
        </p:nvSpPr>
        <p:spPr>
          <a:xfrm>
            <a:off x="11246543" y="315548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13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A1D4E7D-35D6-0649-9E03-6535753121CD}"/>
              </a:ext>
            </a:extLst>
          </p:cNvPr>
          <p:cNvSpPr txBox="1"/>
          <p:nvPr/>
        </p:nvSpPr>
        <p:spPr>
          <a:xfrm>
            <a:off x="11246543" y="301436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14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587EEAA-5555-9D4B-84E8-7A8D0BCBD876}"/>
              </a:ext>
            </a:extLst>
          </p:cNvPr>
          <p:cNvSpPr txBox="1"/>
          <p:nvPr/>
        </p:nvSpPr>
        <p:spPr>
          <a:xfrm>
            <a:off x="11246543" y="287325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15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A66D3B-7249-F643-A860-4D377EAA582E}"/>
              </a:ext>
            </a:extLst>
          </p:cNvPr>
          <p:cNvSpPr txBox="1"/>
          <p:nvPr/>
        </p:nvSpPr>
        <p:spPr>
          <a:xfrm>
            <a:off x="11246543" y="274342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16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DAD186B-F3D0-B042-A15A-882B873B7E4B}"/>
              </a:ext>
            </a:extLst>
          </p:cNvPr>
          <p:cNvSpPr txBox="1"/>
          <p:nvPr/>
        </p:nvSpPr>
        <p:spPr>
          <a:xfrm>
            <a:off x="11246543" y="255715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17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E115F9C-32CF-8045-B65D-A32F2A269C93}"/>
              </a:ext>
            </a:extLst>
          </p:cNvPr>
          <p:cNvSpPr txBox="1"/>
          <p:nvPr/>
        </p:nvSpPr>
        <p:spPr>
          <a:xfrm>
            <a:off x="11246543" y="242733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18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CB7C7D5-7414-AF47-920B-EE1FAB09845A}"/>
              </a:ext>
            </a:extLst>
          </p:cNvPr>
          <p:cNvSpPr txBox="1"/>
          <p:nvPr/>
        </p:nvSpPr>
        <p:spPr>
          <a:xfrm>
            <a:off x="8824070" y="482062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5695EA0-2EF1-F647-A3DD-5AEAF46DD1A7}"/>
              </a:ext>
            </a:extLst>
          </p:cNvPr>
          <p:cNvSpPr txBox="1"/>
          <p:nvPr/>
        </p:nvSpPr>
        <p:spPr>
          <a:xfrm>
            <a:off x="8824070" y="467950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519B4F9-9BD5-8744-8FCA-00BD1FC14376}"/>
              </a:ext>
            </a:extLst>
          </p:cNvPr>
          <p:cNvSpPr txBox="1"/>
          <p:nvPr/>
        </p:nvSpPr>
        <p:spPr>
          <a:xfrm>
            <a:off x="8824070" y="454968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69521F0-E7A9-3743-B47A-148480EE86AE}"/>
              </a:ext>
            </a:extLst>
          </p:cNvPr>
          <p:cNvSpPr txBox="1"/>
          <p:nvPr/>
        </p:nvSpPr>
        <p:spPr>
          <a:xfrm>
            <a:off x="8824070" y="440857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C324AEF-7B2D-8B49-ACCE-F20344471837}"/>
              </a:ext>
            </a:extLst>
          </p:cNvPr>
          <p:cNvSpPr txBox="1"/>
          <p:nvPr/>
        </p:nvSpPr>
        <p:spPr>
          <a:xfrm>
            <a:off x="8824070" y="427874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9E081A4-7663-5D44-A89D-84C5EEA2E721}"/>
              </a:ext>
            </a:extLst>
          </p:cNvPr>
          <p:cNvSpPr txBox="1"/>
          <p:nvPr/>
        </p:nvSpPr>
        <p:spPr>
          <a:xfrm>
            <a:off x="8824070" y="413763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43FA554-B678-2A47-BB53-6892E8B1E3F3}"/>
              </a:ext>
            </a:extLst>
          </p:cNvPr>
          <p:cNvSpPr txBox="1"/>
          <p:nvPr/>
        </p:nvSpPr>
        <p:spPr>
          <a:xfrm>
            <a:off x="8824070" y="400780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D98D10C-9F6D-7C49-AA62-4CE15458F4D8}"/>
              </a:ext>
            </a:extLst>
          </p:cNvPr>
          <p:cNvSpPr txBox="1"/>
          <p:nvPr/>
        </p:nvSpPr>
        <p:spPr>
          <a:xfrm>
            <a:off x="8824070" y="38554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6FBA358-B2A3-A945-A450-EA500A18E97E}"/>
              </a:ext>
            </a:extLst>
          </p:cNvPr>
          <p:cNvSpPr txBox="1"/>
          <p:nvPr/>
        </p:nvSpPr>
        <p:spPr>
          <a:xfrm>
            <a:off x="8824070" y="369171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7654140-2F68-804C-90BB-CFEECE76B825}"/>
              </a:ext>
            </a:extLst>
          </p:cNvPr>
          <p:cNvSpPr txBox="1"/>
          <p:nvPr/>
        </p:nvSpPr>
        <p:spPr>
          <a:xfrm>
            <a:off x="8791209" y="356188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9D0D6A4-7C18-5145-A924-6922D4BEE0A2}"/>
              </a:ext>
            </a:extLst>
          </p:cNvPr>
          <p:cNvSpPr txBox="1"/>
          <p:nvPr/>
        </p:nvSpPr>
        <p:spPr>
          <a:xfrm>
            <a:off x="8791209" y="342077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411D497-317F-C34B-BDFA-C3710DCD2584}"/>
              </a:ext>
            </a:extLst>
          </p:cNvPr>
          <p:cNvSpPr txBox="1"/>
          <p:nvPr/>
        </p:nvSpPr>
        <p:spPr>
          <a:xfrm>
            <a:off x="8791209" y="327965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898AC36-1712-EF44-82B6-5CB0C17B9A43}"/>
              </a:ext>
            </a:extLst>
          </p:cNvPr>
          <p:cNvSpPr txBox="1"/>
          <p:nvPr/>
        </p:nvSpPr>
        <p:spPr>
          <a:xfrm>
            <a:off x="8174958" y="481497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A04A280C-0419-3B4D-98E8-ECEF038C1660}"/>
              </a:ext>
            </a:extLst>
          </p:cNvPr>
          <p:cNvSpPr txBox="1"/>
          <p:nvPr/>
        </p:nvSpPr>
        <p:spPr>
          <a:xfrm>
            <a:off x="8174958" y="467386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E0DC1D7-31A6-E743-A86A-8068F6069BE7}"/>
              </a:ext>
            </a:extLst>
          </p:cNvPr>
          <p:cNvSpPr txBox="1"/>
          <p:nvPr/>
        </p:nvSpPr>
        <p:spPr>
          <a:xfrm>
            <a:off x="8174958" y="454403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8C4E8DA-BBCD-8942-9268-6B6176964A44}"/>
              </a:ext>
            </a:extLst>
          </p:cNvPr>
          <p:cNvSpPr txBox="1"/>
          <p:nvPr/>
        </p:nvSpPr>
        <p:spPr>
          <a:xfrm>
            <a:off x="8174958" y="440292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B9FDD4-8F25-AE47-A0CA-D6524EACDEE6}"/>
              </a:ext>
            </a:extLst>
          </p:cNvPr>
          <p:cNvSpPr txBox="1"/>
          <p:nvPr/>
        </p:nvSpPr>
        <p:spPr>
          <a:xfrm>
            <a:off x="8174958" y="427309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06630B10-6745-5843-8F8B-E639E9136721}"/>
              </a:ext>
            </a:extLst>
          </p:cNvPr>
          <p:cNvSpPr txBox="1"/>
          <p:nvPr/>
        </p:nvSpPr>
        <p:spPr>
          <a:xfrm>
            <a:off x="8174958" y="413198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726C233-0991-DF4D-9D1B-6A71D8B4D771}"/>
              </a:ext>
            </a:extLst>
          </p:cNvPr>
          <p:cNvSpPr txBox="1"/>
          <p:nvPr/>
        </p:nvSpPr>
        <p:spPr>
          <a:xfrm>
            <a:off x="8174958" y="400216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27C22F5C-2CD6-A94C-B0C1-668FC5DB83AA}"/>
              </a:ext>
            </a:extLst>
          </p:cNvPr>
          <p:cNvSpPr txBox="1"/>
          <p:nvPr/>
        </p:nvSpPr>
        <p:spPr>
          <a:xfrm>
            <a:off x="8174958" y="38497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CFA3DCD-51ED-E747-BE07-CE938251A5F7}"/>
              </a:ext>
            </a:extLst>
          </p:cNvPr>
          <p:cNvSpPr txBox="1"/>
          <p:nvPr/>
        </p:nvSpPr>
        <p:spPr>
          <a:xfrm>
            <a:off x="8174958" y="368606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6797155-0D5A-DB40-A9A1-EE6A7CF8E2EE}"/>
              </a:ext>
            </a:extLst>
          </p:cNvPr>
          <p:cNvSpPr txBox="1"/>
          <p:nvPr/>
        </p:nvSpPr>
        <p:spPr>
          <a:xfrm>
            <a:off x="8142097" y="355624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0A43BDD-8701-B344-8F7C-FF12E9A69FA4}"/>
              </a:ext>
            </a:extLst>
          </p:cNvPr>
          <p:cNvSpPr txBox="1"/>
          <p:nvPr/>
        </p:nvSpPr>
        <p:spPr>
          <a:xfrm>
            <a:off x="6419538" y="480933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1EAA246-7F8F-3446-9E7B-0FC6677E8D55}"/>
              </a:ext>
            </a:extLst>
          </p:cNvPr>
          <p:cNvSpPr txBox="1"/>
          <p:nvPr/>
        </p:nvSpPr>
        <p:spPr>
          <a:xfrm>
            <a:off x="6419538" y="466821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FBC08B0-D649-EC48-BC85-F2460187D734}"/>
              </a:ext>
            </a:extLst>
          </p:cNvPr>
          <p:cNvSpPr txBox="1"/>
          <p:nvPr/>
        </p:nvSpPr>
        <p:spPr>
          <a:xfrm>
            <a:off x="6419538" y="45383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9A35DEEC-18C8-114A-9086-CAA639BFCDFA}"/>
              </a:ext>
            </a:extLst>
          </p:cNvPr>
          <p:cNvSpPr txBox="1"/>
          <p:nvPr/>
        </p:nvSpPr>
        <p:spPr>
          <a:xfrm>
            <a:off x="6419538" y="439727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3A0F2A76-D87A-2C44-ABC7-0F708EF33BB5}"/>
              </a:ext>
            </a:extLst>
          </p:cNvPr>
          <p:cNvSpPr txBox="1"/>
          <p:nvPr/>
        </p:nvSpPr>
        <p:spPr>
          <a:xfrm>
            <a:off x="6419538" y="426745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918562F-AF7A-3E48-8AD3-1841F695AE9E}"/>
              </a:ext>
            </a:extLst>
          </p:cNvPr>
          <p:cNvSpPr txBox="1"/>
          <p:nvPr/>
        </p:nvSpPr>
        <p:spPr>
          <a:xfrm>
            <a:off x="6419538" y="41263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A8461ABC-BD22-4449-AD05-14A61F104342}"/>
              </a:ext>
            </a:extLst>
          </p:cNvPr>
          <p:cNvSpPr txBox="1"/>
          <p:nvPr/>
        </p:nvSpPr>
        <p:spPr>
          <a:xfrm>
            <a:off x="6419538" y="399651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48E636EF-FB7E-CE4E-BE94-EDC6ADF977BE}"/>
              </a:ext>
            </a:extLst>
          </p:cNvPr>
          <p:cNvSpPr txBox="1"/>
          <p:nvPr/>
        </p:nvSpPr>
        <p:spPr>
          <a:xfrm>
            <a:off x="6419538" y="384411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F7098A73-E599-6740-A716-465C9CE4D107}"/>
              </a:ext>
            </a:extLst>
          </p:cNvPr>
          <p:cNvSpPr txBox="1"/>
          <p:nvPr/>
        </p:nvSpPr>
        <p:spPr>
          <a:xfrm>
            <a:off x="6419538" y="368042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C28F60EA-E8BD-DD40-9128-9066CEDB5FAD}"/>
              </a:ext>
            </a:extLst>
          </p:cNvPr>
          <p:cNvSpPr txBox="1"/>
          <p:nvPr/>
        </p:nvSpPr>
        <p:spPr>
          <a:xfrm>
            <a:off x="5725270" y="480368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24CCCCA-A333-2B4F-A74D-752C3217A3B8}"/>
              </a:ext>
            </a:extLst>
          </p:cNvPr>
          <p:cNvSpPr txBox="1"/>
          <p:nvPr/>
        </p:nvSpPr>
        <p:spPr>
          <a:xfrm>
            <a:off x="5725270" y="466257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8BB4AEF5-A0A3-6C45-B003-4EBE54636F74}"/>
              </a:ext>
            </a:extLst>
          </p:cNvPr>
          <p:cNvSpPr txBox="1"/>
          <p:nvPr/>
        </p:nvSpPr>
        <p:spPr>
          <a:xfrm>
            <a:off x="5725270" y="453274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B5F4EFC-3110-DE42-BBDC-913C6348BCC8}"/>
              </a:ext>
            </a:extLst>
          </p:cNvPr>
          <p:cNvSpPr txBox="1"/>
          <p:nvPr/>
        </p:nvSpPr>
        <p:spPr>
          <a:xfrm>
            <a:off x="5725270" y="439163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1F2DC69-CF86-EC4E-94F3-37F320B34EAD}"/>
              </a:ext>
            </a:extLst>
          </p:cNvPr>
          <p:cNvSpPr txBox="1"/>
          <p:nvPr/>
        </p:nvSpPr>
        <p:spPr>
          <a:xfrm>
            <a:off x="7813712" y="42730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9ADB85EC-0091-EC4E-AE1A-DA5B1765C68A}"/>
              </a:ext>
            </a:extLst>
          </p:cNvPr>
          <p:cNvSpPr txBox="1"/>
          <p:nvPr/>
        </p:nvSpPr>
        <p:spPr>
          <a:xfrm>
            <a:off x="4681050" y="439727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AB4D9F93-82E7-B741-B0EE-4B765DEA62AE}"/>
              </a:ext>
            </a:extLst>
          </p:cNvPr>
          <p:cNvSpPr txBox="1"/>
          <p:nvPr/>
        </p:nvSpPr>
        <p:spPr>
          <a:xfrm>
            <a:off x="6786425" y="440291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2DC6FFCC-7E71-8647-AEE2-6793A7122ABA}"/>
              </a:ext>
            </a:extLst>
          </p:cNvPr>
          <p:cNvSpPr txBox="1"/>
          <p:nvPr/>
        </p:nvSpPr>
        <p:spPr>
          <a:xfrm>
            <a:off x="7430898" y="32853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F95B5284-37A3-FD4B-B8DA-FDA58A20EA1F}"/>
              </a:ext>
            </a:extLst>
          </p:cNvPr>
          <p:cNvSpPr txBox="1"/>
          <p:nvPr/>
        </p:nvSpPr>
        <p:spPr>
          <a:xfrm>
            <a:off x="7452470" y="382717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528EFF6-D185-D342-9A74-96F1AF365E49}"/>
              </a:ext>
            </a:extLst>
          </p:cNvPr>
          <p:cNvSpPr txBox="1"/>
          <p:nvPr/>
        </p:nvSpPr>
        <p:spPr>
          <a:xfrm>
            <a:off x="8524915" y="455532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9923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165</Words>
  <Application>Microsoft Macintosh PowerPoint</Application>
  <PresentationFormat>Widescreen</PresentationFormat>
  <Paragraphs>165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 Débarre</dc:creator>
  <cp:lastModifiedBy>Flo Débarre</cp:lastModifiedBy>
  <cp:revision>3</cp:revision>
  <dcterms:created xsi:type="dcterms:W3CDTF">2022-03-05T20:18:44Z</dcterms:created>
  <dcterms:modified xsi:type="dcterms:W3CDTF">2022-03-06T11:08:24Z</dcterms:modified>
</cp:coreProperties>
</file>