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2"/>
    <p:restoredTop sz="93857"/>
  </p:normalViewPr>
  <p:slideViewPr>
    <p:cSldViewPr snapToGrid="0" snapToObjects="1">
      <p:cViewPr>
        <p:scale>
          <a:sx n="89" d="100"/>
          <a:sy n="89" d="100"/>
        </p:scale>
        <p:origin x="17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6AC4-A078-494A-B2F4-20E970798993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35193-E8DD-FB43-A7DD-417F0426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2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35193-E8DD-FB43-A7DD-417F0426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7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3E50-4AED-3D45-980D-C3350DD22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192C2-ABFA-9D4A-B44E-BC0FA0A6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F632-A241-804F-9A68-B387D5A8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5E1B-91B9-3E48-9F4C-B45DCEC1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2C55-E90D-AF41-961C-215FA61C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A3B7-F5C6-D941-A87C-8C8E050A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74D19-2773-9B42-B322-CA9196E92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20B8-83D3-9C42-8BD1-19F989A0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01B7-B851-E343-A784-9BC91E85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DCE2-AD6F-1144-93D1-9136D08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4A7B0-C049-B849-B69F-1E5DE5D71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F6988-CBFD-E548-8BAD-217C1C7F3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8A39-3065-664C-936E-D5BE9D7B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E1EC-3593-B648-8E89-A471958C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0FAC-E8D5-CF46-A7F8-42EB7B77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8687-5D1B-BB44-B9F4-27A2264A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D658-B343-3648-8222-1CBD59AB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098F2-A91A-F04F-9F9C-5313536D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F829-5CDD-A04A-998C-C0289EB1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5025-0551-4C4A-95BC-3292F1A9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DCFF-1D20-D84A-A7C5-51209DDB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CCAEE-8DE7-884C-B69B-07DDB9DA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A393-4724-DB46-9E26-F38D44A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61D3-EA2C-C84D-815D-852A178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ECC6D-1FF8-BB43-BA23-D628B1E1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1BBC-97CD-2B43-9B30-D1E6899A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7C2F-920F-6945-AA35-9E0A1C803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653C-8B64-C54B-8EE6-749DDDD4F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BF53-280A-294B-A73E-CF35CAA9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DD874-4C5E-604F-B68C-05CCACCB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977B-6C46-9C4B-A16C-CB2416CA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CD33-72F2-A54F-942F-84C3D16E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0DDC7-D812-6A49-A9F0-6DAC2CEA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FCE47-CA69-5E43-AF2D-D74371902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B8462-D68F-5046-9363-65C9FB1AE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04DFE-D684-E949-80E5-458502930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31546-C7E7-1B41-A8DA-BCA7D9C3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4FAA0-6F56-9142-B364-343B381C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89A16-18DC-7D47-BE09-3316AF0A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A3E9-8F49-084D-9455-BB24120A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84E36-3B5B-AA4B-9FD0-961F58B0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9EC1C-FCE2-434E-AF42-05C9A5ED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9E5E6-B962-2549-8C22-2D17C1E6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362FC-FA57-E54C-88AB-0E57715F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327E6-D26C-FD4D-BEA8-452095E5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F92E2-C471-394B-AD3E-C9E870D5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DED6-1BA1-E04B-98BC-63F987EA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D395-9FC1-214D-BA9C-8B4B4CFA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606DC-53A6-C049-8E47-43A68CBD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DD029-D7D0-1742-B55F-0CE841CB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5B33E-3223-5143-B46C-75C62778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89339-1566-634A-AFC9-57E0A1C2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6BF-ED3B-9B46-8EC3-B5BA777D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08B90-18F9-CC4E-BAE2-6E2E66BC1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B21F2-845E-EE49-BFED-69C35347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184B8-1C75-5948-842B-362352A7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59017-C1FB-0143-9F90-27352ED2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878FD-D910-BF48-880E-479965A6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739EE-A0B4-1746-A971-00F5C39E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6ADA-0700-5F4C-8B42-3BCF208DA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821A-0B3E-124C-9249-CC23DDF99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4B9D-118A-FB45-A9BF-B9D2C46DD44E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008B-B887-544C-9913-D8316C3EB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2412-6879-454B-BF33-CAF7AE742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7081-830E-9F4F-8516-675C0875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0422A-FA24-D34E-9F5B-9745BAAE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174171"/>
            <a:ext cx="10614661" cy="63590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ED28C3-9104-144C-83FE-02E2D22D1607}"/>
              </a:ext>
            </a:extLst>
          </p:cNvPr>
          <p:cNvCxnSpPr/>
          <p:nvPr/>
        </p:nvCxnSpPr>
        <p:spPr>
          <a:xfrm>
            <a:off x="2144485" y="4506686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492578-7E16-0340-8620-5BC0A30E7CA6}"/>
              </a:ext>
            </a:extLst>
          </p:cNvPr>
          <p:cNvCxnSpPr/>
          <p:nvPr/>
        </p:nvCxnSpPr>
        <p:spPr>
          <a:xfrm>
            <a:off x="2188028" y="4212768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B84D6B-F576-414A-872C-ADD082AEFFEB}"/>
              </a:ext>
            </a:extLst>
          </p:cNvPr>
          <p:cNvCxnSpPr/>
          <p:nvPr/>
        </p:nvCxnSpPr>
        <p:spPr>
          <a:xfrm>
            <a:off x="2090057" y="3929737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9D4713-DB96-3846-9CDD-A9919B573336}"/>
              </a:ext>
            </a:extLst>
          </p:cNvPr>
          <p:cNvCxnSpPr/>
          <p:nvPr/>
        </p:nvCxnSpPr>
        <p:spPr>
          <a:xfrm>
            <a:off x="2133599" y="3657596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598DDC-E944-A243-B361-259355A67828}"/>
              </a:ext>
            </a:extLst>
          </p:cNvPr>
          <p:cNvCxnSpPr/>
          <p:nvPr/>
        </p:nvCxnSpPr>
        <p:spPr>
          <a:xfrm>
            <a:off x="2144483" y="3374567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C545B9-9C99-CA49-8F3E-22E9A3EE3DC0}"/>
              </a:ext>
            </a:extLst>
          </p:cNvPr>
          <p:cNvCxnSpPr/>
          <p:nvPr/>
        </p:nvCxnSpPr>
        <p:spPr>
          <a:xfrm>
            <a:off x="2100940" y="3080651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285FF-0598-F24B-A203-0C6DCB175980}"/>
              </a:ext>
            </a:extLst>
          </p:cNvPr>
          <p:cNvCxnSpPr/>
          <p:nvPr/>
        </p:nvCxnSpPr>
        <p:spPr>
          <a:xfrm>
            <a:off x="2253340" y="2786734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75A7F2-A60B-2E47-9811-1B6DBE60BDEE}"/>
              </a:ext>
            </a:extLst>
          </p:cNvPr>
          <p:cNvCxnSpPr/>
          <p:nvPr/>
        </p:nvCxnSpPr>
        <p:spPr>
          <a:xfrm>
            <a:off x="2013854" y="2503703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C88F38-26C8-8F49-A114-E02DFBBE6D69}"/>
              </a:ext>
            </a:extLst>
          </p:cNvPr>
          <p:cNvCxnSpPr/>
          <p:nvPr/>
        </p:nvCxnSpPr>
        <p:spPr>
          <a:xfrm>
            <a:off x="2166254" y="2220672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288E68-9998-BB45-A8B7-262FF6D9262B}"/>
              </a:ext>
            </a:extLst>
          </p:cNvPr>
          <p:cNvCxnSpPr/>
          <p:nvPr/>
        </p:nvCxnSpPr>
        <p:spPr>
          <a:xfrm>
            <a:off x="2068283" y="1948529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DA0703-9324-2F4A-B08E-3CD3941C4B67}"/>
              </a:ext>
            </a:extLst>
          </p:cNvPr>
          <p:cNvCxnSpPr/>
          <p:nvPr/>
        </p:nvCxnSpPr>
        <p:spPr>
          <a:xfrm>
            <a:off x="2220683" y="1687271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74979D-01FB-0E49-93B9-9DFB28EF2B71}"/>
              </a:ext>
            </a:extLst>
          </p:cNvPr>
          <p:cNvCxnSpPr/>
          <p:nvPr/>
        </p:nvCxnSpPr>
        <p:spPr>
          <a:xfrm>
            <a:off x="2122712" y="1371584"/>
            <a:ext cx="8556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0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25EAA-D031-F14F-8C54-80C6F7957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084" y="285751"/>
            <a:ext cx="12184252" cy="637222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8C5A4A-88F2-C345-90D0-183AB4A631C5}"/>
              </a:ext>
            </a:extLst>
          </p:cNvPr>
          <p:cNvCxnSpPr>
            <a:cxnSpLocks/>
          </p:cNvCxnSpPr>
          <p:nvPr/>
        </p:nvCxnSpPr>
        <p:spPr>
          <a:xfrm>
            <a:off x="1102178" y="5084306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27F7FC-3E79-8843-AFB9-169A3B30E96B}"/>
              </a:ext>
            </a:extLst>
          </p:cNvPr>
          <p:cNvCxnSpPr>
            <a:cxnSpLocks/>
          </p:cNvCxnSpPr>
          <p:nvPr/>
        </p:nvCxnSpPr>
        <p:spPr>
          <a:xfrm>
            <a:off x="1111701" y="4893802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15413-663A-9A4E-AC3D-332744080157}"/>
              </a:ext>
            </a:extLst>
          </p:cNvPr>
          <p:cNvCxnSpPr>
            <a:cxnSpLocks/>
          </p:cNvCxnSpPr>
          <p:nvPr/>
        </p:nvCxnSpPr>
        <p:spPr>
          <a:xfrm>
            <a:off x="1106935" y="4731871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D67946-721D-BE4F-BE97-6712118910B2}"/>
              </a:ext>
            </a:extLst>
          </p:cNvPr>
          <p:cNvCxnSpPr>
            <a:cxnSpLocks/>
          </p:cNvCxnSpPr>
          <p:nvPr/>
        </p:nvCxnSpPr>
        <p:spPr>
          <a:xfrm>
            <a:off x="1059307" y="4512789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BA7EFF-0A94-8145-B101-2135DBCE1C72}"/>
              </a:ext>
            </a:extLst>
          </p:cNvPr>
          <p:cNvCxnSpPr>
            <a:cxnSpLocks/>
          </p:cNvCxnSpPr>
          <p:nvPr/>
        </p:nvCxnSpPr>
        <p:spPr>
          <a:xfrm>
            <a:off x="1211707" y="4322283"/>
            <a:ext cx="105707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D6A1CB-129F-3747-ACC3-39BC3E4C081E}"/>
              </a:ext>
            </a:extLst>
          </p:cNvPr>
          <p:cNvCxnSpPr>
            <a:cxnSpLocks/>
          </p:cNvCxnSpPr>
          <p:nvPr/>
        </p:nvCxnSpPr>
        <p:spPr>
          <a:xfrm>
            <a:off x="1135503" y="4146065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C5924D-05EA-CA4E-BEF3-03E3D894E3B0}"/>
              </a:ext>
            </a:extLst>
          </p:cNvPr>
          <p:cNvCxnSpPr>
            <a:cxnSpLocks/>
          </p:cNvCxnSpPr>
          <p:nvPr/>
        </p:nvCxnSpPr>
        <p:spPr>
          <a:xfrm>
            <a:off x="1102165" y="3955566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0D4AD2-B676-5744-B28C-BBEFC7873E27}"/>
              </a:ext>
            </a:extLst>
          </p:cNvPr>
          <p:cNvCxnSpPr>
            <a:cxnSpLocks/>
          </p:cNvCxnSpPr>
          <p:nvPr/>
        </p:nvCxnSpPr>
        <p:spPr>
          <a:xfrm>
            <a:off x="1025962" y="3750774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21EBCF-CA62-F34D-A612-42D84911B854}"/>
              </a:ext>
            </a:extLst>
          </p:cNvPr>
          <p:cNvCxnSpPr>
            <a:cxnSpLocks/>
          </p:cNvCxnSpPr>
          <p:nvPr/>
        </p:nvCxnSpPr>
        <p:spPr>
          <a:xfrm>
            <a:off x="1035485" y="3560268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EBDBA-86E4-CF43-ACAE-18C12FEEABE0}"/>
              </a:ext>
            </a:extLst>
          </p:cNvPr>
          <p:cNvCxnSpPr>
            <a:cxnSpLocks/>
          </p:cNvCxnSpPr>
          <p:nvPr/>
        </p:nvCxnSpPr>
        <p:spPr>
          <a:xfrm>
            <a:off x="1059295" y="3384052"/>
            <a:ext cx="105707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71448-1A16-C24C-B214-4058AE5AEF08}"/>
              </a:ext>
            </a:extLst>
          </p:cNvPr>
          <p:cNvCxnSpPr>
            <a:cxnSpLocks/>
          </p:cNvCxnSpPr>
          <p:nvPr/>
        </p:nvCxnSpPr>
        <p:spPr>
          <a:xfrm>
            <a:off x="1097393" y="3193546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10CD35-5C65-E544-8BB7-70A3F643C6CD}"/>
              </a:ext>
            </a:extLst>
          </p:cNvPr>
          <p:cNvCxnSpPr>
            <a:cxnSpLocks/>
          </p:cNvCxnSpPr>
          <p:nvPr/>
        </p:nvCxnSpPr>
        <p:spPr>
          <a:xfrm>
            <a:off x="1049765" y="2988756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CE7074-5D7A-B845-9FDD-42995BCD53DA}"/>
              </a:ext>
            </a:extLst>
          </p:cNvPr>
          <p:cNvCxnSpPr>
            <a:cxnSpLocks/>
          </p:cNvCxnSpPr>
          <p:nvPr/>
        </p:nvCxnSpPr>
        <p:spPr>
          <a:xfrm>
            <a:off x="1002135" y="2612508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E6FAD5-2EEF-7248-8AC6-8F2DC39AACAD}"/>
              </a:ext>
            </a:extLst>
          </p:cNvPr>
          <p:cNvCxnSpPr>
            <a:cxnSpLocks/>
          </p:cNvCxnSpPr>
          <p:nvPr/>
        </p:nvCxnSpPr>
        <p:spPr>
          <a:xfrm>
            <a:off x="1068808" y="2422004"/>
            <a:ext cx="105707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D2F18C-F2DD-E940-A0C6-85EC471E5B6A}"/>
              </a:ext>
            </a:extLst>
          </p:cNvPr>
          <p:cNvCxnSpPr>
            <a:cxnSpLocks/>
          </p:cNvCxnSpPr>
          <p:nvPr/>
        </p:nvCxnSpPr>
        <p:spPr>
          <a:xfrm>
            <a:off x="1021180" y="2231498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E603A0-F373-2148-B9CF-28F6F40C7E3E}"/>
              </a:ext>
            </a:extLst>
          </p:cNvPr>
          <p:cNvCxnSpPr>
            <a:cxnSpLocks/>
          </p:cNvCxnSpPr>
          <p:nvPr/>
        </p:nvCxnSpPr>
        <p:spPr>
          <a:xfrm>
            <a:off x="1049758" y="2060050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A913F-E57E-5B49-A05A-413F8DE6BFEC}"/>
              </a:ext>
            </a:extLst>
          </p:cNvPr>
          <p:cNvCxnSpPr>
            <a:cxnSpLocks/>
          </p:cNvCxnSpPr>
          <p:nvPr/>
        </p:nvCxnSpPr>
        <p:spPr>
          <a:xfrm>
            <a:off x="1102145" y="1298045"/>
            <a:ext cx="105707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47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Macintosh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 Débarre</dc:creator>
  <cp:lastModifiedBy>Flo Débarre</cp:lastModifiedBy>
  <cp:revision>4</cp:revision>
  <dcterms:created xsi:type="dcterms:W3CDTF">2022-04-05T21:42:16Z</dcterms:created>
  <dcterms:modified xsi:type="dcterms:W3CDTF">2022-04-05T21:56:36Z</dcterms:modified>
</cp:coreProperties>
</file>