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4CCDE0-633B-47AB-8312-5D25BA292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CiRious</a:t>
            </a:r>
            <a:r>
              <a:rPr lang="fr-FR" dirty="0"/>
              <a:t> Game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A4B8A15-6172-48FC-9FB1-56372F1C3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Bennouna</a:t>
            </a:r>
            <a:r>
              <a:rPr lang="fr-FR" dirty="0"/>
              <a:t> Amine, DA SILVA Florian-Nicolas, Marquette Thibaut</a:t>
            </a:r>
          </a:p>
        </p:txBody>
      </p:sp>
    </p:spTree>
    <p:extLst>
      <p:ext uri="{BB962C8B-B14F-4D97-AF65-F5344CB8AC3E}">
        <p14:creationId xmlns:p14="http://schemas.microsoft.com/office/powerpoint/2010/main" val="341813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7B68EAA-C128-4DFB-8FEA-C6C2EC4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AC79822-C3DD-4C3B-9001-26FCC375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12141" cy="3599316"/>
          </a:xfrm>
        </p:spPr>
        <p:txBody>
          <a:bodyPr/>
          <a:lstStyle/>
          <a:p>
            <a:r>
              <a:rPr lang="fr-FR" dirty="0"/>
              <a:t>Développer un « 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Thématique abordée : La ferme </a:t>
            </a:r>
            <a:r>
              <a:rPr lang="fr-FR" dirty="0" smtClean="0"/>
              <a:t>du futur</a:t>
            </a:r>
            <a:endParaRPr lang="fr-FR" dirty="0"/>
          </a:p>
          <a:p>
            <a:endParaRPr lang="fr-FR" dirty="0"/>
          </a:p>
          <a:p>
            <a:r>
              <a:rPr lang="fr-FR" dirty="0"/>
              <a:t>Public </a:t>
            </a:r>
            <a:r>
              <a:rPr lang="fr-FR" dirty="0" smtClean="0"/>
              <a:t>ciblé </a:t>
            </a:r>
            <a:r>
              <a:rPr lang="fr-FR" dirty="0" smtClean="0"/>
              <a:t>: Tout le monde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32" y="2336873"/>
            <a:ext cx="4381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076A5B-21EB-4B3C-BACB-2ACB0FB7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91684B2-E511-413B-A07F-4DD6FBDF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9262" cy="3599316"/>
          </a:xfrm>
        </p:spPr>
        <p:txBody>
          <a:bodyPr/>
          <a:lstStyle/>
          <a:p>
            <a:r>
              <a:rPr lang="fr-FR" dirty="0"/>
              <a:t>Javascript avec Librairie Phaser 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WampServer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346" y="2336873"/>
            <a:ext cx="3039415" cy="26086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4" y="4005191"/>
            <a:ext cx="2095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4E5C8E-5034-408C-992B-C757F610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Gameplay: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43ADC85-5A02-4208-8AC3-CC78B43E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récupère une ferme , l’objectif est de faire marcher la ferme , de l’améliorer et de la rendre autonome</a:t>
            </a:r>
          </a:p>
          <a:p>
            <a:endParaRPr lang="fr-FR" dirty="0"/>
          </a:p>
          <a:p>
            <a:r>
              <a:rPr lang="fr-FR" dirty="0"/>
              <a:t>Technologies </a:t>
            </a:r>
            <a:r>
              <a:rPr lang="fr-FR" dirty="0" smtClean="0"/>
              <a:t>futuristes (Drones/Tracteurs autonomes)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Magasin </a:t>
            </a:r>
            <a:r>
              <a:rPr lang="fr-FR" dirty="0"/>
              <a:t>pour les </a:t>
            </a:r>
            <a:r>
              <a:rPr lang="fr-FR" dirty="0" smtClean="0"/>
              <a:t>améliorations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6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0" y="2336873"/>
            <a:ext cx="8025797" cy="3599316"/>
          </a:xfrm>
        </p:spPr>
        <p:txBody>
          <a:bodyPr/>
          <a:lstStyle/>
          <a:p>
            <a:r>
              <a:rPr lang="fr-FR" dirty="0" smtClean="0"/>
              <a:t>Création de la </a:t>
            </a:r>
            <a:r>
              <a:rPr lang="fr-FR" dirty="0" err="1" smtClean="0"/>
              <a:t>map</a:t>
            </a:r>
            <a:r>
              <a:rPr lang="fr-FR" dirty="0" smtClean="0"/>
              <a:t>: </a:t>
            </a:r>
            <a:r>
              <a:rPr lang="fr-FR" dirty="0" err="1" smtClean="0"/>
              <a:t>Tiled</a:t>
            </a:r>
            <a:r>
              <a:rPr lang="fr-FR" dirty="0" smtClean="0"/>
              <a:t> (Pour l’instant)</a:t>
            </a:r>
          </a:p>
          <a:p>
            <a:endParaRPr lang="fr-FR" dirty="0"/>
          </a:p>
          <a:p>
            <a:r>
              <a:rPr lang="fr-FR" dirty="0" smtClean="0"/>
              <a:t>Système de monnaie virtuelle pour </a:t>
            </a:r>
          </a:p>
          <a:p>
            <a:pPr marL="0" indent="0">
              <a:buNone/>
            </a:pPr>
            <a:r>
              <a:rPr lang="fr-FR" dirty="0" smtClean="0"/>
              <a:t>   améliorer sa ferme par le biais d’une boutique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25" y="3619508"/>
            <a:ext cx="4257409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9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</TotalTime>
  <Words>82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PROJET CiRious Game</vt:lpstr>
      <vt:lpstr>Objectifs</vt:lpstr>
      <vt:lpstr>Choix Technique</vt:lpstr>
      <vt:lpstr>Gameplay:</vt:lpstr>
      <vt:lpstr>Cahier des charges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CiRious Game</dc:title>
  <dc:creator>Florian Da Silva</dc:creator>
  <cp:lastModifiedBy>ISEN</cp:lastModifiedBy>
  <cp:revision>6</cp:revision>
  <dcterms:created xsi:type="dcterms:W3CDTF">2019-01-21T15:16:06Z</dcterms:created>
  <dcterms:modified xsi:type="dcterms:W3CDTF">2019-01-25T08:56:50Z</dcterms:modified>
</cp:coreProperties>
</file>