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4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4" r:id="rId4"/>
    <p:sldId id="268" r:id="rId5"/>
    <p:sldId id="271" r:id="rId6"/>
    <p:sldId id="272" r:id="rId7"/>
    <p:sldId id="336" r:id="rId8"/>
    <p:sldId id="337" r:id="rId9"/>
    <p:sldId id="269" r:id="rId10"/>
    <p:sldId id="270" r:id="rId1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F25AF-46DA-AF44-98A5-72413A46963E}" v="9" dt="2025-07-03T18:02:32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4"/>
  </p:normalViewPr>
  <p:slideViewPr>
    <p:cSldViewPr snapToGrid="0">
      <p:cViewPr varScale="1"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Löhden" userId="014a96ef-d6b1-4a57-ba9a-c5734abd16b2" providerId="ADAL" clId="{442F25AF-46DA-AF44-98A5-72413A46963E}"/>
    <pc:docChg chg="undo custSel addSld delSld modSld sldOrd">
      <pc:chgData name="Florian Löhden" userId="014a96ef-d6b1-4a57-ba9a-c5734abd16b2" providerId="ADAL" clId="{442F25AF-46DA-AF44-98A5-72413A46963E}" dt="2025-07-03T18:25:38.178" v="1840" actId="1076"/>
      <pc:docMkLst>
        <pc:docMk/>
      </pc:docMkLst>
      <pc:sldChg chg="delSp modSp mod">
        <pc:chgData name="Florian Löhden" userId="014a96ef-d6b1-4a57-ba9a-c5734abd16b2" providerId="ADAL" clId="{442F25AF-46DA-AF44-98A5-72413A46963E}" dt="2025-07-03T17:21:31.627" v="101" actId="255"/>
        <pc:sldMkLst>
          <pc:docMk/>
          <pc:sldMk cId="1487700712" sldId="256"/>
        </pc:sldMkLst>
        <pc:spChg chg="mod">
          <ac:chgData name="Florian Löhden" userId="014a96ef-d6b1-4a57-ba9a-c5734abd16b2" providerId="ADAL" clId="{442F25AF-46DA-AF44-98A5-72413A46963E}" dt="2025-07-03T17:21:31.627" v="101" actId="255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Florian Löhden" userId="014a96ef-d6b1-4a57-ba9a-c5734abd16b2" providerId="ADAL" clId="{442F25AF-46DA-AF44-98A5-72413A46963E}" dt="2025-07-03T17:17:35.162" v="71" actId="20577"/>
          <ac:spMkLst>
            <pc:docMk/>
            <pc:sldMk cId="1487700712" sldId="256"/>
            <ac:spMk id="3" creationId="{48B6CF59-4E5B-494D-A2F7-97ADD01E6497}"/>
          </ac:spMkLst>
        </pc:spChg>
        <pc:picChg chg="del">
          <ac:chgData name="Florian Löhden" userId="014a96ef-d6b1-4a57-ba9a-c5734abd16b2" providerId="ADAL" clId="{442F25AF-46DA-AF44-98A5-72413A46963E}" dt="2025-07-03T17:15:05.759" v="31" actId="478"/>
          <ac:picMkLst>
            <pc:docMk/>
            <pc:sldMk cId="1487700712" sldId="256"/>
            <ac:picMk id="6" creationId="{A7B0F482-A961-585B-1AA4-C11F2266CE37}"/>
          </ac:picMkLst>
        </pc:picChg>
      </pc:sldChg>
      <pc:sldChg chg="del">
        <pc:chgData name="Florian Löhden" userId="014a96ef-d6b1-4a57-ba9a-c5734abd16b2" providerId="ADAL" clId="{442F25AF-46DA-AF44-98A5-72413A46963E}" dt="2025-07-03T17:25:21.265" v="353" actId="2696"/>
        <pc:sldMkLst>
          <pc:docMk/>
          <pc:sldMk cId="1414441816" sldId="262"/>
        </pc:sldMkLst>
      </pc:sldChg>
      <pc:sldChg chg="addSp modSp mod ord">
        <pc:chgData name="Florian Löhden" userId="014a96ef-d6b1-4a57-ba9a-c5734abd16b2" providerId="ADAL" clId="{442F25AF-46DA-AF44-98A5-72413A46963E}" dt="2025-07-03T18:24:55.640" v="1838" actId="20577"/>
        <pc:sldMkLst>
          <pc:docMk/>
          <pc:sldMk cId="515771096" sldId="264"/>
        </pc:sldMkLst>
        <pc:spChg chg="mod">
          <ac:chgData name="Florian Löhden" userId="014a96ef-d6b1-4a57-ba9a-c5734abd16b2" providerId="ADAL" clId="{442F25AF-46DA-AF44-98A5-72413A46963E}" dt="2025-07-03T17:21:17.724" v="99" actId="1076"/>
          <ac:spMkLst>
            <pc:docMk/>
            <pc:sldMk cId="515771096" sldId="264"/>
            <ac:spMk id="2" creationId="{BF850421-DC06-9E2A-5095-712605F93BBD}"/>
          </ac:spMkLst>
        </pc:spChg>
        <pc:spChg chg="mod">
          <ac:chgData name="Florian Löhden" userId="014a96ef-d6b1-4a57-ba9a-c5734abd16b2" providerId="ADAL" clId="{442F25AF-46DA-AF44-98A5-72413A46963E}" dt="2025-07-03T18:24:55.640" v="1838" actId="20577"/>
          <ac:spMkLst>
            <pc:docMk/>
            <pc:sldMk cId="515771096" sldId="264"/>
            <ac:spMk id="3" creationId="{7855C514-BA30-8A03-1CBE-4EDCC28952C3}"/>
          </ac:spMkLst>
        </pc:spChg>
        <pc:picChg chg="add mod">
          <ac:chgData name="Florian Löhden" userId="014a96ef-d6b1-4a57-ba9a-c5734abd16b2" providerId="ADAL" clId="{442F25AF-46DA-AF44-98A5-72413A46963E}" dt="2025-07-03T17:24:02.307" v="238" actId="1076"/>
          <ac:picMkLst>
            <pc:docMk/>
            <pc:sldMk cId="515771096" sldId="264"/>
            <ac:picMk id="4" creationId="{1D66EA56-BAF2-4FC2-9043-8F0DF6A46FDD}"/>
          </ac:picMkLst>
        </pc:picChg>
        <pc:picChg chg="add mod">
          <ac:chgData name="Florian Löhden" userId="014a96ef-d6b1-4a57-ba9a-c5734abd16b2" providerId="ADAL" clId="{442F25AF-46DA-AF44-98A5-72413A46963E}" dt="2025-07-03T17:24:02.307" v="238" actId="1076"/>
          <ac:picMkLst>
            <pc:docMk/>
            <pc:sldMk cId="515771096" sldId="264"/>
            <ac:picMk id="5" creationId="{80EA6257-1252-6511-D046-3305D4A043F4}"/>
          </ac:picMkLst>
        </pc:picChg>
      </pc:sldChg>
      <pc:sldChg chg="del">
        <pc:chgData name="Florian Löhden" userId="014a96ef-d6b1-4a57-ba9a-c5734abd16b2" providerId="ADAL" clId="{442F25AF-46DA-AF44-98A5-72413A46963E}" dt="2025-07-03T17:25:21.275" v="354" actId="2696"/>
        <pc:sldMkLst>
          <pc:docMk/>
          <pc:sldMk cId="2674912035" sldId="265"/>
        </pc:sldMkLst>
      </pc:sldChg>
      <pc:sldChg chg="del">
        <pc:chgData name="Florian Löhden" userId="014a96ef-d6b1-4a57-ba9a-c5734abd16b2" providerId="ADAL" clId="{442F25AF-46DA-AF44-98A5-72413A46963E}" dt="2025-07-03T17:25:21.283" v="355" actId="2696"/>
        <pc:sldMkLst>
          <pc:docMk/>
          <pc:sldMk cId="3796196036" sldId="266"/>
        </pc:sldMkLst>
      </pc:sldChg>
      <pc:sldChg chg="del mod modShow">
        <pc:chgData name="Florian Löhden" userId="014a96ef-d6b1-4a57-ba9a-c5734abd16b2" providerId="ADAL" clId="{442F25AF-46DA-AF44-98A5-72413A46963E}" dt="2025-07-03T17:25:21.293" v="356" actId="2696"/>
        <pc:sldMkLst>
          <pc:docMk/>
          <pc:sldMk cId="2728476033" sldId="267"/>
        </pc:sldMkLst>
      </pc:sldChg>
      <pc:sldChg chg="modSp new mod">
        <pc:chgData name="Florian Löhden" userId="014a96ef-d6b1-4a57-ba9a-c5734abd16b2" providerId="ADAL" clId="{442F25AF-46DA-AF44-98A5-72413A46963E}" dt="2025-07-03T17:32:49.088" v="607" actId="20577"/>
        <pc:sldMkLst>
          <pc:docMk/>
          <pc:sldMk cId="1847406202" sldId="268"/>
        </pc:sldMkLst>
        <pc:spChg chg="mod">
          <ac:chgData name="Florian Löhden" userId="014a96ef-d6b1-4a57-ba9a-c5734abd16b2" providerId="ADAL" clId="{442F25AF-46DA-AF44-98A5-72413A46963E}" dt="2025-07-03T17:17:52.799" v="78" actId="20577"/>
          <ac:spMkLst>
            <pc:docMk/>
            <pc:sldMk cId="1847406202" sldId="268"/>
            <ac:spMk id="2" creationId="{F00C989B-FF2E-662F-E30A-D320D2B4FD24}"/>
          </ac:spMkLst>
        </pc:spChg>
        <pc:spChg chg="mod">
          <ac:chgData name="Florian Löhden" userId="014a96ef-d6b1-4a57-ba9a-c5734abd16b2" providerId="ADAL" clId="{442F25AF-46DA-AF44-98A5-72413A46963E}" dt="2025-07-03T17:32:49.088" v="607" actId="20577"/>
          <ac:spMkLst>
            <pc:docMk/>
            <pc:sldMk cId="1847406202" sldId="268"/>
            <ac:spMk id="3" creationId="{ACCF07E2-DB16-B794-A8F0-D31C00E085A2}"/>
          </ac:spMkLst>
        </pc:spChg>
      </pc:sldChg>
      <pc:sldChg chg="addSp delSp modSp new mod">
        <pc:chgData name="Florian Löhden" userId="014a96ef-d6b1-4a57-ba9a-c5734abd16b2" providerId="ADAL" clId="{442F25AF-46DA-AF44-98A5-72413A46963E}" dt="2025-07-03T18:25:38.178" v="1840" actId="1076"/>
        <pc:sldMkLst>
          <pc:docMk/>
          <pc:sldMk cId="1116307713" sldId="269"/>
        </pc:sldMkLst>
        <pc:spChg chg="mod">
          <ac:chgData name="Florian Löhden" userId="014a96ef-d6b1-4a57-ba9a-c5734abd16b2" providerId="ADAL" clId="{442F25AF-46DA-AF44-98A5-72413A46963E}" dt="2025-07-03T17:26:20.223" v="386" actId="20577"/>
          <ac:spMkLst>
            <pc:docMk/>
            <pc:sldMk cId="1116307713" sldId="269"/>
            <ac:spMk id="2" creationId="{3A3817CB-B4EA-840F-6CA6-BF24965AC7BB}"/>
          </ac:spMkLst>
        </pc:spChg>
        <pc:spChg chg="del">
          <ac:chgData name="Florian Löhden" userId="014a96ef-d6b1-4a57-ba9a-c5734abd16b2" providerId="ADAL" clId="{442F25AF-46DA-AF44-98A5-72413A46963E}" dt="2025-07-03T17:27:45.383" v="413" actId="931"/>
          <ac:spMkLst>
            <pc:docMk/>
            <pc:sldMk cId="1116307713" sldId="269"/>
            <ac:spMk id="3" creationId="{88FA3901-4EF6-7AB9-5106-7F0ABE0330DA}"/>
          </ac:spMkLst>
        </pc:spChg>
        <pc:spChg chg="add mod">
          <ac:chgData name="Florian Löhden" userId="014a96ef-d6b1-4a57-ba9a-c5734abd16b2" providerId="ADAL" clId="{442F25AF-46DA-AF44-98A5-72413A46963E}" dt="2025-07-03T17:31:13.024" v="525" actId="20577"/>
          <ac:spMkLst>
            <pc:docMk/>
            <pc:sldMk cId="1116307713" sldId="269"/>
            <ac:spMk id="9" creationId="{85457BC6-0CED-C9FF-2072-4A2DFF89FB4B}"/>
          </ac:spMkLst>
        </pc:spChg>
        <pc:picChg chg="add mod">
          <ac:chgData name="Florian Löhden" userId="014a96ef-d6b1-4a57-ba9a-c5734abd16b2" providerId="ADAL" clId="{442F25AF-46DA-AF44-98A5-72413A46963E}" dt="2025-07-03T18:25:38.178" v="1840" actId="1076"/>
          <ac:picMkLst>
            <pc:docMk/>
            <pc:sldMk cId="1116307713" sldId="269"/>
            <ac:picMk id="4" creationId="{7921E880-0D45-4FC1-CB9D-204441FC282D}"/>
          </ac:picMkLst>
        </pc:picChg>
        <pc:picChg chg="add mod">
          <ac:chgData name="Florian Löhden" userId="014a96ef-d6b1-4a57-ba9a-c5734abd16b2" providerId="ADAL" clId="{442F25AF-46DA-AF44-98A5-72413A46963E}" dt="2025-07-03T18:25:38.178" v="1840" actId="1076"/>
          <ac:picMkLst>
            <pc:docMk/>
            <pc:sldMk cId="1116307713" sldId="269"/>
            <ac:picMk id="5" creationId="{B4C54704-E8F6-103D-5418-17A9D44D2DA5}"/>
          </ac:picMkLst>
        </pc:picChg>
        <pc:picChg chg="add mod">
          <ac:chgData name="Florian Löhden" userId="014a96ef-d6b1-4a57-ba9a-c5734abd16b2" providerId="ADAL" clId="{442F25AF-46DA-AF44-98A5-72413A46963E}" dt="2025-07-03T18:25:38.178" v="1840" actId="1076"/>
          <ac:picMkLst>
            <pc:docMk/>
            <pc:sldMk cId="1116307713" sldId="269"/>
            <ac:picMk id="6" creationId="{9932CFDF-1ACB-2691-8E99-7BA8078F9948}"/>
          </ac:picMkLst>
        </pc:picChg>
        <pc:picChg chg="add mod">
          <ac:chgData name="Florian Löhden" userId="014a96ef-d6b1-4a57-ba9a-c5734abd16b2" providerId="ADAL" clId="{442F25AF-46DA-AF44-98A5-72413A46963E}" dt="2025-07-03T18:25:23.234" v="1839" actId="1076"/>
          <ac:picMkLst>
            <pc:docMk/>
            <pc:sldMk cId="1116307713" sldId="269"/>
            <ac:picMk id="8" creationId="{82C6E86A-A1A8-0690-CB03-2075CCB38E66}"/>
          </ac:picMkLst>
        </pc:picChg>
      </pc:sldChg>
      <pc:sldChg chg="delSp add del setBg delDesignElem">
        <pc:chgData name="Florian Löhden" userId="014a96ef-d6b1-4a57-ba9a-c5734abd16b2" providerId="ADAL" clId="{442F25AF-46DA-AF44-98A5-72413A46963E}" dt="2025-07-03T17:22:00.595" v="102" actId="2696"/>
        <pc:sldMkLst>
          <pc:docMk/>
          <pc:sldMk cId="2207971930" sldId="269"/>
        </pc:sldMkLst>
        <pc:spChg chg="del">
          <ac:chgData name="Florian Löhden" userId="014a96ef-d6b1-4a57-ba9a-c5734abd16b2" providerId="ADAL" clId="{442F25AF-46DA-AF44-98A5-72413A46963E}" dt="2025-07-03T17:20:45.229" v="80"/>
          <ac:spMkLst>
            <pc:docMk/>
            <pc:sldMk cId="2207971930" sldId="269"/>
            <ac:spMk id="8" creationId="{56A73B66-C736-0349-8D30-833F61CCD245}"/>
          </ac:spMkLst>
        </pc:spChg>
        <pc:spChg chg="del">
          <ac:chgData name="Florian Löhden" userId="014a96ef-d6b1-4a57-ba9a-c5734abd16b2" providerId="ADAL" clId="{442F25AF-46DA-AF44-98A5-72413A46963E}" dt="2025-07-03T17:20:45.229" v="80"/>
          <ac:spMkLst>
            <pc:docMk/>
            <pc:sldMk cId="2207971930" sldId="269"/>
            <ac:spMk id="69" creationId="{850830C7-2129-8A97-443B-EC4D56D05C41}"/>
          </ac:spMkLst>
        </pc:spChg>
        <pc:grpChg chg="del">
          <ac:chgData name="Florian Löhden" userId="014a96ef-d6b1-4a57-ba9a-c5734abd16b2" providerId="ADAL" clId="{442F25AF-46DA-AF44-98A5-72413A46963E}" dt="2025-07-03T17:20:45.229" v="80"/>
          <ac:grpSpMkLst>
            <pc:docMk/>
            <pc:sldMk cId="2207971930" sldId="269"/>
            <ac:grpSpMk id="43" creationId="{C4A915A9-8B13-125E-0B3A-C1557DADCB73}"/>
          </ac:grpSpMkLst>
        </pc:grpChg>
      </pc:sldChg>
      <pc:sldChg chg="modSp new mod">
        <pc:chgData name="Florian Löhden" userId="014a96ef-d6b1-4a57-ba9a-c5734abd16b2" providerId="ADAL" clId="{442F25AF-46DA-AF44-98A5-72413A46963E}" dt="2025-07-03T17:40:49.133" v="1062" actId="20577"/>
        <pc:sldMkLst>
          <pc:docMk/>
          <pc:sldMk cId="3998466104" sldId="270"/>
        </pc:sldMkLst>
        <pc:spChg chg="mod">
          <ac:chgData name="Florian Löhden" userId="014a96ef-d6b1-4a57-ba9a-c5734abd16b2" providerId="ADAL" clId="{442F25AF-46DA-AF44-98A5-72413A46963E}" dt="2025-07-03T17:33:19.760" v="646" actId="20577"/>
          <ac:spMkLst>
            <pc:docMk/>
            <pc:sldMk cId="3998466104" sldId="270"/>
            <ac:spMk id="2" creationId="{45C135E1-37BE-DD6E-A48C-8BE3CC27A212}"/>
          </ac:spMkLst>
        </pc:spChg>
        <pc:spChg chg="mod">
          <ac:chgData name="Florian Löhden" userId="014a96ef-d6b1-4a57-ba9a-c5734abd16b2" providerId="ADAL" clId="{442F25AF-46DA-AF44-98A5-72413A46963E}" dt="2025-07-03T17:40:49.133" v="1062" actId="20577"/>
          <ac:spMkLst>
            <pc:docMk/>
            <pc:sldMk cId="3998466104" sldId="270"/>
            <ac:spMk id="3" creationId="{25A4D564-0B0D-72AD-3E74-F33D1EE4EBD0}"/>
          </ac:spMkLst>
        </pc:spChg>
      </pc:sldChg>
      <pc:sldChg chg="addSp delSp modSp new mod">
        <pc:chgData name="Florian Löhden" userId="014a96ef-d6b1-4a57-ba9a-c5734abd16b2" providerId="ADAL" clId="{442F25AF-46DA-AF44-98A5-72413A46963E}" dt="2025-07-03T18:10:44.183" v="1452" actId="20577"/>
        <pc:sldMkLst>
          <pc:docMk/>
          <pc:sldMk cId="1073536652" sldId="271"/>
        </pc:sldMkLst>
        <pc:spChg chg="mod">
          <ac:chgData name="Florian Löhden" userId="014a96ef-d6b1-4a57-ba9a-c5734abd16b2" providerId="ADAL" clId="{442F25AF-46DA-AF44-98A5-72413A46963E}" dt="2025-07-03T18:02:27.265" v="1301" actId="26606"/>
          <ac:spMkLst>
            <pc:docMk/>
            <pc:sldMk cId="1073536652" sldId="271"/>
            <ac:spMk id="2" creationId="{E3EDEEF2-3C2A-7B8A-B900-03517A3563E6}"/>
          </ac:spMkLst>
        </pc:spChg>
        <pc:spChg chg="add del mod">
          <ac:chgData name="Florian Löhden" userId="014a96ef-d6b1-4a57-ba9a-c5734abd16b2" providerId="ADAL" clId="{442F25AF-46DA-AF44-98A5-72413A46963E}" dt="2025-07-03T18:10:44.183" v="1452" actId="20577"/>
          <ac:spMkLst>
            <pc:docMk/>
            <pc:sldMk cId="1073536652" sldId="271"/>
            <ac:spMk id="3" creationId="{91259127-5BCC-D43F-DC59-40ADC5C87C98}"/>
          </ac:spMkLst>
        </pc:spChg>
        <pc:graphicFrameChg chg="add del">
          <ac:chgData name="Florian Löhden" userId="014a96ef-d6b1-4a57-ba9a-c5734abd16b2" providerId="ADAL" clId="{442F25AF-46DA-AF44-98A5-72413A46963E}" dt="2025-07-03T18:02:27.265" v="1301" actId="26606"/>
          <ac:graphicFrameMkLst>
            <pc:docMk/>
            <pc:sldMk cId="1073536652" sldId="271"/>
            <ac:graphicFrameMk id="5" creationId="{16770DC1-5315-777A-94E1-519ABB501B7C}"/>
          </ac:graphicFrameMkLst>
        </pc:graphicFrameChg>
      </pc:sldChg>
      <pc:sldChg chg="modSp new del mod">
        <pc:chgData name="Florian Löhden" userId="014a96ef-d6b1-4a57-ba9a-c5734abd16b2" providerId="ADAL" clId="{442F25AF-46DA-AF44-98A5-72413A46963E}" dt="2025-07-03T17:46:29.992" v="1092" actId="2696"/>
        <pc:sldMkLst>
          <pc:docMk/>
          <pc:sldMk cId="2044830573" sldId="271"/>
        </pc:sldMkLst>
        <pc:spChg chg="mod">
          <ac:chgData name="Florian Löhden" userId="014a96ef-d6b1-4a57-ba9a-c5734abd16b2" providerId="ADAL" clId="{442F25AF-46DA-AF44-98A5-72413A46963E}" dt="2025-07-03T17:41:17.958" v="1091" actId="20577"/>
          <ac:spMkLst>
            <pc:docMk/>
            <pc:sldMk cId="2044830573" sldId="271"/>
            <ac:spMk id="2" creationId="{14D6F175-DB96-CB69-325D-69495307421C}"/>
          </ac:spMkLst>
        </pc:spChg>
      </pc:sldChg>
      <pc:sldChg chg="modSp new mod">
        <pc:chgData name="Florian Löhden" userId="014a96ef-d6b1-4a57-ba9a-c5734abd16b2" providerId="ADAL" clId="{442F25AF-46DA-AF44-98A5-72413A46963E}" dt="2025-07-03T18:23:30.787" v="1695" actId="20577"/>
        <pc:sldMkLst>
          <pc:docMk/>
          <pc:sldMk cId="3820066570" sldId="272"/>
        </pc:sldMkLst>
        <pc:spChg chg="mod">
          <ac:chgData name="Florian Löhden" userId="014a96ef-d6b1-4a57-ba9a-c5734abd16b2" providerId="ADAL" clId="{442F25AF-46DA-AF44-98A5-72413A46963E}" dt="2025-07-03T17:47:48.761" v="1159" actId="20577"/>
          <ac:spMkLst>
            <pc:docMk/>
            <pc:sldMk cId="3820066570" sldId="272"/>
            <ac:spMk id="2" creationId="{23C52BE9-4882-D292-C970-FFF28F7C9BC5}"/>
          </ac:spMkLst>
        </pc:spChg>
        <pc:spChg chg="mod">
          <ac:chgData name="Florian Löhden" userId="014a96ef-d6b1-4a57-ba9a-c5734abd16b2" providerId="ADAL" clId="{442F25AF-46DA-AF44-98A5-72413A46963E}" dt="2025-07-03T18:23:30.787" v="1695" actId="20577"/>
          <ac:spMkLst>
            <pc:docMk/>
            <pc:sldMk cId="3820066570" sldId="272"/>
            <ac:spMk id="3" creationId="{A19E68CF-024D-4B83-4AB0-BED832D7D984}"/>
          </ac:spMkLst>
        </pc:spChg>
      </pc:sldChg>
      <pc:sldChg chg="modSp add mod">
        <pc:chgData name="Florian Löhden" userId="014a96ef-d6b1-4a57-ba9a-c5734abd16b2" providerId="ADAL" clId="{442F25AF-46DA-AF44-98A5-72413A46963E}" dt="2025-07-03T18:23:50.833" v="1703" actId="20577"/>
        <pc:sldMkLst>
          <pc:docMk/>
          <pc:sldMk cId="2882734528" sldId="336"/>
        </pc:sldMkLst>
        <pc:spChg chg="mod">
          <ac:chgData name="Florian Löhden" userId="014a96ef-d6b1-4a57-ba9a-c5734abd16b2" providerId="ADAL" clId="{442F25AF-46DA-AF44-98A5-72413A46963E}" dt="2025-07-03T18:23:50.833" v="1703" actId="20577"/>
          <ac:spMkLst>
            <pc:docMk/>
            <pc:sldMk cId="2882734528" sldId="336"/>
            <ac:spMk id="2" creationId="{DAF715EB-6282-218E-6DDA-FDFFD03E4845}"/>
          </ac:spMkLst>
        </pc:spChg>
        <pc:spChg chg="mod">
          <ac:chgData name="Florian Löhden" userId="014a96ef-d6b1-4a57-ba9a-c5734abd16b2" providerId="ADAL" clId="{442F25AF-46DA-AF44-98A5-72413A46963E}" dt="2025-07-03T17:57:43.846" v="1162" actId="5793"/>
          <ac:spMkLst>
            <pc:docMk/>
            <pc:sldMk cId="2882734528" sldId="336"/>
            <ac:spMk id="7" creationId="{40F26CAB-3C5A-C9FD-CC19-043E371F89B7}"/>
          </ac:spMkLst>
        </pc:spChg>
      </pc:sldChg>
      <pc:sldChg chg="modSp new mod">
        <pc:chgData name="Florian Löhden" userId="014a96ef-d6b1-4a57-ba9a-c5734abd16b2" providerId="ADAL" clId="{442F25AF-46DA-AF44-98A5-72413A46963E}" dt="2025-07-03T18:24:04.927" v="1708" actId="20577"/>
        <pc:sldMkLst>
          <pc:docMk/>
          <pc:sldMk cId="1553155251" sldId="337"/>
        </pc:sldMkLst>
        <pc:spChg chg="mod">
          <ac:chgData name="Florian Löhden" userId="014a96ef-d6b1-4a57-ba9a-c5734abd16b2" providerId="ADAL" clId="{442F25AF-46DA-AF44-98A5-72413A46963E}" dt="2025-07-03T18:24:04.927" v="1708" actId="20577"/>
          <ac:spMkLst>
            <pc:docMk/>
            <pc:sldMk cId="1553155251" sldId="337"/>
            <ac:spMk id="2" creationId="{DEC05465-5712-FBE7-EB12-3CCE55CE39AC}"/>
          </ac:spMkLst>
        </pc:spChg>
      </pc:sldChg>
    </pc:docChg>
  </pc:docChgLst>
  <pc:docChgLst>
    <pc:chgData name="Florian Löhden" userId="014a96ef-d6b1-4a57-ba9a-c5734abd16b2" providerId="ADAL" clId="{BFE6BE9C-136E-432F-8399-C68A420E4A3C}"/>
    <pc:docChg chg="undo custSel addSld delSld modSld sldOrd">
      <pc:chgData name="Florian Löhden" userId="014a96ef-d6b1-4a57-ba9a-c5734abd16b2" providerId="ADAL" clId="{BFE6BE9C-136E-432F-8399-C68A420E4A3C}" dt="2025-04-29T12:50:58.399" v="416" actId="20577"/>
      <pc:docMkLst>
        <pc:docMk/>
      </pc:docMkLst>
      <pc:sldChg chg="del">
        <pc:chgData name="Florian Löhden" userId="014a96ef-d6b1-4a57-ba9a-c5734abd16b2" providerId="ADAL" clId="{BFE6BE9C-136E-432F-8399-C68A420E4A3C}" dt="2025-04-28T13:50:27.989" v="331" actId="47"/>
        <pc:sldMkLst>
          <pc:docMk/>
          <pc:sldMk cId="497607547" sldId="258"/>
        </pc:sldMkLst>
      </pc:sldChg>
      <pc:sldChg chg="addSp modSp del">
        <pc:chgData name="Florian Löhden" userId="014a96ef-d6b1-4a57-ba9a-c5734abd16b2" providerId="ADAL" clId="{BFE6BE9C-136E-432F-8399-C68A420E4A3C}" dt="2025-04-28T13:50:25.440" v="329" actId="47"/>
        <pc:sldMkLst>
          <pc:docMk/>
          <pc:sldMk cId="4209322005" sldId="259"/>
        </pc:sldMkLst>
      </pc:sldChg>
      <pc:sldChg chg="del">
        <pc:chgData name="Florian Löhden" userId="014a96ef-d6b1-4a57-ba9a-c5734abd16b2" providerId="ADAL" clId="{BFE6BE9C-136E-432F-8399-C68A420E4A3C}" dt="2025-04-28T13:50:26.143" v="330" actId="47"/>
        <pc:sldMkLst>
          <pc:docMk/>
          <pc:sldMk cId="3501347425" sldId="260"/>
        </pc:sldMkLst>
      </pc:sldChg>
      <pc:sldChg chg="del ord">
        <pc:chgData name="Florian Löhden" userId="014a96ef-d6b1-4a57-ba9a-c5734abd16b2" providerId="ADAL" clId="{BFE6BE9C-136E-432F-8399-C68A420E4A3C}" dt="2025-04-28T13:50:29.424" v="332" actId="47"/>
        <pc:sldMkLst>
          <pc:docMk/>
          <pc:sldMk cId="1703342593" sldId="261"/>
        </pc:sldMkLst>
      </pc:sldChg>
      <pc:sldChg chg="modSp new del mod">
        <pc:chgData name="Florian Löhden" userId="014a96ef-d6b1-4a57-ba9a-c5734abd16b2" providerId="ADAL" clId="{BFE6BE9C-136E-432F-8399-C68A420E4A3C}" dt="2025-04-28T13:44:09.301" v="11" actId="47"/>
        <pc:sldMkLst>
          <pc:docMk/>
          <pc:sldMk cId="3957025425" sldId="263"/>
        </pc:sldMkLst>
      </pc:sldChg>
      <pc:sldChg chg="delSp add del setBg delDesignElem">
        <pc:chgData name="Florian Löhden" userId="014a96ef-d6b1-4a57-ba9a-c5734abd16b2" providerId="ADAL" clId="{BFE6BE9C-136E-432F-8399-C68A420E4A3C}" dt="2025-04-28T13:44:03.663" v="10"/>
        <pc:sldMkLst>
          <pc:docMk/>
          <pc:sldMk cId="515771096" sldId="264"/>
        </pc:sldMkLst>
        <pc:spChg chg="del">
          <ac:chgData name="Florian Löhden" userId="014a96ef-d6b1-4a57-ba9a-c5734abd16b2" providerId="ADAL" clId="{BFE6BE9C-136E-432F-8399-C68A420E4A3C}" dt="2025-04-28T13:43:07.985" v="7"/>
          <ac:spMkLst>
            <pc:docMk/>
            <pc:sldMk cId="515771096" sldId="264"/>
            <ac:spMk id="8" creationId="{6BFC9644-673A-459F-B3C5-9310A4E50E3B}"/>
          </ac:spMkLst>
        </pc:spChg>
        <pc:spChg chg="del">
          <ac:chgData name="Florian Löhden" userId="014a96ef-d6b1-4a57-ba9a-c5734abd16b2" providerId="ADAL" clId="{BFE6BE9C-136E-432F-8399-C68A420E4A3C}" dt="2025-04-28T13:43:07.985" v="7"/>
          <ac:spMkLst>
            <pc:docMk/>
            <pc:sldMk cId="515771096" sldId="264"/>
            <ac:spMk id="69" creationId="{7D1C411D-0818-4640-8657-2AF78250C802}"/>
          </ac:spMkLst>
        </pc:spChg>
        <pc:grpChg chg="del">
          <ac:chgData name="Florian Löhden" userId="014a96ef-d6b1-4a57-ba9a-c5734abd16b2" providerId="ADAL" clId="{BFE6BE9C-136E-432F-8399-C68A420E4A3C}" dt="2025-04-28T13:43:07.985" v="7"/>
          <ac:grpSpMkLst>
            <pc:docMk/>
            <pc:sldMk cId="515771096" sldId="264"/>
            <ac:grpSpMk id="43" creationId="{4ADB9295-9645-4BF2-ADFD-75800B7FAD06}"/>
          </ac:grpSpMkLst>
        </pc:grpChg>
      </pc:sldChg>
      <pc:sldChg chg="addSp delSp modSp new mod modClrScheme chgLayout">
        <pc:chgData name="Florian Löhden" userId="014a96ef-d6b1-4a57-ba9a-c5734abd16b2" providerId="ADAL" clId="{BFE6BE9C-136E-432F-8399-C68A420E4A3C}" dt="2025-04-28T13:45:50.078" v="19" actId="26606"/>
        <pc:sldMkLst>
          <pc:docMk/>
          <pc:sldMk cId="2674912035" sldId="265"/>
        </pc:sldMkLst>
      </pc:sldChg>
      <pc:sldChg chg="addSp delSp modSp add del mod ord setBg delDesignElem chgLayout modNotesTx">
        <pc:chgData name="Florian Löhden" userId="014a96ef-d6b1-4a57-ba9a-c5734abd16b2" providerId="ADAL" clId="{BFE6BE9C-136E-432F-8399-C68A420E4A3C}" dt="2025-04-28T13:48:15.911" v="142" actId="47"/>
        <pc:sldMkLst>
          <pc:docMk/>
          <pc:sldMk cId="2253728436" sldId="266"/>
        </pc:sldMkLst>
      </pc:sldChg>
      <pc:sldChg chg="addSp modSp new mod">
        <pc:chgData name="Florian Löhden" userId="014a96ef-d6b1-4a57-ba9a-c5734abd16b2" providerId="ADAL" clId="{BFE6BE9C-136E-432F-8399-C68A420E4A3C}" dt="2025-04-28T13:50:11.735" v="328" actId="1076"/>
        <pc:sldMkLst>
          <pc:docMk/>
          <pc:sldMk cId="3796196036" sldId="266"/>
        </pc:sldMkLst>
      </pc:sldChg>
      <pc:sldChg chg="addSp delSp modSp new mod modClrScheme chgLayout">
        <pc:chgData name="Florian Löhden" userId="014a96ef-d6b1-4a57-ba9a-c5734abd16b2" providerId="ADAL" clId="{BFE6BE9C-136E-432F-8399-C68A420E4A3C}" dt="2025-04-29T12:50:58.399" v="416" actId="20577"/>
        <pc:sldMkLst>
          <pc:docMk/>
          <pc:sldMk cId="2728476033" sldId="267"/>
        </pc:sldMkLst>
      </pc:sldChg>
    </pc:docChg>
  </pc:docChgLst>
  <pc:docChgLst>
    <pc:chgData name="Florian Löhden" userId="014a96ef-d6b1-4a57-ba9a-c5734abd16b2" providerId="ADAL" clId="{204C8E0B-A51E-6843-A054-CE73F37CDDBB}"/>
    <pc:docChg chg="custSel modSld">
      <pc:chgData name="Florian Löhden" userId="014a96ef-d6b1-4a57-ba9a-c5734abd16b2" providerId="ADAL" clId="{204C8E0B-A51E-6843-A054-CE73F37CDDBB}" dt="2025-04-28T19:47:17.492" v="20" actId="20577"/>
      <pc:docMkLst>
        <pc:docMk/>
      </pc:docMkLst>
      <pc:sldChg chg="modSp">
        <pc:chgData name="Florian Löhden" userId="014a96ef-d6b1-4a57-ba9a-c5734abd16b2" providerId="ADAL" clId="{204C8E0B-A51E-6843-A054-CE73F37CDDBB}" dt="2025-04-28T19:47:17.492" v="20" actId="20577"/>
        <pc:sldMkLst>
          <pc:docMk/>
          <pc:sldMk cId="2674912035" sldId="265"/>
        </pc:sldMkLst>
      </pc:sldChg>
      <pc:sldChg chg="addSp delSp modSp mod">
        <pc:chgData name="Florian Löhden" userId="014a96ef-d6b1-4a57-ba9a-c5734abd16b2" providerId="ADAL" clId="{204C8E0B-A51E-6843-A054-CE73F37CDDBB}" dt="2025-04-28T19:45:48.422" v="19" actId="1076"/>
        <pc:sldMkLst>
          <pc:docMk/>
          <pc:sldMk cId="3796196036" sldId="266"/>
        </pc:sldMkLst>
      </pc:sldChg>
    </pc:docChg>
  </pc:docChgLst>
  <pc:docChgLst>
    <pc:chgData name="Florian Löhden" userId="014a96ef-d6b1-4a57-ba9a-c5734abd16b2" providerId="ADAL" clId="{C39D87BC-C6C0-4B79-A5C1-8A20DCD9608A}"/>
    <pc:docChg chg="addSld delSld modSld">
      <pc:chgData name="Florian Löhden" userId="014a96ef-d6b1-4a57-ba9a-c5734abd16b2" providerId="ADAL" clId="{C39D87BC-C6C0-4B79-A5C1-8A20DCD9608A}" dt="2025-06-03T08:23:12.902" v="34" actId="47"/>
      <pc:docMkLst>
        <pc:docMk/>
      </pc:docMkLst>
      <pc:sldChg chg="modSp mod">
        <pc:chgData name="Florian Löhden" userId="014a96ef-d6b1-4a57-ba9a-c5734abd16b2" providerId="ADAL" clId="{C39D87BC-C6C0-4B79-A5C1-8A20DCD9608A}" dt="2025-06-03T06:29:21.257" v="32" actId="20577"/>
        <pc:sldMkLst>
          <pc:docMk/>
          <pc:sldMk cId="1414441816" sldId="262"/>
        </pc:sldMkLst>
      </pc:sldChg>
      <pc:sldChg chg="modSp mod">
        <pc:chgData name="Florian Löhden" userId="014a96ef-d6b1-4a57-ba9a-c5734abd16b2" providerId="ADAL" clId="{C39D87BC-C6C0-4B79-A5C1-8A20DCD9608A}" dt="2025-06-03T06:25:54.872" v="12" actId="20577"/>
        <pc:sldMkLst>
          <pc:docMk/>
          <pc:sldMk cId="3796196036" sldId="266"/>
        </pc:sldMkLst>
      </pc:sldChg>
      <pc:sldChg chg="mod modShow">
        <pc:chgData name="Florian Löhden" userId="014a96ef-d6b1-4a57-ba9a-c5734abd16b2" providerId="ADAL" clId="{C39D87BC-C6C0-4B79-A5C1-8A20DCD9608A}" dt="2025-06-03T06:24:29.869" v="0" actId="729"/>
        <pc:sldMkLst>
          <pc:docMk/>
          <pc:sldMk cId="2728476033" sldId="267"/>
        </pc:sldMkLst>
      </pc:sldChg>
      <pc:sldChg chg="new del">
        <pc:chgData name="Florian Löhden" userId="014a96ef-d6b1-4a57-ba9a-c5734abd16b2" providerId="ADAL" clId="{C39D87BC-C6C0-4B79-A5C1-8A20DCD9608A}" dt="2025-06-03T08:23:12.902" v="34" actId="47"/>
        <pc:sldMkLst>
          <pc:docMk/>
          <pc:sldMk cId="1308103018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03.07.25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03.07.25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9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62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2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9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25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41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68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308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1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12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98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03.07.25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72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oehden/gofrm59/pres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de-DE" sz="3000" dirty="0" err="1">
                <a:solidFill>
                  <a:schemeClr val="bg1"/>
                </a:solidFill>
              </a:rPr>
              <a:t>Configuring</a:t>
            </a:r>
            <a:r>
              <a:rPr lang="de-DE" sz="3000" dirty="0">
                <a:solidFill>
                  <a:schemeClr val="bg1"/>
                </a:solidFill>
              </a:rPr>
              <a:t> Network </a:t>
            </a:r>
            <a:r>
              <a:rPr lang="de-DE" sz="3000" dirty="0" err="1">
                <a:solidFill>
                  <a:schemeClr val="bg1"/>
                </a:solidFill>
              </a:rPr>
              <a:t>devices</a:t>
            </a:r>
            <a:r>
              <a:rPr lang="de-DE" sz="3000" dirty="0">
                <a:solidFill>
                  <a:schemeClr val="bg1"/>
                </a:solidFill>
              </a:rPr>
              <a:t> </a:t>
            </a:r>
            <a:r>
              <a:rPr lang="de-DE" sz="3000" dirty="0" err="1">
                <a:solidFill>
                  <a:schemeClr val="bg1"/>
                </a:solidFill>
              </a:rPr>
              <a:t>through</a:t>
            </a:r>
            <a:r>
              <a:rPr lang="de-DE" sz="3000" dirty="0">
                <a:solidFill>
                  <a:schemeClr val="bg1"/>
                </a:solidFill>
              </a:rPr>
              <a:t> </a:t>
            </a:r>
            <a:r>
              <a:rPr lang="de-DE" sz="3000" dirty="0" err="1">
                <a:solidFill>
                  <a:schemeClr val="bg1"/>
                </a:solidFill>
              </a:rPr>
              <a:t>Kubernetes</a:t>
            </a:r>
            <a:endParaRPr lang="de-DE" sz="3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de-DE" dirty="0">
                <a:solidFill>
                  <a:srgbClr val="7CEBFF"/>
                </a:solidFill>
              </a:rPr>
              <a:t>59th </a:t>
            </a:r>
            <a:r>
              <a:rPr lang="de-DE" dirty="0" err="1">
                <a:solidFill>
                  <a:srgbClr val="7CEBFF"/>
                </a:solidFill>
              </a:rPr>
              <a:t>GoFrm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meetup</a:t>
            </a:r>
            <a:endParaRPr lang="de-DE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43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p14="http://schemas.microsoft.com/office/powerpoint/2010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850421-DC06-9E2A-5095-712605F9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227" y="4672013"/>
            <a:ext cx="3059969" cy="1430338"/>
          </a:xfrm>
        </p:spPr>
        <p:txBody>
          <a:bodyPr>
            <a:normAutofit/>
          </a:bodyPr>
          <a:lstStyle/>
          <a:p>
            <a:r>
              <a:rPr lang="de-DE" dirty="0"/>
              <a:t>About </a:t>
            </a:r>
            <a:r>
              <a:rPr lang="de-DE" dirty="0" err="1"/>
              <a:t>me</a:t>
            </a:r>
            <a:endParaRPr lang="de-DE" dirty="0"/>
          </a:p>
        </p:txBody>
      </p:sp>
      <p:sp useBgFill="1"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55C514-BA30-8A03-1CBE-4EDCC289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dirty="0" err="1"/>
              <a:t>working</a:t>
            </a:r>
            <a:r>
              <a:rPr lang="de-DE" dirty="0"/>
              <a:t> at </a:t>
            </a:r>
            <a:r>
              <a:rPr lang="de-DE" dirty="0" err="1"/>
              <a:t>Logicalis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 err="1"/>
              <a:t>over</a:t>
            </a:r>
            <a:r>
              <a:rPr lang="de-DE" dirty="0"/>
              <a:t> 10 </a:t>
            </a:r>
            <a:r>
              <a:rPr lang="de-DE" dirty="0" err="1"/>
              <a:t>years</a:t>
            </a:r>
            <a:r>
              <a:rPr lang="de-DE" dirty="0"/>
              <a:t> in Software Engineering</a:t>
            </a:r>
          </a:p>
          <a:p>
            <a:pPr>
              <a:lnSpc>
                <a:spcPct val="110000"/>
              </a:lnSpc>
            </a:pPr>
            <a:r>
              <a:rPr lang="de-DE" dirty="0" err="1"/>
              <a:t>nearly</a:t>
            </a:r>
            <a:r>
              <a:rPr lang="de-DE" dirty="0"/>
              <a:t> 5 </a:t>
            </a:r>
            <a:r>
              <a:rPr lang="de-DE" dirty="0" err="1"/>
              <a:t>years</a:t>
            </a:r>
            <a:r>
              <a:rPr lang="de-DE" dirty="0"/>
              <a:t> in </a:t>
            </a:r>
            <a:r>
              <a:rPr lang="de-DE" dirty="0" err="1"/>
              <a:t>DevOps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studies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 err="1"/>
              <a:t>Enthusiastic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Automation, </a:t>
            </a:r>
            <a:r>
              <a:rPr lang="de-DE" dirty="0" err="1"/>
              <a:t>Containerization</a:t>
            </a:r>
            <a:r>
              <a:rPr lang="de-DE" dirty="0"/>
              <a:t> and Networks</a:t>
            </a:r>
          </a:p>
          <a:p>
            <a:pPr>
              <a:lnSpc>
                <a:spcPct val="110000"/>
              </a:lnSpc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66EA56-BAF2-4FC2-9043-8F0DF6A4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584" y="5225516"/>
            <a:ext cx="2120346" cy="144074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0EA6257-1252-6511-D046-3305D4A0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497" y="5225516"/>
            <a:ext cx="2068930" cy="14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7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989B-FF2E-662F-E30A-D320D2B4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F07E2-DB16-B794-A8F0-D31C00E0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Intro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</a:p>
          <a:p>
            <a:r>
              <a:rPr lang="de-DE" dirty="0"/>
              <a:t>Intro </a:t>
            </a:r>
            <a:r>
              <a:rPr lang="de-DE" dirty="0" err="1"/>
              <a:t>into</a:t>
            </a:r>
            <a:r>
              <a:rPr lang="de-DE" dirty="0"/>
              <a:t> Operator</a:t>
            </a:r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740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EEF2-3C2A-7B8A-B900-03517A35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59127-5BCC-D43F-DC59-40ADC5C8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API-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/>
              <a:t>REST API</a:t>
            </a:r>
          </a:p>
          <a:p>
            <a:r>
              <a:rPr lang="de-DE" dirty="0"/>
              <a:t>Container </a:t>
            </a:r>
            <a:r>
              <a:rPr lang="de-DE" dirty="0" err="1"/>
              <a:t>orchestration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containerized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 err="1"/>
              <a:t>Declaritive</a:t>
            </a:r>
            <a:r>
              <a:rPr lang="de-DE" dirty="0"/>
              <a:t> Model</a:t>
            </a:r>
          </a:p>
          <a:p>
            <a:pPr lvl="1"/>
            <a:r>
              <a:rPr lang="de-DE" dirty="0"/>
              <a:t>YAML and JSON</a:t>
            </a:r>
          </a:p>
          <a:p>
            <a:r>
              <a:rPr lang="de-DE" dirty="0"/>
              <a:t>Self-</a:t>
            </a:r>
            <a:r>
              <a:rPr lang="de-DE" dirty="0" err="1"/>
              <a:t>healing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Reconciling</a:t>
            </a:r>
            <a:endParaRPr lang="de-DE" dirty="0"/>
          </a:p>
          <a:p>
            <a:r>
              <a:rPr lang="de-DE" dirty="0"/>
              <a:t>High-</a:t>
            </a:r>
            <a:r>
              <a:rPr lang="de-DE" dirty="0" err="1"/>
              <a:t>Availability</a:t>
            </a:r>
            <a:endParaRPr lang="de-DE" dirty="0"/>
          </a:p>
          <a:p>
            <a:pPr lvl="1"/>
            <a:r>
              <a:rPr lang="de-DE" dirty="0"/>
              <a:t>Load </a:t>
            </a:r>
            <a:r>
              <a:rPr lang="de-DE" dirty="0" err="1"/>
              <a:t>Balancing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53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52BE9-4882-D292-C970-FFF28F7C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E68CF-024D-4B83-4AB0-BED832D7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Extension </a:t>
            </a:r>
            <a:r>
              <a:rPr lang="de-DE" dirty="0" err="1"/>
              <a:t>of</a:t>
            </a:r>
            <a:r>
              <a:rPr lang="de-DE" dirty="0"/>
              <a:t> API-Service</a:t>
            </a:r>
          </a:p>
          <a:p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on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already</a:t>
            </a:r>
            <a:r>
              <a:rPr lang="de-DE" dirty="0"/>
              <a:t> possible</a:t>
            </a:r>
          </a:p>
          <a:p>
            <a:r>
              <a:rPr lang="de-DE" dirty="0"/>
              <a:t>Operator Hub</a:t>
            </a:r>
          </a:p>
          <a:p>
            <a:pPr lvl="1"/>
            <a:r>
              <a:rPr lang="de-DE" dirty="0"/>
              <a:t>Source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Thruth</a:t>
            </a:r>
            <a:r>
              <a:rPr lang="de-DE" dirty="0"/>
              <a:t>, Cloud Providers, Database, </a:t>
            </a:r>
            <a:r>
              <a:rPr lang="de-DE" dirty="0" err="1"/>
              <a:t>Logging</a:t>
            </a:r>
            <a:r>
              <a:rPr lang="de-DE" dirty="0"/>
              <a:t>, Monitoring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06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DFB46-AE38-595A-0D9C-2694A4C9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715EB-6282-218E-6DDA-FDFFD03E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Operator</a:t>
            </a:r>
          </a:p>
        </p:txBody>
      </p:sp>
      <p:pic>
        <p:nvPicPr>
          <p:cNvPr id="6" name="Inhaltsplatzhalter 5" descr="Ein Bild, das Symbol, Electric Blue (Farbe), Kreis enthält.&#10;&#10;Automatisch generierte Beschreibung">
            <a:extLst>
              <a:ext uri="{FF2B5EF4-FFF2-40B4-BE49-F238E27FC236}">
                <a16:creationId xmlns:a16="http://schemas.microsoft.com/office/drawing/2014/main" id="{C85E1B8A-79BA-0FCD-E04C-BA9BDBBB2B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13" y="2528888"/>
            <a:ext cx="1085850" cy="2867025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0F26CAB-3C5A-C9FD-CC19-043E371F89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minimal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gNMI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and connect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/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/>
            <a:r>
              <a:rPr lang="de-DE" dirty="0"/>
              <a:t>Set </a:t>
            </a:r>
            <a:r>
              <a:rPr lang="de-DE" dirty="0" err="1"/>
              <a:t>value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active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660817-A43B-EE9A-AA47-B39F3D213D1E}"/>
              </a:ext>
            </a:extLst>
          </p:cNvPr>
          <p:cNvSpPr txBox="1"/>
          <p:nvPr/>
        </p:nvSpPr>
        <p:spPr>
          <a:xfrm>
            <a:off x="335360" y="6453626"/>
            <a:ext cx="11305256" cy="2154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de-DE" sz="800" err="1"/>
              <a:t>Introduction</a:t>
            </a:r>
            <a:r>
              <a:rPr lang="de-DE" sz="800"/>
              <a:t> - Background - </a:t>
            </a:r>
            <a:r>
              <a:rPr lang="de-DE" sz="800">
                <a:solidFill>
                  <a:srgbClr val="FF0000"/>
                </a:solidFill>
              </a:rPr>
              <a:t>Approach</a:t>
            </a:r>
            <a:r>
              <a:rPr lang="de-DE" sz="800"/>
              <a:t> - Implementation - Evaluation - </a:t>
            </a:r>
            <a:r>
              <a:rPr lang="de-DE" sz="800" err="1"/>
              <a:t>Conclusion</a:t>
            </a:r>
            <a:r>
              <a:rPr lang="de-DE" sz="800"/>
              <a:t> - Future </a:t>
            </a:r>
            <a:r>
              <a:rPr lang="de-DE" sz="800" err="1"/>
              <a:t>work</a:t>
            </a:r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28827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05465-5712-FBE7-EB12-3CCE55CE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848B30-2DE8-BF71-CE9C-A7D546720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15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817CB-B4EA-840F-6CA6-BF24965A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Netauto</a:t>
            </a:r>
            <a:r>
              <a:rPr lang="de-DE" dirty="0"/>
              <a:t> Group </a:t>
            </a:r>
            <a:r>
              <a:rPr lang="de-DE" dirty="0" err="1"/>
              <a:t>Rheinmain</a:t>
            </a:r>
            <a:endParaRPr lang="de-DE" dirty="0"/>
          </a:p>
        </p:txBody>
      </p:sp>
      <p:pic>
        <p:nvPicPr>
          <p:cNvPr id="8" name="Inhaltsplatzhalter 7" descr="Ein Bild, das Text, Wolkenkratzer, Screenshot, Gebäude enthält.&#10;&#10;KI-generierte Inhalte können fehlerhaft sein.">
            <a:extLst>
              <a:ext uri="{FF2B5EF4-FFF2-40B4-BE49-F238E27FC236}">
                <a16:creationId xmlns:a16="http://schemas.microsoft.com/office/drawing/2014/main" id="{82C6E86A-A1A8-0690-CB03-2075CCB38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374" y="2192406"/>
            <a:ext cx="3377252" cy="422156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921E880-0D45-4FC1-CB9D-204441FC2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91" y="5136153"/>
            <a:ext cx="2030168" cy="1379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4C54704-E8F6-103D-5418-17A9D44D2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92" y="3613451"/>
            <a:ext cx="2030168" cy="13794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932CFDF-1ACB-2691-8E99-7BA8078F9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291" y="2090749"/>
            <a:ext cx="2030169" cy="13794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5457BC6-0CED-C9FF-2072-4A2DFF89FB4B}"/>
              </a:ext>
            </a:extLst>
          </p:cNvPr>
          <p:cNvSpPr txBox="1"/>
          <p:nvPr/>
        </p:nvSpPr>
        <p:spPr>
          <a:xfrm>
            <a:off x="581192" y="2259724"/>
            <a:ext cx="343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Interested</a:t>
            </a:r>
            <a:r>
              <a:rPr lang="de-DE" dirty="0"/>
              <a:t> in Network Automation?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Meeting </a:t>
            </a:r>
            <a:r>
              <a:rPr lang="de-DE" dirty="0" err="1"/>
              <a:t>exciting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in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630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135E1-37BE-DD6E-A48C-8BE3CC27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! Any Questions?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4D564-0B0D-72AD-3E74-F33D1EE4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API-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services</a:t>
            </a:r>
            <a:endParaRPr lang="de-DE" dirty="0"/>
          </a:p>
          <a:p>
            <a:r>
              <a:rPr lang="de-DE" dirty="0" err="1"/>
              <a:t>Kubernetes</a:t>
            </a:r>
            <a:r>
              <a:rPr lang="de-DE" dirty="0"/>
              <a:t> was </a:t>
            </a:r>
            <a:r>
              <a:rPr lang="de-DE" dirty="0" err="1"/>
              <a:t>originally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containerized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The API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extendible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Custom Resources</a:t>
            </a:r>
          </a:p>
          <a:p>
            <a:r>
              <a:rPr lang="de-DE" dirty="0"/>
              <a:t>Operators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reconciling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do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 </a:t>
            </a:r>
            <a:r>
              <a:rPr lang="de-DE" dirty="0" err="1"/>
              <a:t>with</a:t>
            </a:r>
            <a:r>
              <a:rPr lang="de-DE" dirty="0"/>
              <a:t> GO</a:t>
            </a:r>
          </a:p>
          <a:p>
            <a:r>
              <a:rPr lang="de-DE" dirty="0" err="1"/>
              <a:t>Connecting</a:t>
            </a:r>
            <a:r>
              <a:rPr lang="de-DE" dirty="0"/>
              <a:t> via </a:t>
            </a:r>
            <a:r>
              <a:rPr lang="de-DE" dirty="0" err="1"/>
              <a:t>gnmi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network </a:t>
            </a:r>
            <a:r>
              <a:rPr lang="de-DE" dirty="0" err="1"/>
              <a:t>device</a:t>
            </a:r>
            <a:endParaRPr lang="de-DE" dirty="0"/>
          </a:p>
          <a:p>
            <a:r>
              <a:rPr lang="de-DE" dirty="0"/>
              <a:t>GNMI: GET, REPLACE, DELETE, SUBSCRIBE </a:t>
            </a:r>
          </a:p>
          <a:p>
            <a:r>
              <a:rPr lang="de-DE" dirty="0">
                <a:hlinkClick r:id="rId2"/>
              </a:rPr>
              <a:t>https://github.com/floehden/gofrm59/presentation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984661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{67FA57AB-88B2-4BD7-B78C-740A2D489CF1}tf56390039_win32</Template>
  <TotalTime>0</TotalTime>
  <Words>223</Words>
  <Application>Microsoft Macintosh PowerPoint</Application>
  <PresentationFormat>Breitbild</PresentationFormat>
  <Paragraphs>51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Tw Cen MT</vt:lpstr>
      <vt:lpstr>Wingdings 2</vt:lpstr>
      <vt:lpstr>Benutzerdefiniert</vt:lpstr>
      <vt:lpstr>Schaltkreis</vt:lpstr>
      <vt:lpstr>Configuring Network devices through Kubernetes</vt:lpstr>
      <vt:lpstr>About me</vt:lpstr>
      <vt:lpstr>Agenda</vt:lpstr>
      <vt:lpstr>Introduction into Kubernetes</vt:lpstr>
      <vt:lpstr>Introduction into operator</vt:lpstr>
      <vt:lpstr>Operator</vt:lpstr>
      <vt:lpstr>DEMO</vt:lpstr>
      <vt:lpstr>Netauto Group Rheinmain</vt:lpstr>
      <vt:lpstr>Thank you ! Any Questions?</vt:lpstr>
    </vt:vector>
  </TitlesOfParts>
  <Company>Siticom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Löhden</dc:creator>
  <cp:lastModifiedBy>Florian Löhden</cp:lastModifiedBy>
  <cp:revision>1</cp:revision>
  <dcterms:created xsi:type="dcterms:W3CDTF">2025-04-28T13:36:45Z</dcterms:created>
  <dcterms:modified xsi:type="dcterms:W3CDTF">2025-07-03T18:28:30Z</dcterms:modified>
</cp:coreProperties>
</file>