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8" r:id="rId5"/>
    <p:sldId id="271" r:id="rId6"/>
    <p:sldId id="272" r:id="rId7"/>
    <p:sldId id="336" r:id="rId8"/>
    <p:sldId id="337" r:id="rId9"/>
    <p:sldId id="269" r:id="rId10"/>
    <p:sldId id="270" r:id="rId11"/>
    <p:sldId id="338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25AF-46DA-AF44-98A5-72413A46963E}" v="9" dt="2025-07-03T18:02:32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94"/>
  </p:normalViewPr>
  <p:slideViewPr>
    <p:cSldViewPr snapToGrid="0">
      <p:cViewPr varScale="1">
        <p:scale>
          <a:sx n="93" d="100"/>
          <a:sy n="93" d="100"/>
        </p:scale>
        <p:origin x="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Löhden" userId="014a96ef-d6b1-4a57-ba9a-c5734abd16b2" providerId="ADAL" clId="{442F25AF-46DA-AF44-98A5-72413A46963E}"/>
    <pc:docChg chg="undo custSel addSld delSld modSld sldOrd">
      <pc:chgData name="Florian Löhden" userId="014a96ef-d6b1-4a57-ba9a-c5734abd16b2" providerId="ADAL" clId="{442F25AF-46DA-AF44-98A5-72413A46963E}" dt="2025-07-03T18:25:38.178" v="1840" actId="1076"/>
      <pc:docMkLst>
        <pc:docMk/>
      </pc:docMkLst>
      <pc:sldChg chg="delSp modSp mod">
        <pc:chgData name="Florian Löhden" userId="014a96ef-d6b1-4a57-ba9a-c5734abd16b2" providerId="ADAL" clId="{442F25AF-46DA-AF44-98A5-72413A46963E}" dt="2025-07-03T17:21:31.627" v="101" actId="255"/>
        <pc:sldMkLst>
          <pc:docMk/>
          <pc:sldMk cId="1487700712" sldId="256"/>
        </pc:sldMkLst>
        <pc:spChg chg="mod">
          <ac:chgData name="Florian Löhden" userId="014a96ef-d6b1-4a57-ba9a-c5734abd16b2" providerId="ADAL" clId="{442F25AF-46DA-AF44-98A5-72413A46963E}" dt="2025-07-03T17:21:31.627" v="101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lorian Löhden" userId="014a96ef-d6b1-4a57-ba9a-c5734abd16b2" providerId="ADAL" clId="{442F25AF-46DA-AF44-98A5-72413A46963E}" dt="2025-07-03T17:17:35.162" v="71" actId="20577"/>
          <ac:spMkLst>
            <pc:docMk/>
            <pc:sldMk cId="1487700712" sldId="256"/>
            <ac:spMk id="3" creationId="{48B6CF59-4E5B-494D-A2F7-97ADD01E6497}"/>
          </ac:spMkLst>
        </pc:spChg>
        <pc:picChg chg="del">
          <ac:chgData name="Florian Löhden" userId="014a96ef-d6b1-4a57-ba9a-c5734abd16b2" providerId="ADAL" clId="{442F25AF-46DA-AF44-98A5-72413A46963E}" dt="2025-07-03T17:15:05.759" v="31" actId="478"/>
          <ac:picMkLst>
            <pc:docMk/>
            <pc:sldMk cId="1487700712" sldId="256"/>
            <ac:picMk id="6" creationId="{A7B0F482-A961-585B-1AA4-C11F2266CE37}"/>
          </ac:picMkLst>
        </pc:picChg>
      </pc:sldChg>
      <pc:sldChg chg="del">
        <pc:chgData name="Florian Löhden" userId="014a96ef-d6b1-4a57-ba9a-c5734abd16b2" providerId="ADAL" clId="{442F25AF-46DA-AF44-98A5-72413A46963E}" dt="2025-07-03T17:25:21.265" v="353" actId="2696"/>
        <pc:sldMkLst>
          <pc:docMk/>
          <pc:sldMk cId="1414441816" sldId="262"/>
        </pc:sldMkLst>
      </pc:sldChg>
      <pc:sldChg chg="addSp modSp mod ord">
        <pc:chgData name="Florian Löhden" userId="014a96ef-d6b1-4a57-ba9a-c5734abd16b2" providerId="ADAL" clId="{442F25AF-46DA-AF44-98A5-72413A46963E}" dt="2025-07-03T18:24:55.640" v="1838" actId="20577"/>
        <pc:sldMkLst>
          <pc:docMk/>
          <pc:sldMk cId="515771096" sldId="264"/>
        </pc:sldMkLst>
        <pc:spChg chg="mod">
          <ac:chgData name="Florian Löhden" userId="014a96ef-d6b1-4a57-ba9a-c5734abd16b2" providerId="ADAL" clId="{442F25AF-46DA-AF44-98A5-72413A46963E}" dt="2025-07-03T17:21:17.724" v="99" actId="1076"/>
          <ac:spMkLst>
            <pc:docMk/>
            <pc:sldMk cId="515771096" sldId="264"/>
            <ac:spMk id="2" creationId="{BF850421-DC06-9E2A-5095-712605F93BBD}"/>
          </ac:spMkLst>
        </pc:spChg>
        <pc:spChg chg="mod">
          <ac:chgData name="Florian Löhden" userId="014a96ef-d6b1-4a57-ba9a-c5734abd16b2" providerId="ADAL" clId="{442F25AF-46DA-AF44-98A5-72413A46963E}" dt="2025-07-03T18:24:55.640" v="1838" actId="20577"/>
          <ac:spMkLst>
            <pc:docMk/>
            <pc:sldMk cId="515771096" sldId="264"/>
            <ac:spMk id="3" creationId="{7855C514-BA30-8A03-1CBE-4EDCC28952C3}"/>
          </ac:spMkLst>
        </pc:sp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4" creationId="{1D66EA56-BAF2-4FC2-9043-8F0DF6A46FDD}"/>
          </ac:picMkLst>
        </pc:pic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5" creationId="{80EA6257-1252-6511-D046-3305D4A043F4}"/>
          </ac:picMkLst>
        </pc:picChg>
      </pc:sldChg>
      <pc:sldChg chg="del">
        <pc:chgData name="Florian Löhden" userId="014a96ef-d6b1-4a57-ba9a-c5734abd16b2" providerId="ADAL" clId="{442F25AF-46DA-AF44-98A5-72413A46963E}" dt="2025-07-03T17:25:21.275" v="354" actId="2696"/>
        <pc:sldMkLst>
          <pc:docMk/>
          <pc:sldMk cId="2674912035" sldId="265"/>
        </pc:sldMkLst>
      </pc:sldChg>
      <pc:sldChg chg="del">
        <pc:chgData name="Florian Löhden" userId="014a96ef-d6b1-4a57-ba9a-c5734abd16b2" providerId="ADAL" clId="{442F25AF-46DA-AF44-98A5-72413A46963E}" dt="2025-07-03T17:25:21.283" v="355" actId="2696"/>
        <pc:sldMkLst>
          <pc:docMk/>
          <pc:sldMk cId="3796196036" sldId="266"/>
        </pc:sldMkLst>
      </pc:sldChg>
      <pc:sldChg chg="del mod modShow">
        <pc:chgData name="Florian Löhden" userId="014a96ef-d6b1-4a57-ba9a-c5734abd16b2" providerId="ADAL" clId="{442F25AF-46DA-AF44-98A5-72413A46963E}" dt="2025-07-03T17:25:21.293" v="356" actId="2696"/>
        <pc:sldMkLst>
          <pc:docMk/>
          <pc:sldMk cId="2728476033" sldId="267"/>
        </pc:sldMkLst>
      </pc:sldChg>
      <pc:sldChg chg="modSp new mod">
        <pc:chgData name="Florian Löhden" userId="014a96ef-d6b1-4a57-ba9a-c5734abd16b2" providerId="ADAL" clId="{442F25AF-46DA-AF44-98A5-72413A46963E}" dt="2025-07-03T17:32:49.088" v="607" actId="20577"/>
        <pc:sldMkLst>
          <pc:docMk/>
          <pc:sldMk cId="1847406202" sldId="268"/>
        </pc:sldMkLst>
        <pc:spChg chg="mod">
          <ac:chgData name="Florian Löhden" userId="014a96ef-d6b1-4a57-ba9a-c5734abd16b2" providerId="ADAL" clId="{442F25AF-46DA-AF44-98A5-72413A46963E}" dt="2025-07-03T17:17:52.799" v="78" actId="20577"/>
          <ac:spMkLst>
            <pc:docMk/>
            <pc:sldMk cId="1847406202" sldId="268"/>
            <ac:spMk id="2" creationId="{F00C989B-FF2E-662F-E30A-D320D2B4FD24}"/>
          </ac:spMkLst>
        </pc:spChg>
        <pc:spChg chg="mod">
          <ac:chgData name="Florian Löhden" userId="014a96ef-d6b1-4a57-ba9a-c5734abd16b2" providerId="ADAL" clId="{442F25AF-46DA-AF44-98A5-72413A46963E}" dt="2025-07-03T17:32:49.088" v="607" actId="20577"/>
          <ac:spMkLst>
            <pc:docMk/>
            <pc:sldMk cId="1847406202" sldId="268"/>
            <ac:spMk id="3" creationId="{ACCF07E2-DB16-B794-A8F0-D31C00E085A2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25:38.178" v="1840" actId="1076"/>
        <pc:sldMkLst>
          <pc:docMk/>
          <pc:sldMk cId="1116307713" sldId="269"/>
        </pc:sldMkLst>
        <pc:spChg chg="mod">
          <ac:chgData name="Florian Löhden" userId="014a96ef-d6b1-4a57-ba9a-c5734abd16b2" providerId="ADAL" clId="{442F25AF-46DA-AF44-98A5-72413A46963E}" dt="2025-07-03T17:26:20.223" v="386" actId="20577"/>
          <ac:spMkLst>
            <pc:docMk/>
            <pc:sldMk cId="1116307713" sldId="269"/>
            <ac:spMk id="2" creationId="{3A3817CB-B4EA-840F-6CA6-BF24965AC7BB}"/>
          </ac:spMkLst>
        </pc:spChg>
        <pc:spChg chg="del">
          <ac:chgData name="Florian Löhden" userId="014a96ef-d6b1-4a57-ba9a-c5734abd16b2" providerId="ADAL" clId="{442F25AF-46DA-AF44-98A5-72413A46963E}" dt="2025-07-03T17:27:45.383" v="413" actId="931"/>
          <ac:spMkLst>
            <pc:docMk/>
            <pc:sldMk cId="1116307713" sldId="269"/>
            <ac:spMk id="3" creationId="{88FA3901-4EF6-7AB9-5106-7F0ABE0330DA}"/>
          </ac:spMkLst>
        </pc:spChg>
        <pc:spChg chg="add mod">
          <ac:chgData name="Florian Löhden" userId="014a96ef-d6b1-4a57-ba9a-c5734abd16b2" providerId="ADAL" clId="{442F25AF-46DA-AF44-98A5-72413A46963E}" dt="2025-07-03T17:31:13.024" v="525" actId="20577"/>
          <ac:spMkLst>
            <pc:docMk/>
            <pc:sldMk cId="1116307713" sldId="269"/>
            <ac:spMk id="9" creationId="{85457BC6-0CED-C9FF-2072-4A2DFF89FB4B}"/>
          </ac:spMkLst>
        </pc:sp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4" creationId="{7921E880-0D45-4FC1-CB9D-204441FC282D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5" creationId="{B4C54704-E8F6-103D-5418-17A9D44D2DA5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6" creationId="{9932CFDF-1ACB-2691-8E99-7BA8078F9948}"/>
          </ac:picMkLst>
        </pc:picChg>
        <pc:picChg chg="add mod">
          <ac:chgData name="Florian Löhden" userId="014a96ef-d6b1-4a57-ba9a-c5734abd16b2" providerId="ADAL" clId="{442F25AF-46DA-AF44-98A5-72413A46963E}" dt="2025-07-03T18:25:23.234" v="1839" actId="1076"/>
          <ac:picMkLst>
            <pc:docMk/>
            <pc:sldMk cId="1116307713" sldId="269"/>
            <ac:picMk id="8" creationId="{82C6E86A-A1A8-0690-CB03-2075CCB38E66}"/>
          </ac:picMkLst>
        </pc:picChg>
      </pc:sldChg>
      <pc:sldChg chg="delSp add del setBg delDesignElem">
        <pc:chgData name="Florian Löhden" userId="014a96ef-d6b1-4a57-ba9a-c5734abd16b2" providerId="ADAL" clId="{442F25AF-46DA-AF44-98A5-72413A46963E}" dt="2025-07-03T17:22:00.595" v="102" actId="2696"/>
        <pc:sldMkLst>
          <pc:docMk/>
          <pc:sldMk cId="2207971930" sldId="269"/>
        </pc:sldMkLst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8" creationId="{56A73B66-C736-0349-8D30-833F61CCD245}"/>
          </ac:spMkLst>
        </pc:spChg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69" creationId="{850830C7-2129-8A97-443B-EC4D56D05C41}"/>
          </ac:spMkLst>
        </pc:spChg>
        <pc:grpChg chg="del">
          <ac:chgData name="Florian Löhden" userId="014a96ef-d6b1-4a57-ba9a-c5734abd16b2" providerId="ADAL" clId="{442F25AF-46DA-AF44-98A5-72413A46963E}" dt="2025-07-03T17:20:45.229" v="80"/>
          <ac:grpSpMkLst>
            <pc:docMk/>
            <pc:sldMk cId="2207971930" sldId="269"/>
            <ac:grpSpMk id="43" creationId="{C4A915A9-8B13-125E-0B3A-C1557DADCB73}"/>
          </ac:grpSpMkLst>
        </pc:grpChg>
      </pc:sldChg>
      <pc:sldChg chg="modSp new mod">
        <pc:chgData name="Florian Löhden" userId="014a96ef-d6b1-4a57-ba9a-c5734abd16b2" providerId="ADAL" clId="{442F25AF-46DA-AF44-98A5-72413A46963E}" dt="2025-07-03T17:40:49.133" v="1062" actId="20577"/>
        <pc:sldMkLst>
          <pc:docMk/>
          <pc:sldMk cId="3998466104" sldId="270"/>
        </pc:sldMkLst>
        <pc:spChg chg="mod">
          <ac:chgData name="Florian Löhden" userId="014a96ef-d6b1-4a57-ba9a-c5734abd16b2" providerId="ADAL" clId="{442F25AF-46DA-AF44-98A5-72413A46963E}" dt="2025-07-03T17:33:19.760" v="646" actId="20577"/>
          <ac:spMkLst>
            <pc:docMk/>
            <pc:sldMk cId="3998466104" sldId="270"/>
            <ac:spMk id="2" creationId="{45C135E1-37BE-DD6E-A48C-8BE3CC27A212}"/>
          </ac:spMkLst>
        </pc:spChg>
        <pc:spChg chg="mod">
          <ac:chgData name="Florian Löhden" userId="014a96ef-d6b1-4a57-ba9a-c5734abd16b2" providerId="ADAL" clId="{442F25AF-46DA-AF44-98A5-72413A46963E}" dt="2025-07-03T17:40:49.133" v="1062" actId="20577"/>
          <ac:spMkLst>
            <pc:docMk/>
            <pc:sldMk cId="3998466104" sldId="270"/>
            <ac:spMk id="3" creationId="{25A4D564-0B0D-72AD-3E74-F33D1EE4EBD0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10:44.183" v="1452" actId="20577"/>
        <pc:sldMkLst>
          <pc:docMk/>
          <pc:sldMk cId="1073536652" sldId="271"/>
        </pc:sldMkLst>
        <pc:spChg chg="mod">
          <ac:chgData name="Florian Löhden" userId="014a96ef-d6b1-4a57-ba9a-c5734abd16b2" providerId="ADAL" clId="{442F25AF-46DA-AF44-98A5-72413A46963E}" dt="2025-07-03T18:02:27.265" v="1301" actId="26606"/>
          <ac:spMkLst>
            <pc:docMk/>
            <pc:sldMk cId="1073536652" sldId="271"/>
            <ac:spMk id="2" creationId="{E3EDEEF2-3C2A-7B8A-B900-03517A3563E6}"/>
          </ac:spMkLst>
        </pc:spChg>
        <pc:spChg chg="add del mod">
          <ac:chgData name="Florian Löhden" userId="014a96ef-d6b1-4a57-ba9a-c5734abd16b2" providerId="ADAL" clId="{442F25AF-46DA-AF44-98A5-72413A46963E}" dt="2025-07-03T18:10:44.183" v="1452" actId="20577"/>
          <ac:spMkLst>
            <pc:docMk/>
            <pc:sldMk cId="1073536652" sldId="271"/>
            <ac:spMk id="3" creationId="{91259127-5BCC-D43F-DC59-40ADC5C87C98}"/>
          </ac:spMkLst>
        </pc:spChg>
        <pc:graphicFrameChg chg="add del">
          <ac:chgData name="Florian Löhden" userId="014a96ef-d6b1-4a57-ba9a-c5734abd16b2" providerId="ADAL" clId="{442F25AF-46DA-AF44-98A5-72413A46963E}" dt="2025-07-03T18:02:27.265" v="1301" actId="26606"/>
          <ac:graphicFrameMkLst>
            <pc:docMk/>
            <pc:sldMk cId="1073536652" sldId="271"/>
            <ac:graphicFrameMk id="5" creationId="{16770DC1-5315-777A-94E1-519ABB501B7C}"/>
          </ac:graphicFrameMkLst>
        </pc:graphicFrameChg>
      </pc:sldChg>
      <pc:sldChg chg="modSp new del mod">
        <pc:chgData name="Florian Löhden" userId="014a96ef-d6b1-4a57-ba9a-c5734abd16b2" providerId="ADAL" clId="{442F25AF-46DA-AF44-98A5-72413A46963E}" dt="2025-07-03T17:46:29.992" v="1092" actId="2696"/>
        <pc:sldMkLst>
          <pc:docMk/>
          <pc:sldMk cId="2044830573" sldId="271"/>
        </pc:sldMkLst>
        <pc:spChg chg="mod">
          <ac:chgData name="Florian Löhden" userId="014a96ef-d6b1-4a57-ba9a-c5734abd16b2" providerId="ADAL" clId="{442F25AF-46DA-AF44-98A5-72413A46963E}" dt="2025-07-03T17:41:17.958" v="1091" actId="20577"/>
          <ac:spMkLst>
            <pc:docMk/>
            <pc:sldMk cId="2044830573" sldId="271"/>
            <ac:spMk id="2" creationId="{14D6F175-DB96-CB69-325D-69495307421C}"/>
          </ac:spMkLst>
        </pc:spChg>
      </pc:sldChg>
      <pc:sldChg chg="modSp new mod">
        <pc:chgData name="Florian Löhden" userId="014a96ef-d6b1-4a57-ba9a-c5734abd16b2" providerId="ADAL" clId="{442F25AF-46DA-AF44-98A5-72413A46963E}" dt="2025-07-03T18:23:30.787" v="1695" actId="20577"/>
        <pc:sldMkLst>
          <pc:docMk/>
          <pc:sldMk cId="3820066570" sldId="272"/>
        </pc:sldMkLst>
        <pc:spChg chg="mod">
          <ac:chgData name="Florian Löhden" userId="014a96ef-d6b1-4a57-ba9a-c5734abd16b2" providerId="ADAL" clId="{442F25AF-46DA-AF44-98A5-72413A46963E}" dt="2025-07-03T17:47:48.761" v="1159" actId="20577"/>
          <ac:spMkLst>
            <pc:docMk/>
            <pc:sldMk cId="3820066570" sldId="272"/>
            <ac:spMk id="2" creationId="{23C52BE9-4882-D292-C970-FFF28F7C9BC5}"/>
          </ac:spMkLst>
        </pc:spChg>
        <pc:spChg chg="mod">
          <ac:chgData name="Florian Löhden" userId="014a96ef-d6b1-4a57-ba9a-c5734abd16b2" providerId="ADAL" clId="{442F25AF-46DA-AF44-98A5-72413A46963E}" dt="2025-07-03T18:23:30.787" v="1695" actId="20577"/>
          <ac:spMkLst>
            <pc:docMk/>
            <pc:sldMk cId="3820066570" sldId="272"/>
            <ac:spMk id="3" creationId="{A19E68CF-024D-4B83-4AB0-BED832D7D984}"/>
          </ac:spMkLst>
        </pc:spChg>
      </pc:sldChg>
      <pc:sldChg chg="modSp add mod">
        <pc:chgData name="Florian Löhden" userId="014a96ef-d6b1-4a57-ba9a-c5734abd16b2" providerId="ADAL" clId="{442F25AF-46DA-AF44-98A5-72413A46963E}" dt="2025-07-03T18:23:50.833" v="1703" actId="20577"/>
        <pc:sldMkLst>
          <pc:docMk/>
          <pc:sldMk cId="2882734528" sldId="336"/>
        </pc:sldMkLst>
        <pc:spChg chg="mod">
          <ac:chgData name="Florian Löhden" userId="014a96ef-d6b1-4a57-ba9a-c5734abd16b2" providerId="ADAL" clId="{442F25AF-46DA-AF44-98A5-72413A46963E}" dt="2025-07-03T18:23:50.833" v="1703" actId="20577"/>
          <ac:spMkLst>
            <pc:docMk/>
            <pc:sldMk cId="2882734528" sldId="336"/>
            <ac:spMk id="2" creationId="{DAF715EB-6282-218E-6DDA-FDFFD03E4845}"/>
          </ac:spMkLst>
        </pc:spChg>
        <pc:spChg chg="mod">
          <ac:chgData name="Florian Löhden" userId="014a96ef-d6b1-4a57-ba9a-c5734abd16b2" providerId="ADAL" clId="{442F25AF-46DA-AF44-98A5-72413A46963E}" dt="2025-07-03T17:57:43.846" v="1162" actId="5793"/>
          <ac:spMkLst>
            <pc:docMk/>
            <pc:sldMk cId="2882734528" sldId="336"/>
            <ac:spMk id="7" creationId="{40F26CAB-3C5A-C9FD-CC19-043E371F89B7}"/>
          </ac:spMkLst>
        </pc:spChg>
      </pc:sldChg>
      <pc:sldChg chg="modSp new mod">
        <pc:chgData name="Florian Löhden" userId="014a96ef-d6b1-4a57-ba9a-c5734abd16b2" providerId="ADAL" clId="{442F25AF-46DA-AF44-98A5-72413A46963E}" dt="2025-07-03T18:24:04.927" v="1708" actId="20577"/>
        <pc:sldMkLst>
          <pc:docMk/>
          <pc:sldMk cId="1553155251" sldId="337"/>
        </pc:sldMkLst>
        <pc:spChg chg="mod">
          <ac:chgData name="Florian Löhden" userId="014a96ef-d6b1-4a57-ba9a-c5734abd16b2" providerId="ADAL" clId="{442F25AF-46DA-AF44-98A5-72413A46963E}" dt="2025-07-03T18:24:04.927" v="1708" actId="20577"/>
          <ac:spMkLst>
            <pc:docMk/>
            <pc:sldMk cId="1553155251" sldId="337"/>
            <ac:spMk id="2" creationId="{DEC05465-5712-FBE7-EB12-3CCE55CE39AC}"/>
          </ac:spMkLst>
        </pc:spChg>
      </pc:sldChg>
    </pc:docChg>
  </pc:docChgLst>
  <pc:docChgLst>
    <pc:chgData name="Florian Löhden" userId="014a96ef-d6b1-4a57-ba9a-c5734abd16b2" providerId="ADAL" clId="{204C8E0B-A51E-6843-A054-CE73F37CDDBB}"/>
    <pc:docChg chg="custSel modSld">
      <pc:chgData name="Florian Löhden" userId="014a96ef-d6b1-4a57-ba9a-c5734abd16b2" providerId="ADAL" clId="{204C8E0B-A51E-6843-A054-CE73F37CDDBB}" dt="2025-04-28T19:47:17.492" v="20" actId="20577"/>
      <pc:docMkLst>
        <pc:docMk/>
      </pc:docMkLst>
      <pc:sldChg chg="modSp">
        <pc:chgData name="Florian Löhden" userId="014a96ef-d6b1-4a57-ba9a-c5734abd16b2" providerId="ADAL" clId="{204C8E0B-A51E-6843-A054-CE73F37CDDBB}" dt="2025-04-28T19:47:17.492" v="20" actId="20577"/>
        <pc:sldMkLst>
          <pc:docMk/>
          <pc:sldMk cId="2674912035" sldId="265"/>
        </pc:sldMkLst>
      </pc:sldChg>
      <pc:sldChg chg="addSp delSp modSp mod">
        <pc:chgData name="Florian Löhden" userId="014a96ef-d6b1-4a57-ba9a-c5734abd16b2" providerId="ADAL" clId="{204C8E0B-A51E-6843-A054-CE73F37CDDBB}" dt="2025-04-28T19:45:48.422" v="19" actId="1076"/>
        <pc:sldMkLst>
          <pc:docMk/>
          <pc:sldMk cId="3796196036" sldId="266"/>
        </pc:sldMkLst>
      </pc:sldChg>
    </pc:docChg>
  </pc:docChgLst>
  <pc:docChgLst>
    <pc:chgData name="Florian Löhden" userId="014a96ef-d6b1-4a57-ba9a-c5734abd16b2" providerId="ADAL" clId="{BFE6BE9C-136E-432F-8399-C68A420E4A3C}"/>
    <pc:docChg chg="undo custSel addSld delSld modSld sldOrd">
      <pc:chgData name="Florian Löhden" userId="014a96ef-d6b1-4a57-ba9a-c5734abd16b2" providerId="ADAL" clId="{BFE6BE9C-136E-432F-8399-C68A420E4A3C}" dt="2025-04-29T12:50:58.399" v="416" actId="20577"/>
      <pc:docMkLst>
        <pc:docMk/>
      </pc:docMkLst>
      <pc:sldChg chg="del">
        <pc:chgData name="Florian Löhden" userId="014a96ef-d6b1-4a57-ba9a-c5734abd16b2" providerId="ADAL" clId="{BFE6BE9C-136E-432F-8399-C68A420E4A3C}" dt="2025-04-28T13:50:27.989" v="331" actId="47"/>
        <pc:sldMkLst>
          <pc:docMk/>
          <pc:sldMk cId="497607547" sldId="258"/>
        </pc:sldMkLst>
      </pc:sldChg>
      <pc:sldChg chg="addSp modSp del">
        <pc:chgData name="Florian Löhden" userId="014a96ef-d6b1-4a57-ba9a-c5734abd16b2" providerId="ADAL" clId="{BFE6BE9C-136E-432F-8399-C68A420E4A3C}" dt="2025-04-28T13:50:25.440" v="329" actId="47"/>
        <pc:sldMkLst>
          <pc:docMk/>
          <pc:sldMk cId="4209322005" sldId="259"/>
        </pc:sldMkLst>
      </pc:sldChg>
      <pc:sldChg chg="del">
        <pc:chgData name="Florian Löhden" userId="014a96ef-d6b1-4a57-ba9a-c5734abd16b2" providerId="ADAL" clId="{BFE6BE9C-136E-432F-8399-C68A420E4A3C}" dt="2025-04-28T13:50:26.143" v="330" actId="47"/>
        <pc:sldMkLst>
          <pc:docMk/>
          <pc:sldMk cId="3501347425" sldId="260"/>
        </pc:sldMkLst>
      </pc:sldChg>
      <pc:sldChg chg="del ord">
        <pc:chgData name="Florian Löhden" userId="014a96ef-d6b1-4a57-ba9a-c5734abd16b2" providerId="ADAL" clId="{BFE6BE9C-136E-432F-8399-C68A420E4A3C}" dt="2025-04-28T13:50:29.424" v="332" actId="47"/>
        <pc:sldMkLst>
          <pc:docMk/>
          <pc:sldMk cId="1703342593" sldId="261"/>
        </pc:sldMkLst>
      </pc:sldChg>
      <pc:sldChg chg="modSp new del mod">
        <pc:chgData name="Florian Löhden" userId="014a96ef-d6b1-4a57-ba9a-c5734abd16b2" providerId="ADAL" clId="{BFE6BE9C-136E-432F-8399-C68A420E4A3C}" dt="2025-04-28T13:44:09.301" v="11" actId="47"/>
        <pc:sldMkLst>
          <pc:docMk/>
          <pc:sldMk cId="3957025425" sldId="263"/>
        </pc:sldMkLst>
      </pc:sldChg>
      <pc:sldChg chg="delSp add del setBg delDesignElem">
        <pc:chgData name="Florian Löhden" userId="014a96ef-d6b1-4a57-ba9a-c5734abd16b2" providerId="ADAL" clId="{BFE6BE9C-136E-432F-8399-C68A420E4A3C}" dt="2025-04-28T13:44:03.663" v="10"/>
        <pc:sldMkLst>
          <pc:docMk/>
          <pc:sldMk cId="515771096" sldId="264"/>
        </pc:sldMkLst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8" creationId="{6BFC9644-673A-459F-B3C5-9310A4E50E3B}"/>
          </ac:spMkLst>
        </pc:spChg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69" creationId="{7D1C411D-0818-4640-8657-2AF78250C802}"/>
          </ac:spMkLst>
        </pc:spChg>
        <pc:grpChg chg="del">
          <ac:chgData name="Florian Löhden" userId="014a96ef-d6b1-4a57-ba9a-c5734abd16b2" providerId="ADAL" clId="{BFE6BE9C-136E-432F-8399-C68A420E4A3C}" dt="2025-04-28T13:43:07.985" v="7"/>
          <ac:grpSpMkLst>
            <pc:docMk/>
            <pc:sldMk cId="515771096" sldId="264"/>
            <ac:grpSpMk id="43" creationId="{4ADB9295-9645-4BF2-ADFD-75800B7FAD06}"/>
          </ac:grpSpMkLst>
        </pc:grpChg>
      </pc:sldChg>
      <pc:sldChg chg="addSp delSp modSp new mod modClrScheme chgLayout">
        <pc:chgData name="Florian Löhden" userId="014a96ef-d6b1-4a57-ba9a-c5734abd16b2" providerId="ADAL" clId="{BFE6BE9C-136E-432F-8399-C68A420E4A3C}" dt="2025-04-28T13:45:50.078" v="19" actId="26606"/>
        <pc:sldMkLst>
          <pc:docMk/>
          <pc:sldMk cId="2674912035" sldId="265"/>
        </pc:sldMkLst>
      </pc:sldChg>
      <pc:sldChg chg="addSp delSp modSp add del mod ord setBg delDesignElem chgLayout modNotesTx">
        <pc:chgData name="Florian Löhden" userId="014a96ef-d6b1-4a57-ba9a-c5734abd16b2" providerId="ADAL" clId="{BFE6BE9C-136E-432F-8399-C68A420E4A3C}" dt="2025-04-28T13:48:15.911" v="142" actId="47"/>
        <pc:sldMkLst>
          <pc:docMk/>
          <pc:sldMk cId="2253728436" sldId="266"/>
        </pc:sldMkLst>
      </pc:sldChg>
      <pc:sldChg chg="addSp modSp new mod">
        <pc:chgData name="Florian Löhden" userId="014a96ef-d6b1-4a57-ba9a-c5734abd16b2" providerId="ADAL" clId="{BFE6BE9C-136E-432F-8399-C68A420E4A3C}" dt="2025-04-28T13:50:11.735" v="328" actId="1076"/>
        <pc:sldMkLst>
          <pc:docMk/>
          <pc:sldMk cId="3796196036" sldId="266"/>
        </pc:sldMkLst>
      </pc:sldChg>
      <pc:sldChg chg="addSp delSp modSp new mod modClrScheme chgLayout">
        <pc:chgData name="Florian Löhden" userId="014a96ef-d6b1-4a57-ba9a-c5734abd16b2" providerId="ADAL" clId="{BFE6BE9C-136E-432F-8399-C68A420E4A3C}" dt="2025-04-29T12:50:58.399" v="416" actId="20577"/>
        <pc:sldMkLst>
          <pc:docMk/>
          <pc:sldMk cId="2728476033" sldId="267"/>
        </pc:sldMkLst>
      </pc:sldChg>
    </pc:docChg>
  </pc:docChgLst>
  <pc:docChgLst>
    <pc:chgData name="Florian Löhden" userId="014a96ef-d6b1-4a57-ba9a-c5734abd16b2" providerId="ADAL" clId="{C39D87BC-C6C0-4B79-A5C1-8A20DCD9608A}"/>
    <pc:docChg chg="addSld delSld modSld">
      <pc:chgData name="Florian Löhden" userId="014a96ef-d6b1-4a57-ba9a-c5734abd16b2" providerId="ADAL" clId="{C39D87BC-C6C0-4B79-A5C1-8A20DCD9608A}" dt="2025-06-03T08:23:12.902" v="34" actId="47"/>
      <pc:docMkLst>
        <pc:docMk/>
      </pc:docMkLst>
      <pc:sldChg chg="modSp mod">
        <pc:chgData name="Florian Löhden" userId="014a96ef-d6b1-4a57-ba9a-c5734abd16b2" providerId="ADAL" clId="{C39D87BC-C6C0-4B79-A5C1-8A20DCD9608A}" dt="2025-06-03T06:29:21.257" v="32" actId="20577"/>
        <pc:sldMkLst>
          <pc:docMk/>
          <pc:sldMk cId="1414441816" sldId="262"/>
        </pc:sldMkLst>
      </pc:sldChg>
      <pc:sldChg chg="modSp mod">
        <pc:chgData name="Florian Löhden" userId="014a96ef-d6b1-4a57-ba9a-c5734abd16b2" providerId="ADAL" clId="{C39D87BC-C6C0-4B79-A5C1-8A20DCD9608A}" dt="2025-06-03T06:25:54.872" v="12" actId="20577"/>
        <pc:sldMkLst>
          <pc:docMk/>
          <pc:sldMk cId="3796196036" sldId="266"/>
        </pc:sldMkLst>
      </pc:sldChg>
      <pc:sldChg chg="mod modShow">
        <pc:chgData name="Florian Löhden" userId="014a96ef-d6b1-4a57-ba9a-c5734abd16b2" providerId="ADAL" clId="{C39D87BC-C6C0-4B79-A5C1-8A20DCD9608A}" dt="2025-06-03T06:24:29.869" v="0" actId="729"/>
        <pc:sldMkLst>
          <pc:docMk/>
          <pc:sldMk cId="2728476033" sldId="267"/>
        </pc:sldMkLst>
      </pc:sldChg>
      <pc:sldChg chg="new del">
        <pc:chgData name="Florian Löhden" userId="014a96ef-d6b1-4a57-ba9a-c5734abd16b2" providerId="ADAL" clId="{C39D87BC-C6C0-4B79-A5C1-8A20DCD9608A}" dt="2025-06-03T08:23:12.902" v="34" actId="47"/>
        <pc:sldMkLst>
          <pc:docMk/>
          <pc:sldMk cId="1308103018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lab.dev/" TargetMode="External"/><Relationship Id="rId2" Type="http://schemas.openxmlformats.org/officeDocument/2006/relationships/hyperlink" Target="https://book.kubebuilder.io/" TargetMode="External"/><Relationship Id="rId1" Type="http://schemas.openxmlformats.org/officeDocument/2006/relationships/hyperlink" Target="https://youtu.be/EV47Oxwet6Y?si=OdOLrb1-Unx8srCY" TargetMode="External"/><Relationship Id="rId4" Type="http://schemas.openxmlformats.org/officeDocument/2006/relationships/hyperlink" Target="https://aristanetworks.github.io/openmgmt/examples/golan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lab.dev/" TargetMode="External"/><Relationship Id="rId2" Type="http://schemas.openxmlformats.org/officeDocument/2006/relationships/hyperlink" Target="https://book.kubebuilder.io/" TargetMode="External"/><Relationship Id="rId1" Type="http://schemas.openxmlformats.org/officeDocument/2006/relationships/hyperlink" Target="https://youtu.be/EV47Oxwet6Y?si=OdOLrb1-Unx8srCY" TargetMode="External"/><Relationship Id="rId4" Type="http://schemas.openxmlformats.org/officeDocument/2006/relationships/hyperlink" Target="https://aristanetworks.github.io/openmgmt/examples/golan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8FB98-7918-4306-8341-8C7C9BF9228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2BE317-F6A9-45D7-8334-53D176B609AF}">
      <dgm:prSet/>
      <dgm:spPr/>
      <dgm:t>
        <a:bodyPr/>
        <a:lstStyle/>
        <a:p>
          <a:pPr>
            <a:defRPr cap="all"/>
          </a:pPr>
          <a:r>
            <a:rPr lang="de-DE"/>
            <a:t>Intro into Kubernetes </a:t>
          </a:r>
          <a:endParaRPr lang="en-US"/>
        </a:p>
      </dgm:t>
    </dgm:pt>
    <dgm:pt modelId="{69E572BC-6444-4749-AE5B-FFACDC2D8503}" type="parTrans" cxnId="{B0B11F33-F5E7-436B-8142-E4DBAED267B1}">
      <dgm:prSet/>
      <dgm:spPr/>
      <dgm:t>
        <a:bodyPr/>
        <a:lstStyle/>
        <a:p>
          <a:endParaRPr lang="en-US"/>
        </a:p>
      </dgm:t>
    </dgm:pt>
    <dgm:pt modelId="{315720B5-6C22-4C3A-87C6-350E0F232954}" type="sibTrans" cxnId="{B0B11F33-F5E7-436B-8142-E4DBAED267B1}">
      <dgm:prSet/>
      <dgm:spPr/>
      <dgm:t>
        <a:bodyPr/>
        <a:lstStyle/>
        <a:p>
          <a:endParaRPr lang="en-US"/>
        </a:p>
      </dgm:t>
    </dgm:pt>
    <dgm:pt modelId="{01160828-F705-4E92-B904-8DCB7085A44A}">
      <dgm:prSet/>
      <dgm:spPr/>
      <dgm:t>
        <a:bodyPr/>
        <a:lstStyle/>
        <a:p>
          <a:pPr>
            <a:defRPr cap="all"/>
          </a:pPr>
          <a:r>
            <a:rPr lang="de-DE"/>
            <a:t>Intro into Operator</a:t>
          </a:r>
          <a:endParaRPr lang="en-US"/>
        </a:p>
      </dgm:t>
    </dgm:pt>
    <dgm:pt modelId="{D8479D25-52EA-41F0-BE0C-98D2CDA08379}" type="parTrans" cxnId="{0372A7A0-2965-49CB-A118-10B106C41E9D}">
      <dgm:prSet/>
      <dgm:spPr/>
      <dgm:t>
        <a:bodyPr/>
        <a:lstStyle/>
        <a:p>
          <a:endParaRPr lang="en-US"/>
        </a:p>
      </dgm:t>
    </dgm:pt>
    <dgm:pt modelId="{9DB317B9-6A6B-4970-B6A4-E4B68AAAFE76}" type="sibTrans" cxnId="{0372A7A0-2965-49CB-A118-10B106C41E9D}">
      <dgm:prSet/>
      <dgm:spPr/>
      <dgm:t>
        <a:bodyPr/>
        <a:lstStyle/>
        <a:p>
          <a:endParaRPr lang="en-US"/>
        </a:p>
      </dgm:t>
    </dgm:pt>
    <dgm:pt modelId="{642D21FD-9671-4416-8552-ACD1B63484F8}">
      <dgm:prSet/>
      <dgm:spPr/>
      <dgm:t>
        <a:bodyPr/>
        <a:lstStyle/>
        <a:p>
          <a:pPr>
            <a:defRPr cap="all"/>
          </a:pPr>
          <a:r>
            <a:rPr lang="de-DE"/>
            <a:t>Demo</a:t>
          </a:r>
          <a:endParaRPr lang="en-US"/>
        </a:p>
      </dgm:t>
    </dgm:pt>
    <dgm:pt modelId="{BB69370B-CF74-4482-9040-3E3028E24F64}" type="parTrans" cxnId="{D0FCE3DD-D6F2-4BFF-B66E-A50B58721B77}">
      <dgm:prSet/>
      <dgm:spPr/>
      <dgm:t>
        <a:bodyPr/>
        <a:lstStyle/>
        <a:p>
          <a:endParaRPr lang="en-US"/>
        </a:p>
      </dgm:t>
    </dgm:pt>
    <dgm:pt modelId="{D64087DA-C9B3-4FEC-B5EF-9B64F87094E7}" type="sibTrans" cxnId="{D0FCE3DD-D6F2-4BFF-B66E-A50B58721B77}">
      <dgm:prSet/>
      <dgm:spPr/>
      <dgm:t>
        <a:bodyPr/>
        <a:lstStyle/>
        <a:p>
          <a:endParaRPr lang="en-US"/>
        </a:p>
      </dgm:t>
    </dgm:pt>
    <dgm:pt modelId="{0F430A66-99C1-4DE5-BE24-250D8FAE2648}">
      <dgm:prSet/>
      <dgm:spPr/>
      <dgm:t>
        <a:bodyPr/>
        <a:lstStyle/>
        <a:p>
          <a:pPr>
            <a:defRPr cap="all"/>
          </a:pPr>
          <a:r>
            <a:rPr lang="de-DE"/>
            <a:t>Network Automation Group</a:t>
          </a:r>
          <a:endParaRPr lang="en-US"/>
        </a:p>
      </dgm:t>
    </dgm:pt>
    <dgm:pt modelId="{2E6D181E-6D06-49AB-BEB6-25603E99015B}" type="parTrans" cxnId="{D61D5648-13CC-4A50-BD3B-ABDF1D2E7FE0}">
      <dgm:prSet/>
      <dgm:spPr/>
      <dgm:t>
        <a:bodyPr/>
        <a:lstStyle/>
        <a:p>
          <a:endParaRPr lang="en-US"/>
        </a:p>
      </dgm:t>
    </dgm:pt>
    <dgm:pt modelId="{4DAA236F-4D80-4EE7-9A7C-B4C5381DB667}" type="sibTrans" cxnId="{D61D5648-13CC-4A50-BD3B-ABDF1D2E7FE0}">
      <dgm:prSet/>
      <dgm:spPr/>
      <dgm:t>
        <a:bodyPr/>
        <a:lstStyle/>
        <a:p>
          <a:endParaRPr lang="en-US"/>
        </a:p>
      </dgm:t>
    </dgm:pt>
    <dgm:pt modelId="{485F5E17-6ED8-46AE-A3B5-6E873F59C9B2}" type="pres">
      <dgm:prSet presAssocID="{BB78FB98-7918-4306-8341-8C7C9BF9228E}" presName="root" presStyleCnt="0">
        <dgm:presLayoutVars>
          <dgm:dir/>
          <dgm:resizeHandles val="exact"/>
        </dgm:presLayoutVars>
      </dgm:prSet>
      <dgm:spPr/>
    </dgm:pt>
    <dgm:pt modelId="{D264AE99-F33A-4502-9FE8-7C0DBF8C56A8}" type="pres">
      <dgm:prSet presAssocID="{BD2BE317-F6A9-45D7-8334-53D176B609AF}" presName="compNode" presStyleCnt="0"/>
      <dgm:spPr/>
    </dgm:pt>
    <dgm:pt modelId="{CBB7B474-EE72-4D50-BB45-E2E693380C9B}" type="pres">
      <dgm:prSet presAssocID="{BD2BE317-F6A9-45D7-8334-53D176B609AF}" presName="iconBgRect" presStyleLbl="bgShp" presStyleIdx="0" presStyleCnt="4"/>
      <dgm:spPr/>
    </dgm:pt>
    <dgm:pt modelId="{B2436E86-459C-4787-BDBA-A1807FB30031}" type="pres">
      <dgm:prSet presAssocID="{BD2BE317-F6A9-45D7-8334-53D176B609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örterbuch"/>
        </a:ext>
      </dgm:extLst>
    </dgm:pt>
    <dgm:pt modelId="{33C19688-F957-4895-89BC-22DD6EAF47AF}" type="pres">
      <dgm:prSet presAssocID="{BD2BE317-F6A9-45D7-8334-53D176B609AF}" presName="spaceRect" presStyleCnt="0"/>
      <dgm:spPr/>
    </dgm:pt>
    <dgm:pt modelId="{EBABA752-535C-451E-BD10-0A9E3AF6EDDB}" type="pres">
      <dgm:prSet presAssocID="{BD2BE317-F6A9-45D7-8334-53D176B609AF}" presName="textRect" presStyleLbl="revTx" presStyleIdx="0" presStyleCnt="4">
        <dgm:presLayoutVars>
          <dgm:chMax val="1"/>
          <dgm:chPref val="1"/>
        </dgm:presLayoutVars>
      </dgm:prSet>
      <dgm:spPr/>
    </dgm:pt>
    <dgm:pt modelId="{C2921CA7-2A45-4640-BE83-AE1997656645}" type="pres">
      <dgm:prSet presAssocID="{315720B5-6C22-4C3A-87C6-350E0F232954}" presName="sibTrans" presStyleCnt="0"/>
      <dgm:spPr/>
    </dgm:pt>
    <dgm:pt modelId="{51262051-F359-41FC-BA02-C7E529E438C9}" type="pres">
      <dgm:prSet presAssocID="{01160828-F705-4E92-B904-8DCB7085A44A}" presName="compNode" presStyleCnt="0"/>
      <dgm:spPr/>
    </dgm:pt>
    <dgm:pt modelId="{DC9859C5-8B33-49AF-A070-B8D5F24AEE4D}" type="pres">
      <dgm:prSet presAssocID="{01160828-F705-4E92-B904-8DCB7085A44A}" presName="iconBgRect" presStyleLbl="bgShp" presStyleIdx="1" presStyleCnt="4"/>
      <dgm:spPr/>
    </dgm:pt>
    <dgm:pt modelId="{7C043707-FB88-4126-8123-BFA9A92194F8}" type="pres">
      <dgm:prSet presAssocID="{01160828-F705-4E92-B904-8DCB7085A4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rnchen einfarbig"/>
        </a:ext>
      </dgm:extLst>
    </dgm:pt>
    <dgm:pt modelId="{48FC572C-E403-4B71-B9AD-5709E151DE89}" type="pres">
      <dgm:prSet presAssocID="{01160828-F705-4E92-B904-8DCB7085A44A}" presName="spaceRect" presStyleCnt="0"/>
      <dgm:spPr/>
    </dgm:pt>
    <dgm:pt modelId="{A0B9EAA4-7AC9-418A-863B-8FF2AB2F48CA}" type="pres">
      <dgm:prSet presAssocID="{01160828-F705-4E92-B904-8DCB7085A44A}" presName="textRect" presStyleLbl="revTx" presStyleIdx="1" presStyleCnt="4">
        <dgm:presLayoutVars>
          <dgm:chMax val="1"/>
          <dgm:chPref val="1"/>
        </dgm:presLayoutVars>
      </dgm:prSet>
      <dgm:spPr/>
    </dgm:pt>
    <dgm:pt modelId="{5E2C856D-7E22-4EB1-95D0-8E7E4ED7A13D}" type="pres">
      <dgm:prSet presAssocID="{9DB317B9-6A6B-4970-B6A4-E4B68AAAFE76}" presName="sibTrans" presStyleCnt="0"/>
      <dgm:spPr/>
    </dgm:pt>
    <dgm:pt modelId="{B3DA88A7-BA22-486D-97E4-F1B8030005E7}" type="pres">
      <dgm:prSet presAssocID="{642D21FD-9671-4416-8552-ACD1B63484F8}" presName="compNode" presStyleCnt="0"/>
      <dgm:spPr/>
    </dgm:pt>
    <dgm:pt modelId="{748CFD13-A7E1-497C-A8AD-C96283C15E3E}" type="pres">
      <dgm:prSet presAssocID="{642D21FD-9671-4416-8552-ACD1B63484F8}" presName="iconBgRect" presStyleLbl="bgShp" presStyleIdx="2" presStyleCnt="4"/>
      <dgm:spPr/>
    </dgm:pt>
    <dgm:pt modelId="{EA7A9255-88DE-4BEF-8A89-4C87A08C786E}" type="pres">
      <dgm:prSet presAssocID="{642D21FD-9671-4416-8552-ACD1B63484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AE80FB0D-84D2-438D-A048-9C929F678A55}" type="pres">
      <dgm:prSet presAssocID="{642D21FD-9671-4416-8552-ACD1B63484F8}" presName="spaceRect" presStyleCnt="0"/>
      <dgm:spPr/>
    </dgm:pt>
    <dgm:pt modelId="{95D8A44E-D8FB-452E-B640-14ED5BD015DA}" type="pres">
      <dgm:prSet presAssocID="{642D21FD-9671-4416-8552-ACD1B63484F8}" presName="textRect" presStyleLbl="revTx" presStyleIdx="2" presStyleCnt="4">
        <dgm:presLayoutVars>
          <dgm:chMax val="1"/>
          <dgm:chPref val="1"/>
        </dgm:presLayoutVars>
      </dgm:prSet>
      <dgm:spPr/>
    </dgm:pt>
    <dgm:pt modelId="{624E4126-D193-4FFD-AB96-B288A3B536E0}" type="pres">
      <dgm:prSet presAssocID="{D64087DA-C9B3-4FEC-B5EF-9B64F87094E7}" presName="sibTrans" presStyleCnt="0"/>
      <dgm:spPr/>
    </dgm:pt>
    <dgm:pt modelId="{3F8713B3-3D28-4E13-AF41-A3B217856FCB}" type="pres">
      <dgm:prSet presAssocID="{0F430A66-99C1-4DE5-BE24-250D8FAE2648}" presName="compNode" presStyleCnt="0"/>
      <dgm:spPr/>
    </dgm:pt>
    <dgm:pt modelId="{2AD2F3E9-6558-42C9-8955-1F666FD1CA36}" type="pres">
      <dgm:prSet presAssocID="{0F430A66-99C1-4DE5-BE24-250D8FAE2648}" presName="iconBgRect" presStyleLbl="bgShp" presStyleIdx="3" presStyleCnt="4"/>
      <dgm:spPr/>
    </dgm:pt>
    <dgm:pt modelId="{A7586DCA-4295-4F35-91A4-2BA9F4CB4BA5}" type="pres">
      <dgm:prSet presAssocID="{0F430A66-99C1-4DE5-BE24-250D8FAE26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almanagement"/>
        </a:ext>
      </dgm:extLst>
    </dgm:pt>
    <dgm:pt modelId="{2F2FCFD5-CCFF-494B-B3EA-1E00BEBE0895}" type="pres">
      <dgm:prSet presAssocID="{0F430A66-99C1-4DE5-BE24-250D8FAE2648}" presName="spaceRect" presStyleCnt="0"/>
      <dgm:spPr/>
    </dgm:pt>
    <dgm:pt modelId="{98ECB859-18BC-438A-9825-05FD7CC7E7B1}" type="pres">
      <dgm:prSet presAssocID="{0F430A66-99C1-4DE5-BE24-250D8FAE26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95B018-3912-4C91-9338-77EA919530E0}" type="presOf" srcId="{01160828-F705-4E92-B904-8DCB7085A44A}" destId="{A0B9EAA4-7AC9-418A-863B-8FF2AB2F48CA}" srcOrd="0" destOrd="0" presId="urn:microsoft.com/office/officeart/2018/5/layout/IconCircleLabelList"/>
    <dgm:cxn modelId="{B0B11F33-F5E7-436B-8142-E4DBAED267B1}" srcId="{BB78FB98-7918-4306-8341-8C7C9BF9228E}" destId="{BD2BE317-F6A9-45D7-8334-53D176B609AF}" srcOrd="0" destOrd="0" parTransId="{69E572BC-6444-4749-AE5B-FFACDC2D8503}" sibTransId="{315720B5-6C22-4C3A-87C6-350E0F232954}"/>
    <dgm:cxn modelId="{4FD9463F-C694-4276-8EAB-01089330DD94}" type="presOf" srcId="{BB78FB98-7918-4306-8341-8C7C9BF9228E}" destId="{485F5E17-6ED8-46AE-A3B5-6E873F59C9B2}" srcOrd="0" destOrd="0" presId="urn:microsoft.com/office/officeart/2018/5/layout/IconCircleLabelList"/>
    <dgm:cxn modelId="{D61D5648-13CC-4A50-BD3B-ABDF1D2E7FE0}" srcId="{BB78FB98-7918-4306-8341-8C7C9BF9228E}" destId="{0F430A66-99C1-4DE5-BE24-250D8FAE2648}" srcOrd="3" destOrd="0" parTransId="{2E6D181E-6D06-49AB-BEB6-25603E99015B}" sibTransId="{4DAA236F-4D80-4EE7-9A7C-B4C5381DB667}"/>
    <dgm:cxn modelId="{9B098D93-DB70-432A-A882-92A8103D8FA7}" type="presOf" srcId="{642D21FD-9671-4416-8552-ACD1B63484F8}" destId="{95D8A44E-D8FB-452E-B640-14ED5BD015DA}" srcOrd="0" destOrd="0" presId="urn:microsoft.com/office/officeart/2018/5/layout/IconCircleLabelList"/>
    <dgm:cxn modelId="{0372A7A0-2965-49CB-A118-10B106C41E9D}" srcId="{BB78FB98-7918-4306-8341-8C7C9BF9228E}" destId="{01160828-F705-4E92-B904-8DCB7085A44A}" srcOrd="1" destOrd="0" parTransId="{D8479D25-52EA-41F0-BE0C-98D2CDA08379}" sibTransId="{9DB317B9-6A6B-4970-B6A4-E4B68AAAFE76}"/>
    <dgm:cxn modelId="{DCDD2CD5-5EAF-4FB6-BD46-AEBC19F8310B}" type="presOf" srcId="{0F430A66-99C1-4DE5-BE24-250D8FAE2648}" destId="{98ECB859-18BC-438A-9825-05FD7CC7E7B1}" srcOrd="0" destOrd="0" presId="urn:microsoft.com/office/officeart/2018/5/layout/IconCircleLabelList"/>
    <dgm:cxn modelId="{D0FCE3DD-D6F2-4BFF-B66E-A50B58721B77}" srcId="{BB78FB98-7918-4306-8341-8C7C9BF9228E}" destId="{642D21FD-9671-4416-8552-ACD1B63484F8}" srcOrd="2" destOrd="0" parTransId="{BB69370B-CF74-4482-9040-3E3028E24F64}" sibTransId="{D64087DA-C9B3-4FEC-B5EF-9B64F87094E7}"/>
    <dgm:cxn modelId="{3B53C9F6-ED21-498F-8E77-453532C7B115}" type="presOf" srcId="{BD2BE317-F6A9-45D7-8334-53D176B609AF}" destId="{EBABA752-535C-451E-BD10-0A9E3AF6EDDB}" srcOrd="0" destOrd="0" presId="urn:microsoft.com/office/officeart/2018/5/layout/IconCircleLabelList"/>
    <dgm:cxn modelId="{0BDF2F26-B751-4F84-B22B-E6208BA501C8}" type="presParOf" srcId="{485F5E17-6ED8-46AE-A3B5-6E873F59C9B2}" destId="{D264AE99-F33A-4502-9FE8-7C0DBF8C56A8}" srcOrd="0" destOrd="0" presId="urn:microsoft.com/office/officeart/2018/5/layout/IconCircleLabelList"/>
    <dgm:cxn modelId="{0AB9136A-ABD6-4EDD-84A4-8C18E8A261AA}" type="presParOf" srcId="{D264AE99-F33A-4502-9FE8-7C0DBF8C56A8}" destId="{CBB7B474-EE72-4D50-BB45-E2E693380C9B}" srcOrd="0" destOrd="0" presId="urn:microsoft.com/office/officeart/2018/5/layout/IconCircleLabelList"/>
    <dgm:cxn modelId="{4DE4E0D3-6DD5-436F-8029-FB848601FF60}" type="presParOf" srcId="{D264AE99-F33A-4502-9FE8-7C0DBF8C56A8}" destId="{B2436E86-459C-4787-BDBA-A1807FB30031}" srcOrd="1" destOrd="0" presId="urn:microsoft.com/office/officeart/2018/5/layout/IconCircleLabelList"/>
    <dgm:cxn modelId="{491FE982-6935-4C3F-A938-853BD7616D38}" type="presParOf" srcId="{D264AE99-F33A-4502-9FE8-7C0DBF8C56A8}" destId="{33C19688-F957-4895-89BC-22DD6EAF47AF}" srcOrd="2" destOrd="0" presId="urn:microsoft.com/office/officeart/2018/5/layout/IconCircleLabelList"/>
    <dgm:cxn modelId="{BB35DBA4-E190-45CF-80D3-CC18CAF891A0}" type="presParOf" srcId="{D264AE99-F33A-4502-9FE8-7C0DBF8C56A8}" destId="{EBABA752-535C-451E-BD10-0A9E3AF6EDDB}" srcOrd="3" destOrd="0" presId="urn:microsoft.com/office/officeart/2018/5/layout/IconCircleLabelList"/>
    <dgm:cxn modelId="{8E89E50D-C600-4999-BC72-22122B037D1C}" type="presParOf" srcId="{485F5E17-6ED8-46AE-A3B5-6E873F59C9B2}" destId="{C2921CA7-2A45-4640-BE83-AE1997656645}" srcOrd="1" destOrd="0" presId="urn:microsoft.com/office/officeart/2018/5/layout/IconCircleLabelList"/>
    <dgm:cxn modelId="{D748A436-3895-4832-9E42-1426F15AA270}" type="presParOf" srcId="{485F5E17-6ED8-46AE-A3B5-6E873F59C9B2}" destId="{51262051-F359-41FC-BA02-C7E529E438C9}" srcOrd="2" destOrd="0" presId="urn:microsoft.com/office/officeart/2018/5/layout/IconCircleLabelList"/>
    <dgm:cxn modelId="{47458724-ADBD-41B8-8BBC-7EBD24EEA692}" type="presParOf" srcId="{51262051-F359-41FC-BA02-C7E529E438C9}" destId="{DC9859C5-8B33-49AF-A070-B8D5F24AEE4D}" srcOrd="0" destOrd="0" presId="urn:microsoft.com/office/officeart/2018/5/layout/IconCircleLabelList"/>
    <dgm:cxn modelId="{297AE3A7-C675-4FD4-9B9C-B26B05C268CC}" type="presParOf" srcId="{51262051-F359-41FC-BA02-C7E529E438C9}" destId="{7C043707-FB88-4126-8123-BFA9A92194F8}" srcOrd="1" destOrd="0" presId="urn:microsoft.com/office/officeart/2018/5/layout/IconCircleLabelList"/>
    <dgm:cxn modelId="{1A0938EF-AB60-4C36-AAA9-8889A63DC651}" type="presParOf" srcId="{51262051-F359-41FC-BA02-C7E529E438C9}" destId="{48FC572C-E403-4B71-B9AD-5709E151DE89}" srcOrd="2" destOrd="0" presId="urn:microsoft.com/office/officeart/2018/5/layout/IconCircleLabelList"/>
    <dgm:cxn modelId="{39E173A9-5E72-4579-958E-E2FA5755BAF4}" type="presParOf" srcId="{51262051-F359-41FC-BA02-C7E529E438C9}" destId="{A0B9EAA4-7AC9-418A-863B-8FF2AB2F48CA}" srcOrd="3" destOrd="0" presId="urn:microsoft.com/office/officeart/2018/5/layout/IconCircleLabelList"/>
    <dgm:cxn modelId="{7EAF261C-03F2-4E62-B0FC-E4257336C923}" type="presParOf" srcId="{485F5E17-6ED8-46AE-A3B5-6E873F59C9B2}" destId="{5E2C856D-7E22-4EB1-95D0-8E7E4ED7A13D}" srcOrd="3" destOrd="0" presId="urn:microsoft.com/office/officeart/2018/5/layout/IconCircleLabelList"/>
    <dgm:cxn modelId="{703A43D5-FED3-4926-9C56-E1C0D14686DC}" type="presParOf" srcId="{485F5E17-6ED8-46AE-A3B5-6E873F59C9B2}" destId="{B3DA88A7-BA22-486D-97E4-F1B8030005E7}" srcOrd="4" destOrd="0" presId="urn:microsoft.com/office/officeart/2018/5/layout/IconCircleLabelList"/>
    <dgm:cxn modelId="{46E743CC-BA46-4DEA-8083-FAEED404DB9B}" type="presParOf" srcId="{B3DA88A7-BA22-486D-97E4-F1B8030005E7}" destId="{748CFD13-A7E1-497C-A8AD-C96283C15E3E}" srcOrd="0" destOrd="0" presId="urn:microsoft.com/office/officeart/2018/5/layout/IconCircleLabelList"/>
    <dgm:cxn modelId="{791072D8-50FA-41D7-A400-576C05B9DF60}" type="presParOf" srcId="{B3DA88A7-BA22-486D-97E4-F1B8030005E7}" destId="{EA7A9255-88DE-4BEF-8A89-4C87A08C786E}" srcOrd="1" destOrd="0" presId="urn:microsoft.com/office/officeart/2018/5/layout/IconCircleLabelList"/>
    <dgm:cxn modelId="{440B9AA2-5ACF-4199-BB33-CF049A3F488E}" type="presParOf" srcId="{B3DA88A7-BA22-486D-97E4-F1B8030005E7}" destId="{AE80FB0D-84D2-438D-A048-9C929F678A55}" srcOrd="2" destOrd="0" presId="urn:microsoft.com/office/officeart/2018/5/layout/IconCircleLabelList"/>
    <dgm:cxn modelId="{0E1827EF-C3BC-43DA-964A-406F561A6C06}" type="presParOf" srcId="{B3DA88A7-BA22-486D-97E4-F1B8030005E7}" destId="{95D8A44E-D8FB-452E-B640-14ED5BD015DA}" srcOrd="3" destOrd="0" presId="urn:microsoft.com/office/officeart/2018/5/layout/IconCircleLabelList"/>
    <dgm:cxn modelId="{4B10184A-D60F-4F26-9378-2E8B9082EDA5}" type="presParOf" srcId="{485F5E17-6ED8-46AE-A3B5-6E873F59C9B2}" destId="{624E4126-D193-4FFD-AB96-B288A3B536E0}" srcOrd="5" destOrd="0" presId="urn:microsoft.com/office/officeart/2018/5/layout/IconCircleLabelList"/>
    <dgm:cxn modelId="{94261E42-3B03-4C11-8005-536516579F4E}" type="presParOf" srcId="{485F5E17-6ED8-46AE-A3B5-6E873F59C9B2}" destId="{3F8713B3-3D28-4E13-AF41-A3B217856FCB}" srcOrd="6" destOrd="0" presId="urn:microsoft.com/office/officeart/2018/5/layout/IconCircleLabelList"/>
    <dgm:cxn modelId="{6F1484AB-8252-463C-9575-A7F983F34267}" type="presParOf" srcId="{3F8713B3-3D28-4E13-AF41-A3B217856FCB}" destId="{2AD2F3E9-6558-42C9-8955-1F666FD1CA36}" srcOrd="0" destOrd="0" presId="urn:microsoft.com/office/officeart/2018/5/layout/IconCircleLabelList"/>
    <dgm:cxn modelId="{636EAC62-9473-4C68-8CA5-8AD79082AE0F}" type="presParOf" srcId="{3F8713B3-3D28-4E13-AF41-A3B217856FCB}" destId="{A7586DCA-4295-4F35-91A4-2BA9F4CB4BA5}" srcOrd="1" destOrd="0" presId="urn:microsoft.com/office/officeart/2018/5/layout/IconCircleLabelList"/>
    <dgm:cxn modelId="{B47700AC-A3CC-4D6F-8A02-ACC0BC08B1FF}" type="presParOf" srcId="{3F8713B3-3D28-4E13-AF41-A3B217856FCB}" destId="{2F2FCFD5-CCFF-494B-B3EA-1E00BEBE0895}" srcOrd="2" destOrd="0" presId="urn:microsoft.com/office/officeart/2018/5/layout/IconCircleLabelList"/>
    <dgm:cxn modelId="{D78C0CD2-9371-4092-95ED-4813C846D952}" type="presParOf" srcId="{3F8713B3-3D28-4E13-AF41-A3B217856FCB}" destId="{98ECB859-18BC-438A-9825-05FD7CC7E7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08FC6-6FF0-4468-91E9-793457EA72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070F2-0ACA-4065-B66C-FD01A75032E3}">
      <dgm:prSet/>
      <dgm:spPr/>
      <dgm:t>
        <a:bodyPr/>
        <a:lstStyle/>
        <a:p>
          <a:r>
            <a:rPr lang="de-DE"/>
            <a:t>Kubernetes Course</a:t>
          </a:r>
          <a:endParaRPr lang="en-US"/>
        </a:p>
      </dgm:t>
    </dgm:pt>
    <dgm:pt modelId="{AEDCBBB8-1DA2-4DBC-8CCA-6F08905768AB}" type="parTrans" cxnId="{5AE83BC0-7281-4DD9-B741-945F4DF22F06}">
      <dgm:prSet/>
      <dgm:spPr/>
      <dgm:t>
        <a:bodyPr/>
        <a:lstStyle/>
        <a:p>
          <a:endParaRPr lang="en-US"/>
        </a:p>
      </dgm:t>
    </dgm:pt>
    <dgm:pt modelId="{C649EEF0-632D-4EDF-B085-4DF5B1FEE66F}" type="sibTrans" cxnId="{5AE83BC0-7281-4DD9-B741-945F4DF22F06}">
      <dgm:prSet/>
      <dgm:spPr/>
      <dgm:t>
        <a:bodyPr/>
        <a:lstStyle/>
        <a:p>
          <a:endParaRPr lang="en-US"/>
        </a:p>
      </dgm:t>
    </dgm:pt>
    <dgm:pt modelId="{D2A89D98-C013-42D7-9D6E-80F85E34E6BB}">
      <dgm:prSet/>
      <dgm:spPr/>
      <dgm:t>
        <a:bodyPr/>
        <a:lstStyle/>
        <a:p>
          <a:r>
            <a:rPr lang="de-DE">
              <a:hlinkClick xmlns:r="http://schemas.openxmlformats.org/officeDocument/2006/relationships" r:id="rId1"/>
            </a:rPr>
            <a:t>https://youtu.be/EV47Oxwet6Y?si=OdOLrb1-Unx8srCY</a:t>
          </a:r>
          <a:r>
            <a:rPr lang="de-DE"/>
            <a:t> </a:t>
          </a:r>
          <a:endParaRPr lang="en-US"/>
        </a:p>
      </dgm:t>
    </dgm:pt>
    <dgm:pt modelId="{19FF4E81-BC3D-4310-8DC4-49D3B29B4639}" type="parTrans" cxnId="{32247413-915E-4C57-9DC2-009291F8F505}">
      <dgm:prSet/>
      <dgm:spPr/>
      <dgm:t>
        <a:bodyPr/>
        <a:lstStyle/>
        <a:p>
          <a:endParaRPr lang="en-US"/>
        </a:p>
      </dgm:t>
    </dgm:pt>
    <dgm:pt modelId="{38184242-F875-4F72-9D9D-988B296C732E}" type="sibTrans" cxnId="{32247413-915E-4C57-9DC2-009291F8F505}">
      <dgm:prSet/>
      <dgm:spPr/>
      <dgm:t>
        <a:bodyPr/>
        <a:lstStyle/>
        <a:p>
          <a:endParaRPr lang="en-US"/>
        </a:p>
      </dgm:t>
    </dgm:pt>
    <dgm:pt modelId="{16DD54D1-63CB-4ADE-BBFF-0993AFD9A131}">
      <dgm:prSet/>
      <dgm:spPr/>
      <dgm:t>
        <a:bodyPr/>
        <a:lstStyle/>
        <a:p>
          <a:r>
            <a:rPr lang="de-DE" dirty="0" err="1"/>
            <a:t>Kubebuilder</a:t>
          </a:r>
          <a:r>
            <a:rPr lang="de-DE" dirty="0"/>
            <a:t> </a:t>
          </a:r>
          <a:r>
            <a:rPr lang="de-DE" dirty="0" err="1"/>
            <a:t>Documentation</a:t>
          </a:r>
          <a:endParaRPr lang="en-US" dirty="0"/>
        </a:p>
      </dgm:t>
    </dgm:pt>
    <dgm:pt modelId="{14ADE8C7-1705-434D-BEBA-EBDEC23BC3EA}" type="parTrans" cxnId="{10EBEC82-5517-4405-AE76-85D564DBEE11}">
      <dgm:prSet/>
      <dgm:spPr/>
      <dgm:t>
        <a:bodyPr/>
        <a:lstStyle/>
        <a:p>
          <a:endParaRPr lang="en-US"/>
        </a:p>
      </dgm:t>
    </dgm:pt>
    <dgm:pt modelId="{9F7030DD-C7D3-44E6-8D01-7CF96F68F4E7}" type="sibTrans" cxnId="{10EBEC82-5517-4405-AE76-85D564DBEE11}">
      <dgm:prSet/>
      <dgm:spPr/>
      <dgm:t>
        <a:bodyPr/>
        <a:lstStyle/>
        <a:p>
          <a:endParaRPr lang="en-US"/>
        </a:p>
      </dgm:t>
    </dgm:pt>
    <dgm:pt modelId="{FFC7A735-E22A-4C45-8808-F342B6CF87D6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2"/>
            </a:rPr>
            <a:t>https://book.kubebuilder.io/</a:t>
          </a:r>
          <a:r>
            <a:rPr lang="de-DE" dirty="0"/>
            <a:t> </a:t>
          </a:r>
          <a:endParaRPr lang="en-US" dirty="0"/>
        </a:p>
      </dgm:t>
    </dgm:pt>
    <dgm:pt modelId="{03A6D097-61D6-49E6-9A7A-C69570F41D44}" type="parTrans" cxnId="{E7FCCE62-D08F-466C-9B44-4CB9031C75BD}">
      <dgm:prSet/>
      <dgm:spPr/>
      <dgm:t>
        <a:bodyPr/>
        <a:lstStyle/>
        <a:p>
          <a:endParaRPr lang="en-US"/>
        </a:p>
      </dgm:t>
    </dgm:pt>
    <dgm:pt modelId="{C728EA61-F9C8-4CE8-8194-AB7E6A081076}" type="sibTrans" cxnId="{E7FCCE62-D08F-466C-9B44-4CB9031C75BD}">
      <dgm:prSet/>
      <dgm:spPr/>
      <dgm:t>
        <a:bodyPr/>
        <a:lstStyle/>
        <a:p>
          <a:endParaRPr lang="en-US"/>
        </a:p>
      </dgm:t>
    </dgm:pt>
    <dgm:pt modelId="{7454A245-8AB7-4656-9F7F-76D4AB3584A8}">
      <dgm:prSet/>
      <dgm:spPr/>
      <dgm:t>
        <a:bodyPr/>
        <a:lstStyle/>
        <a:p>
          <a:r>
            <a:rPr lang="de-DE" dirty="0"/>
            <a:t>Containerlab</a:t>
          </a:r>
          <a:endParaRPr lang="en-US" dirty="0"/>
        </a:p>
      </dgm:t>
    </dgm:pt>
    <dgm:pt modelId="{AFC4CF35-B7CD-414F-B531-F74794E1474B}" type="parTrans" cxnId="{94C68E9C-B766-444A-B360-F91BD81A6991}">
      <dgm:prSet/>
      <dgm:spPr/>
      <dgm:t>
        <a:bodyPr/>
        <a:lstStyle/>
        <a:p>
          <a:endParaRPr lang="en-US"/>
        </a:p>
      </dgm:t>
    </dgm:pt>
    <dgm:pt modelId="{8AA38DCF-4115-4E77-8A0B-9D5A312A2E64}" type="sibTrans" cxnId="{94C68E9C-B766-444A-B360-F91BD81A6991}">
      <dgm:prSet/>
      <dgm:spPr/>
      <dgm:t>
        <a:bodyPr/>
        <a:lstStyle/>
        <a:p>
          <a:endParaRPr lang="en-US"/>
        </a:p>
      </dgm:t>
    </dgm:pt>
    <dgm:pt modelId="{2C686AC6-D005-404E-A85B-0E2EE6B77299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3"/>
            </a:rPr>
            <a:t>https://containerlab.dev/</a:t>
          </a:r>
          <a:r>
            <a:rPr lang="de-DE" dirty="0"/>
            <a:t> </a:t>
          </a:r>
          <a:endParaRPr lang="en-US" dirty="0"/>
        </a:p>
      </dgm:t>
    </dgm:pt>
    <dgm:pt modelId="{A4F4184C-D3E4-4672-9FAC-752FB24390CF}" type="parTrans" cxnId="{F63CF74A-1798-4875-AAFF-E22BF621AAEF}">
      <dgm:prSet/>
      <dgm:spPr/>
      <dgm:t>
        <a:bodyPr/>
        <a:lstStyle/>
        <a:p>
          <a:endParaRPr lang="en-US"/>
        </a:p>
      </dgm:t>
    </dgm:pt>
    <dgm:pt modelId="{78922CDA-EB62-4344-B35F-B30917A99DD8}" type="sibTrans" cxnId="{F63CF74A-1798-4875-AAFF-E22BF621AAEF}">
      <dgm:prSet/>
      <dgm:spPr/>
      <dgm:t>
        <a:bodyPr/>
        <a:lstStyle/>
        <a:p>
          <a:endParaRPr lang="en-US"/>
        </a:p>
      </dgm:t>
    </dgm:pt>
    <dgm:pt modelId="{E8DDC7CE-DF60-4A23-8EF8-9FFF94BA2A7D}">
      <dgm:prSet/>
      <dgm:spPr/>
      <dgm:t>
        <a:bodyPr/>
        <a:lstStyle/>
        <a:p>
          <a:r>
            <a:rPr lang="de-DE" dirty="0"/>
            <a:t>Arista on </a:t>
          </a:r>
          <a:r>
            <a:rPr lang="de-DE" dirty="0" err="1"/>
            <a:t>gnmi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GO</a:t>
          </a:r>
          <a:endParaRPr lang="en-US" dirty="0"/>
        </a:p>
      </dgm:t>
    </dgm:pt>
    <dgm:pt modelId="{0570E821-EDEE-4682-8634-996024247CB8}" type="parTrans" cxnId="{6A8956AF-7EA8-461C-8CF6-4DB958E2BBCC}">
      <dgm:prSet/>
      <dgm:spPr/>
      <dgm:t>
        <a:bodyPr/>
        <a:lstStyle/>
        <a:p>
          <a:endParaRPr lang="en-US"/>
        </a:p>
      </dgm:t>
    </dgm:pt>
    <dgm:pt modelId="{9156AEBE-3E66-4931-8C02-7DFE93D9C453}" type="sibTrans" cxnId="{6A8956AF-7EA8-461C-8CF6-4DB958E2BBCC}">
      <dgm:prSet/>
      <dgm:spPr/>
      <dgm:t>
        <a:bodyPr/>
        <a:lstStyle/>
        <a:p>
          <a:endParaRPr lang="en-US"/>
        </a:p>
      </dgm:t>
    </dgm:pt>
    <dgm:pt modelId="{3CF25C98-30AF-47BB-A352-55AFA0780D42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4"/>
            </a:rPr>
            <a:t>https://aristanetworks.github.io/openmgmt/examples/golang/</a:t>
          </a:r>
          <a:r>
            <a:rPr lang="de-DE" dirty="0"/>
            <a:t> </a:t>
          </a:r>
          <a:endParaRPr lang="en-US" dirty="0"/>
        </a:p>
      </dgm:t>
    </dgm:pt>
    <dgm:pt modelId="{B44B1653-FFD2-44A4-A5EE-0DA71201E824}" type="parTrans" cxnId="{D19CFE75-783B-40D9-B520-02F0480A6BD9}">
      <dgm:prSet/>
      <dgm:spPr/>
      <dgm:t>
        <a:bodyPr/>
        <a:lstStyle/>
        <a:p>
          <a:endParaRPr lang="en-US"/>
        </a:p>
      </dgm:t>
    </dgm:pt>
    <dgm:pt modelId="{4C72FBB4-3505-446A-B553-5158DE1DB380}" type="sibTrans" cxnId="{D19CFE75-783B-40D9-B520-02F0480A6BD9}">
      <dgm:prSet/>
      <dgm:spPr/>
      <dgm:t>
        <a:bodyPr/>
        <a:lstStyle/>
        <a:p>
          <a:endParaRPr lang="en-US"/>
        </a:p>
      </dgm:t>
    </dgm:pt>
    <dgm:pt modelId="{1D1B49D8-7491-124C-A00A-93B143B702A1}">
      <dgm:prSet/>
      <dgm:spPr/>
      <dgm:t>
        <a:bodyPr/>
        <a:lstStyle/>
        <a:p>
          <a:r>
            <a:rPr lang="de-DE" dirty="0"/>
            <a:t>SDC</a:t>
          </a:r>
        </a:p>
      </dgm:t>
    </dgm:pt>
    <dgm:pt modelId="{FADC4AD6-10D3-7244-8B7E-423956F510C0}" type="parTrans" cxnId="{6FF4FBB6-0F46-5345-B671-30B1CABF9DCA}">
      <dgm:prSet/>
      <dgm:spPr/>
      <dgm:t>
        <a:bodyPr/>
        <a:lstStyle/>
        <a:p>
          <a:endParaRPr lang="de-DE"/>
        </a:p>
      </dgm:t>
    </dgm:pt>
    <dgm:pt modelId="{E50FF00D-FDEE-C84E-8F25-921D38F1D72A}" type="sibTrans" cxnId="{6FF4FBB6-0F46-5345-B671-30B1CABF9DCA}">
      <dgm:prSet/>
      <dgm:spPr/>
      <dgm:t>
        <a:bodyPr/>
        <a:lstStyle/>
        <a:p>
          <a:endParaRPr lang="de-DE"/>
        </a:p>
      </dgm:t>
    </dgm:pt>
    <dgm:pt modelId="{4992BF69-0C17-D647-A8A8-0CB3FCE7CDBE}">
      <dgm:prSet/>
      <dgm:spPr/>
      <dgm:t>
        <a:bodyPr/>
        <a:lstStyle/>
        <a:p>
          <a:r>
            <a:rPr lang="de-DE" dirty="0"/>
            <a:t>https://</a:t>
          </a:r>
          <a:r>
            <a:rPr lang="de-DE" dirty="0" err="1"/>
            <a:t>docs.sdcio.dev</a:t>
          </a:r>
          <a:r>
            <a:rPr lang="de-DE" dirty="0"/>
            <a:t>/</a:t>
          </a:r>
        </a:p>
      </dgm:t>
    </dgm:pt>
    <dgm:pt modelId="{1A897695-3FA8-3F4C-B372-5AAB53C30E2B}" type="parTrans" cxnId="{A3957536-B99A-EF45-89E6-7AFC711DCA13}">
      <dgm:prSet/>
      <dgm:spPr/>
      <dgm:t>
        <a:bodyPr/>
        <a:lstStyle/>
        <a:p>
          <a:endParaRPr lang="de-DE"/>
        </a:p>
      </dgm:t>
    </dgm:pt>
    <dgm:pt modelId="{F3EB3DAA-C0FE-8B47-873C-B0E037342502}" type="sibTrans" cxnId="{A3957536-B99A-EF45-89E6-7AFC711DCA13}">
      <dgm:prSet/>
      <dgm:spPr/>
      <dgm:t>
        <a:bodyPr/>
        <a:lstStyle/>
        <a:p>
          <a:endParaRPr lang="de-DE"/>
        </a:p>
      </dgm:t>
    </dgm:pt>
    <dgm:pt modelId="{178A234F-E9F1-B743-9D6E-2CBD47678200}">
      <dgm:prSet/>
      <dgm:spPr/>
      <dgm:t>
        <a:bodyPr/>
        <a:lstStyle/>
        <a:p>
          <a:r>
            <a:rPr lang="de-DE" dirty="0" err="1"/>
            <a:t>Kubenet</a:t>
          </a:r>
          <a:endParaRPr lang="de-DE" dirty="0"/>
        </a:p>
      </dgm:t>
    </dgm:pt>
    <dgm:pt modelId="{DA726E8F-FD08-4F44-826C-072739F6A8DC}" type="parTrans" cxnId="{D2072F05-673C-0841-972E-042CDAFDF30F}">
      <dgm:prSet/>
      <dgm:spPr/>
      <dgm:t>
        <a:bodyPr/>
        <a:lstStyle/>
        <a:p>
          <a:endParaRPr lang="de-DE"/>
        </a:p>
      </dgm:t>
    </dgm:pt>
    <dgm:pt modelId="{33A7492E-EF1C-DD40-A6EE-6F3AA2BFC559}" type="sibTrans" cxnId="{D2072F05-673C-0841-972E-042CDAFDF30F}">
      <dgm:prSet/>
      <dgm:spPr/>
      <dgm:t>
        <a:bodyPr/>
        <a:lstStyle/>
        <a:p>
          <a:endParaRPr lang="de-DE"/>
        </a:p>
      </dgm:t>
    </dgm:pt>
    <dgm:pt modelId="{2463D70B-9860-C84A-A48E-9C26F31FA37B}">
      <dgm:prSet/>
      <dgm:spPr/>
      <dgm:t>
        <a:bodyPr/>
        <a:lstStyle/>
        <a:p>
          <a:r>
            <a:rPr lang="de-DE" dirty="0"/>
            <a:t>https://</a:t>
          </a:r>
          <a:r>
            <a:rPr lang="de-DE" dirty="0" err="1"/>
            <a:t>learn.kubenet.dev</a:t>
          </a:r>
          <a:r>
            <a:rPr lang="de-DE" dirty="0"/>
            <a:t>/</a:t>
          </a:r>
        </a:p>
      </dgm:t>
    </dgm:pt>
    <dgm:pt modelId="{4C2E9FCF-2539-F548-A873-B692436387B3}" type="parTrans" cxnId="{7A1D72B5-0BAB-0444-B7E4-853180F1CAD4}">
      <dgm:prSet/>
      <dgm:spPr/>
      <dgm:t>
        <a:bodyPr/>
        <a:lstStyle/>
        <a:p>
          <a:endParaRPr lang="de-DE"/>
        </a:p>
      </dgm:t>
    </dgm:pt>
    <dgm:pt modelId="{3C7AECFF-313A-534E-9F6E-EF4D007E90ED}" type="sibTrans" cxnId="{7A1D72B5-0BAB-0444-B7E4-853180F1CAD4}">
      <dgm:prSet/>
      <dgm:spPr/>
      <dgm:t>
        <a:bodyPr/>
        <a:lstStyle/>
        <a:p>
          <a:endParaRPr lang="de-DE"/>
        </a:p>
      </dgm:t>
    </dgm:pt>
    <dgm:pt modelId="{17132A07-F17D-6F44-BF77-DA170F2DA3D4}" type="pres">
      <dgm:prSet presAssocID="{7EC08FC6-6FF0-4468-91E9-793457EA72C0}" presName="linear" presStyleCnt="0">
        <dgm:presLayoutVars>
          <dgm:dir/>
          <dgm:animLvl val="lvl"/>
          <dgm:resizeHandles val="exact"/>
        </dgm:presLayoutVars>
      </dgm:prSet>
      <dgm:spPr/>
    </dgm:pt>
    <dgm:pt modelId="{43DB7AFD-5C30-2F40-9C2A-696DBBB01716}" type="pres">
      <dgm:prSet presAssocID="{007070F2-0ACA-4065-B66C-FD01A75032E3}" presName="parentLin" presStyleCnt="0"/>
      <dgm:spPr/>
    </dgm:pt>
    <dgm:pt modelId="{5BF9C4BA-6D1B-5848-A117-55534DD7BAEE}" type="pres">
      <dgm:prSet presAssocID="{007070F2-0ACA-4065-B66C-FD01A75032E3}" presName="parentLeftMargin" presStyleLbl="node1" presStyleIdx="0" presStyleCnt="6"/>
      <dgm:spPr/>
    </dgm:pt>
    <dgm:pt modelId="{3A51972D-F08A-C240-96DD-EE5E2617836F}" type="pres">
      <dgm:prSet presAssocID="{007070F2-0ACA-4065-B66C-FD01A75032E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7BFAE5-08B6-9742-9CFD-B54D1DE2AC81}" type="pres">
      <dgm:prSet presAssocID="{007070F2-0ACA-4065-B66C-FD01A75032E3}" presName="negativeSpace" presStyleCnt="0"/>
      <dgm:spPr/>
    </dgm:pt>
    <dgm:pt modelId="{FBAF2AD3-C03A-6843-958C-62700100A03B}" type="pres">
      <dgm:prSet presAssocID="{007070F2-0ACA-4065-B66C-FD01A75032E3}" presName="childText" presStyleLbl="conFgAcc1" presStyleIdx="0" presStyleCnt="6">
        <dgm:presLayoutVars>
          <dgm:bulletEnabled val="1"/>
        </dgm:presLayoutVars>
      </dgm:prSet>
      <dgm:spPr/>
    </dgm:pt>
    <dgm:pt modelId="{25E74D2A-BA12-0B4F-81B4-CDC8D6C35C6D}" type="pres">
      <dgm:prSet presAssocID="{C649EEF0-632D-4EDF-B085-4DF5B1FEE66F}" presName="spaceBetweenRectangles" presStyleCnt="0"/>
      <dgm:spPr/>
    </dgm:pt>
    <dgm:pt modelId="{2677BA24-EC21-E346-B023-C8FAC44704A7}" type="pres">
      <dgm:prSet presAssocID="{16DD54D1-63CB-4ADE-BBFF-0993AFD9A131}" presName="parentLin" presStyleCnt="0"/>
      <dgm:spPr/>
    </dgm:pt>
    <dgm:pt modelId="{B81F3F14-B3DF-0B45-A1F2-DB1340AF1161}" type="pres">
      <dgm:prSet presAssocID="{16DD54D1-63CB-4ADE-BBFF-0993AFD9A131}" presName="parentLeftMargin" presStyleLbl="node1" presStyleIdx="0" presStyleCnt="6"/>
      <dgm:spPr/>
    </dgm:pt>
    <dgm:pt modelId="{8A61337F-479F-924B-BB81-1876F9382285}" type="pres">
      <dgm:prSet presAssocID="{16DD54D1-63CB-4ADE-BBFF-0993AFD9A13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33CF3E-8174-444E-A3C7-C7ABDD3B3439}" type="pres">
      <dgm:prSet presAssocID="{16DD54D1-63CB-4ADE-BBFF-0993AFD9A131}" presName="negativeSpace" presStyleCnt="0"/>
      <dgm:spPr/>
    </dgm:pt>
    <dgm:pt modelId="{1D233C2D-27D0-9D44-A2F7-5D5C5D299991}" type="pres">
      <dgm:prSet presAssocID="{16DD54D1-63CB-4ADE-BBFF-0993AFD9A131}" presName="childText" presStyleLbl="conFgAcc1" presStyleIdx="1" presStyleCnt="6">
        <dgm:presLayoutVars>
          <dgm:bulletEnabled val="1"/>
        </dgm:presLayoutVars>
      </dgm:prSet>
      <dgm:spPr/>
    </dgm:pt>
    <dgm:pt modelId="{51DF684A-6A89-A14B-81D9-E8EAF17FDC59}" type="pres">
      <dgm:prSet presAssocID="{9F7030DD-C7D3-44E6-8D01-7CF96F68F4E7}" presName="spaceBetweenRectangles" presStyleCnt="0"/>
      <dgm:spPr/>
    </dgm:pt>
    <dgm:pt modelId="{AAD5DC48-6EEB-3F42-9789-AF3B85CD72A3}" type="pres">
      <dgm:prSet presAssocID="{7454A245-8AB7-4656-9F7F-76D4AB3584A8}" presName="parentLin" presStyleCnt="0"/>
      <dgm:spPr/>
    </dgm:pt>
    <dgm:pt modelId="{520D4876-9397-1F4F-A7E8-AB7F8B888F94}" type="pres">
      <dgm:prSet presAssocID="{7454A245-8AB7-4656-9F7F-76D4AB3584A8}" presName="parentLeftMargin" presStyleLbl="node1" presStyleIdx="1" presStyleCnt="6"/>
      <dgm:spPr/>
    </dgm:pt>
    <dgm:pt modelId="{0376B677-C24B-8442-AEFC-E813DB19E7E5}" type="pres">
      <dgm:prSet presAssocID="{7454A245-8AB7-4656-9F7F-76D4AB3584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9BCB66-7E9F-A34D-879B-95B607F4BC07}" type="pres">
      <dgm:prSet presAssocID="{7454A245-8AB7-4656-9F7F-76D4AB3584A8}" presName="negativeSpace" presStyleCnt="0"/>
      <dgm:spPr/>
    </dgm:pt>
    <dgm:pt modelId="{2AB601A5-F7D9-3B48-A01C-F10883D4B3C5}" type="pres">
      <dgm:prSet presAssocID="{7454A245-8AB7-4656-9F7F-76D4AB3584A8}" presName="childText" presStyleLbl="conFgAcc1" presStyleIdx="2" presStyleCnt="6">
        <dgm:presLayoutVars>
          <dgm:bulletEnabled val="1"/>
        </dgm:presLayoutVars>
      </dgm:prSet>
      <dgm:spPr/>
    </dgm:pt>
    <dgm:pt modelId="{D6F41259-2412-3C43-9BA3-60F09E4EDCC0}" type="pres">
      <dgm:prSet presAssocID="{8AA38DCF-4115-4E77-8A0B-9D5A312A2E64}" presName="spaceBetweenRectangles" presStyleCnt="0"/>
      <dgm:spPr/>
    </dgm:pt>
    <dgm:pt modelId="{31BCA5DB-1F85-8548-8999-0D7562E74110}" type="pres">
      <dgm:prSet presAssocID="{1D1B49D8-7491-124C-A00A-93B143B702A1}" presName="parentLin" presStyleCnt="0"/>
      <dgm:spPr/>
    </dgm:pt>
    <dgm:pt modelId="{559FE047-58F0-3D4D-9861-B52A4EAC1BB8}" type="pres">
      <dgm:prSet presAssocID="{1D1B49D8-7491-124C-A00A-93B143B702A1}" presName="parentLeftMargin" presStyleLbl="node1" presStyleIdx="2" presStyleCnt="6"/>
      <dgm:spPr/>
    </dgm:pt>
    <dgm:pt modelId="{E73CCD9E-5C9F-B74C-B4FC-34A056F89194}" type="pres">
      <dgm:prSet presAssocID="{1D1B49D8-7491-124C-A00A-93B143B702A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802831B-B63B-DC4A-B153-CBA326A6221B}" type="pres">
      <dgm:prSet presAssocID="{1D1B49D8-7491-124C-A00A-93B143B702A1}" presName="negativeSpace" presStyleCnt="0"/>
      <dgm:spPr/>
    </dgm:pt>
    <dgm:pt modelId="{2F300D0E-E996-BC40-BAEC-1D44C0C64B32}" type="pres">
      <dgm:prSet presAssocID="{1D1B49D8-7491-124C-A00A-93B143B702A1}" presName="childText" presStyleLbl="conFgAcc1" presStyleIdx="3" presStyleCnt="6">
        <dgm:presLayoutVars>
          <dgm:bulletEnabled val="1"/>
        </dgm:presLayoutVars>
      </dgm:prSet>
      <dgm:spPr/>
    </dgm:pt>
    <dgm:pt modelId="{6E7D5948-2313-DB4E-BFD0-C9C553308CB8}" type="pres">
      <dgm:prSet presAssocID="{E50FF00D-FDEE-C84E-8F25-921D38F1D72A}" presName="spaceBetweenRectangles" presStyleCnt="0"/>
      <dgm:spPr/>
    </dgm:pt>
    <dgm:pt modelId="{A74DC974-E937-E341-8F31-5D6D974D8130}" type="pres">
      <dgm:prSet presAssocID="{178A234F-E9F1-B743-9D6E-2CBD47678200}" presName="parentLin" presStyleCnt="0"/>
      <dgm:spPr/>
    </dgm:pt>
    <dgm:pt modelId="{9B92F374-BD3A-FC45-BC7D-31767D5FA816}" type="pres">
      <dgm:prSet presAssocID="{178A234F-E9F1-B743-9D6E-2CBD47678200}" presName="parentLeftMargin" presStyleLbl="node1" presStyleIdx="3" presStyleCnt="6"/>
      <dgm:spPr/>
    </dgm:pt>
    <dgm:pt modelId="{5EF94CF1-C539-5D4E-B1D5-EC8085A9E879}" type="pres">
      <dgm:prSet presAssocID="{178A234F-E9F1-B743-9D6E-2CBD476782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4E9315-A9BD-5B41-ABDD-4E277BEDA37C}" type="pres">
      <dgm:prSet presAssocID="{178A234F-E9F1-B743-9D6E-2CBD47678200}" presName="negativeSpace" presStyleCnt="0"/>
      <dgm:spPr/>
    </dgm:pt>
    <dgm:pt modelId="{24E5F532-ADF6-4F44-B45A-BD9BFE5603B0}" type="pres">
      <dgm:prSet presAssocID="{178A234F-E9F1-B743-9D6E-2CBD47678200}" presName="childText" presStyleLbl="conFgAcc1" presStyleIdx="4" presStyleCnt="6">
        <dgm:presLayoutVars>
          <dgm:bulletEnabled val="1"/>
        </dgm:presLayoutVars>
      </dgm:prSet>
      <dgm:spPr/>
    </dgm:pt>
    <dgm:pt modelId="{DC8E174F-F109-8846-BBDF-E885A951FF1C}" type="pres">
      <dgm:prSet presAssocID="{33A7492E-EF1C-DD40-A6EE-6F3AA2BFC559}" presName="spaceBetweenRectangles" presStyleCnt="0"/>
      <dgm:spPr/>
    </dgm:pt>
    <dgm:pt modelId="{8A90413A-48EF-7849-9F80-E98C9220AAE6}" type="pres">
      <dgm:prSet presAssocID="{E8DDC7CE-DF60-4A23-8EF8-9FFF94BA2A7D}" presName="parentLin" presStyleCnt="0"/>
      <dgm:spPr/>
    </dgm:pt>
    <dgm:pt modelId="{A4C352C3-5B7B-B84B-B992-8389F3DF878C}" type="pres">
      <dgm:prSet presAssocID="{E8DDC7CE-DF60-4A23-8EF8-9FFF94BA2A7D}" presName="parentLeftMargin" presStyleLbl="node1" presStyleIdx="4" presStyleCnt="6"/>
      <dgm:spPr/>
    </dgm:pt>
    <dgm:pt modelId="{17974B63-DC4C-AC4F-B235-4D90E1E6FE40}" type="pres">
      <dgm:prSet presAssocID="{E8DDC7CE-DF60-4A23-8EF8-9FFF94BA2A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8CFA05D-005E-884F-B246-EB6B526E6404}" type="pres">
      <dgm:prSet presAssocID="{E8DDC7CE-DF60-4A23-8EF8-9FFF94BA2A7D}" presName="negativeSpace" presStyleCnt="0"/>
      <dgm:spPr/>
    </dgm:pt>
    <dgm:pt modelId="{4A4934C8-157F-D942-B565-AEFEC9CC711D}" type="pres">
      <dgm:prSet presAssocID="{E8DDC7CE-DF60-4A23-8EF8-9FFF94BA2A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2072F05-673C-0841-972E-042CDAFDF30F}" srcId="{7EC08FC6-6FF0-4468-91E9-793457EA72C0}" destId="{178A234F-E9F1-B743-9D6E-2CBD47678200}" srcOrd="4" destOrd="0" parTransId="{DA726E8F-FD08-4F44-826C-072739F6A8DC}" sibTransId="{33A7492E-EF1C-DD40-A6EE-6F3AA2BFC559}"/>
    <dgm:cxn modelId="{3D91FF0C-1E8A-6B49-9ADD-FF716C420338}" type="presOf" srcId="{2C686AC6-D005-404E-A85B-0E2EE6B77299}" destId="{2AB601A5-F7D9-3B48-A01C-F10883D4B3C5}" srcOrd="0" destOrd="0" presId="urn:microsoft.com/office/officeart/2005/8/layout/list1"/>
    <dgm:cxn modelId="{32247413-915E-4C57-9DC2-009291F8F505}" srcId="{007070F2-0ACA-4065-B66C-FD01A75032E3}" destId="{D2A89D98-C013-42D7-9D6E-80F85E34E6BB}" srcOrd="0" destOrd="0" parTransId="{19FF4E81-BC3D-4310-8DC4-49D3B29B4639}" sibTransId="{38184242-F875-4F72-9D9D-988B296C732E}"/>
    <dgm:cxn modelId="{206B081C-D777-AC46-899D-93A4993A60D2}" type="presOf" srcId="{7454A245-8AB7-4656-9F7F-76D4AB3584A8}" destId="{0376B677-C24B-8442-AEFC-E813DB19E7E5}" srcOrd="1" destOrd="0" presId="urn:microsoft.com/office/officeart/2005/8/layout/list1"/>
    <dgm:cxn modelId="{A679C634-5ACA-6147-9C93-90DC7EBBBD06}" type="presOf" srcId="{16DD54D1-63CB-4ADE-BBFF-0993AFD9A131}" destId="{8A61337F-479F-924B-BB81-1876F9382285}" srcOrd="1" destOrd="0" presId="urn:microsoft.com/office/officeart/2005/8/layout/list1"/>
    <dgm:cxn modelId="{A3957536-B99A-EF45-89E6-7AFC711DCA13}" srcId="{1D1B49D8-7491-124C-A00A-93B143B702A1}" destId="{4992BF69-0C17-D647-A8A8-0CB3FCE7CDBE}" srcOrd="0" destOrd="0" parTransId="{1A897695-3FA8-3F4C-B372-5AAB53C30E2B}" sibTransId="{F3EB3DAA-C0FE-8B47-873C-B0E037342502}"/>
    <dgm:cxn modelId="{F63CF74A-1798-4875-AAFF-E22BF621AAEF}" srcId="{7454A245-8AB7-4656-9F7F-76D4AB3584A8}" destId="{2C686AC6-D005-404E-A85B-0E2EE6B77299}" srcOrd="0" destOrd="0" parTransId="{A4F4184C-D3E4-4672-9FAC-752FB24390CF}" sibTransId="{78922CDA-EB62-4344-B35F-B30917A99DD8}"/>
    <dgm:cxn modelId="{4577314C-C3B1-4048-88D6-533AECCE3579}" type="presOf" srcId="{178A234F-E9F1-B743-9D6E-2CBD47678200}" destId="{5EF94CF1-C539-5D4E-B1D5-EC8085A9E879}" srcOrd="1" destOrd="0" presId="urn:microsoft.com/office/officeart/2005/8/layout/list1"/>
    <dgm:cxn modelId="{154DCF61-8801-8747-82D8-756122DE9C98}" type="presOf" srcId="{007070F2-0ACA-4065-B66C-FD01A75032E3}" destId="{5BF9C4BA-6D1B-5848-A117-55534DD7BAEE}" srcOrd="0" destOrd="0" presId="urn:microsoft.com/office/officeart/2005/8/layout/list1"/>
    <dgm:cxn modelId="{E7FCCE62-D08F-466C-9B44-4CB9031C75BD}" srcId="{16DD54D1-63CB-4ADE-BBFF-0993AFD9A131}" destId="{FFC7A735-E22A-4C45-8808-F342B6CF87D6}" srcOrd="0" destOrd="0" parTransId="{03A6D097-61D6-49E6-9A7A-C69570F41D44}" sibTransId="{C728EA61-F9C8-4CE8-8194-AB7E6A081076}"/>
    <dgm:cxn modelId="{C2EC706A-FB11-954D-B42B-AB2DAE767E83}" type="presOf" srcId="{1D1B49D8-7491-124C-A00A-93B143B702A1}" destId="{E73CCD9E-5C9F-B74C-B4FC-34A056F89194}" srcOrd="1" destOrd="0" presId="urn:microsoft.com/office/officeart/2005/8/layout/list1"/>
    <dgm:cxn modelId="{3E630273-48B3-0A4C-A53D-39D9C35C67D9}" type="presOf" srcId="{3CF25C98-30AF-47BB-A352-55AFA0780D42}" destId="{4A4934C8-157F-D942-B565-AEFEC9CC711D}" srcOrd="0" destOrd="0" presId="urn:microsoft.com/office/officeart/2005/8/layout/list1"/>
    <dgm:cxn modelId="{D19CFE75-783B-40D9-B520-02F0480A6BD9}" srcId="{E8DDC7CE-DF60-4A23-8EF8-9FFF94BA2A7D}" destId="{3CF25C98-30AF-47BB-A352-55AFA0780D42}" srcOrd="0" destOrd="0" parTransId="{B44B1653-FFD2-44A4-A5EE-0DA71201E824}" sibTransId="{4C72FBB4-3505-446A-B553-5158DE1DB380}"/>
    <dgm:cxn modelId="{10EBEC82-5517-4405-AE76-85D564DBEE11}" srcId="{7EC08FC6-6FF0-4468-91E9-793457EA72C0}" destId="{16DD54D1-63CB-4ADE-BBFF-0993AFD9A131}" srcOrd="1" destOrd="0" parTransId="{14ADE8C7-1705-434D-BEBA-EBDEC23BC3EA}" sibTransId="{9F7030DD-C7D3-44E6-8D01-7CF96F68F4E7}"/>
    <dgm:cxn modelId="{91FABB84-4708-7B43-9C5B-78ECBCD5B3C8}" type="presOf" srcId="{E8DDC7CE-DF60-4A23-8EF8-9FFF94BA2A7D}" destId="{A4C352C3-5B7B-B84B-B992-8389F3DF878C}" srcOrd="0" destOrd="0" presId="urn:microsoft.com/office/officeart/2005/8/layout/list1"/>
    <dgm:cxn modelId="{11760998-3E29-5443-99F8-16D2B11EB32E}" type="presOf" srcId="{4992BF69-0C17-D647-A8A8-0CB3FCE7CDBE}" destId="{2F300D0E-E996-BC40-BAEC-1D44C0C64B32}" srcOrd="0" destOrd="0" presId="urn:microsoft.com/office/officeart/2005/8/layout/list1"/>
    <dgm:cxn modelId="{94C68E9C-B766-444A-B360-F91BD81A6991}" srcId="{7EC08FC6-6FF0-4468-91E9-793457EA72C0}" destId="{7454A245-8AB7-4656-9F7F-76D4AB3584A8}" srcOrd="2" destOrd="0" parTransId="{AFC4CF35-B7CD-414F-B531-F74794E1474B}" sibTransId="{8AA38DCF-4115-4E77-8A0B-9D5A312A2E64}"/>
    <dgm:cxn modelId="{6A8956AF-7EA8-461C-8CF6-4DB958E2BBCC}" srcId="{7EC08FC6-6FF0-4468-91E9-793457EA72C0}" destId="{E8DDC7CE-DF60-4A23-8EF8-9FFF94BA2A7D}" srcOrd="5" destOrd="0" parTransId="{0570E821-EDEE-4682-8634-996024247CB8}" sibTransId="{9156AEBE-3E66-4931-8C02-7DFE93D9C453}"/>
    <dgm:cxn modelId="{E9B4A5B2-0C6E-B243-9160-BCD5EEBC4387}" type="presOf" srcId="{7454A245-8AB7-4656-9F7F-76D4AB3584A8}" destId="{520D4876-9397-1F4F-A7E8-AB7F8B888F94}" srcOrd="0" destOrd="0" presId="urn:microsoft.com/office/officeart/2005/8/layout/list1"/>
    <dgm:cxn modelId="{7A1D72B5-0BAB-0444-B7E4-853180F1CAD4}" srcId="{178A234F-E9F1-B743-9D6E-2CBD47678200}" destId="{2463D70B-9860-C84A-A48E-9C26F31FA37B}" srcOrd="0" destOrd="0" parTransId="{4C2E9FCF-2539-F548-A873-B692436387B3}" sibTransId="{3C7AECFF-313A-534E-9F6E-EF4D007E90ED}"/>
    <dgm:cxn modelId="{6FF4FBB6-0F46-5345-B671-30B1CABF9DCA}" srcId="{7EC08FC6-6FF0-4468-91E9-793457EA72C0}" destId="{1D1B49D8-7491-124C-A00A-93B143B702A1}" srcOrd="3" destOrd="0" parTransId="{FADC4AD6-10D3-7244-8B7E-423956F510C0}" sibTransId="{E50FF00D-FDEE-C84E-8F25-921D38F1D72A}"/>
    <dgm:cxn modelId="{D444F5B8-4AB5-0D4D-AB63-51FFC4D3ABDF}" type="presOf" srcId="{E8DDC7CE-DF60-4A23-8EF8-9FFF94BA2A7D}" destId="{17974B63-DC4C-AC4F-B235-4D90E1E6FE40}" srcOrd="1" destOrd="0" presId="urn:microsoft.com/office/officeart/2005/8/layout/list1"/>
    <dgm:cxn modelId="{B18CDBBE-F4B5-FA4A-B7A2-92C58B4BD1EA}" type="presOf" srcId="{7EC08FC6-6FF0-4468-91E9-793457EA72C0}" destId="{17132A07-F17D-6F44-BF77-DA170F2DA3D4}" srcOrd="0" destOrd="0" presId="urn:microsoft.com/office/officeart/2005/8/layout/list1"/>
    <dgm:cxn modelId="{5AE83BC0-7281-4DD9-B741-945F4DF22F06}" srcId="{7EC08FC6-6FF0-4468-91E9-793457EA72C0}" destId="{007070F2-0ACA-4065-B66C-FD01A75032E3}" srcOrd="0" destOrd="0" parTransId="{AEDCBBB8-1DA2-4DBC-8CCA-6F08905768AB}" sibTransId="{C649EEF0-632D-4EDF-B085-4DF5B1FEE66F}"/>
    <dgm:cxn modelId="{6ADCEBC3-8B37-0E45-9448-312CC613B2E7}" type="presOf" srcId="{FFC7A735-E22A-4C45-8808-F342B6CF87D6}" destId="{1D233C2D-27D0-9D44-A2F7-5D5C5D299991}" srcOrd="0" destOrd="0" presId="urn:microsoft.com/office/officeart/2005/8/layout/list1"/>
    <dgm:cxn modelId="{B246B1D1-7945-6942-B1E7-E3A7C235E5D5}" type="presOf" srcId="{16DD54D1-63CB-4ADE-BBFF-0993AFD9A131}" destId="{B81F3F14-B3DF-0B45-A1F2-DB1340AF1161}" srcOrd="0" destOrd="0" presId="urn:microsoft.com/office/officeart/2005/8/layout/list1"/>
    <dgm:cxn modelId="{30EBB4DE-3906-1447-A0E5-5D7760A0E863}" type="presOf" srcId="{D2A89D98-C013-42D7-9D6E-80F85E34E6BB}" destId="{FBAF2AD3-C03A-6843-958C-62700100A03B}" srcOrd="0" destOrd="0" presId="urn:microsoft.com/office/officeart/2005/8/layout/list1"/>
    <dgm:cxn modelId="{0E3996E0-68F5-E440-803B-C0F51DFD4F96}" type="presOf" srcId="{1D1B49D8-7491-124C-A00A-93B143B702A1}" destId="{559FE047-58F0-3D4D-9861-B52A4EAC1BB8}" srcOrd="0" destOrd="0" presId="urn:microsoft.com/office/officeart/2005/8/layout/list1"/>
    <dgm:cxn modelId="{1AAF71E5-437E-614E-A7FD-AB4AD9FB8064}" type="presOf" srcId="{2463D70B-9860-C84A-A48E-9C26F31FA37B}" destId="{24E5F532-ADF6-4F44-B45A-BD9BFE5603B0}" srcOrd="0" destOrd="0" presId="urn:microsoft.com/office/officeart/2005/8/layout/list1"/>
    <dgm:cxn modelId="{D8502EEE-037C-CF4F-85EC-E084A0A2B9CE}" type="presOf" srcId="{178A234F-E9F1-B743-9D6E-2CBD47678200}" destId="{9B92F374-BD3A-FC45-BC7D-31767D5FA816}" srcOrd="0" destOrd="0" presId="urn:microsoft.com/office/officeart/2005/8/layout/list1"/>
    <dgm:cxn modelId="{AA2BB7EE-DF38-CE4B-957E-13DB85AE5A01}" type="presOf" srcId="{007070F2-0ACA-4065-B66C-FD01A75032E3}" destId="{3A51972D-F08A-C240-96DD-EE5E2617836F}" srcOrd="1" destOrd="0" presId="urn:microsoft.com/office/officeart/2005/8/layout/list1"/>
    <dgm:cxn modelId="{57B3C60E-9AF7-154D-A98D-2B45005D9EDF}" type="presParOf" srcId="{17132A07-F17D-6F44-BF77-DA170F2DA3D4}" destId="{43DB7AFD-5C30-2F40-9C2A-696DBBB01716}" srcOrd="0" destOrd="0" presId="urn:microsoft.com/office/officeart/2005/8/layout/list1"/>
    <dgm:cxn modelId="{7C1CA215-CD50-BD42-BC48-A81DB809E969}" type="presParOf" srcId="{43DB7AFD-5C30-2F40-9C2A-696DBBB01716}" destId="{5BF9C4BA-6D1B-5848-A117-55534DD7BAEE}" srcOrd="0" destOrd="0" presId="urn:microsoft.com/office/officeart/2005/8/layout/list1"/>
    <dgm:cxn modelId="{8D024FCD-59E9-F340-B2BE-619E19A33D26}" type="presParOf" srcId="{43DB7AFD-5C30-2F40-9C2A-696DBBB01716}" destId="{3A51972D-F08A-C240-96DD-EE5E2617836F}" srcOrd="1" destOrd="0" presId="urn:microsoft.com/office/officeart/2005/8/layout/list1"/>
    <dgm:cxn modelId="{2BBC1D87-1453-DD45-B192-D6575D1891CF}" type="presParOf" srcId="{17132A07-F17D-6F44-BF77-DA170F2DA3D4}" destId="{1A7BFAE5-08B6-9742-9CFD-B54D1DE2AC81}" srcOrd="1" destOrd="0" presId="urn:microsoft.com/office/officeart/2005/8/layout/list1"/>
    <dgm:cxn modelId="{EA271BC6-F605-FA42-83CA-C1787E79E72E}" type="presParOf" srcId="{17132A07-F17D-6F44-BF77-DA170F2DA3D4}" destId="{FBAF2AD3-C03A-6843-958C-62700100A03B}" srcOrd="2" destOrd="0" presId="urn:microsoft.com/office/officeart/2005/8/layout/list1"/>
    <dgm:cxn modelId="{669A22E5-1780-7D42-9FCA-B242A9F72EF8}" type="presParOf" srcId="{17132A07-F17D-6F44-BF77-DA170F2DA3D4}" destId="{25E74D2A-BA12-0B4F-81B4-CDC8D6C35C6D}" srcOrd="3" destOrd="0" presId="urn:microsoft.com/office/officeart/2005/8/layout/list1"/>
    <dgm:cxn modelId="{745C7F6D-EDF1-374E-833A-59AB3ECC91FE}" type="presParOf" srcId="{17132A07-F17D-6F44-BF77-DA170F2DA3D4}" destId="{2677BA24-EC21-E346-B023-C8FAC44704A7}" srcOrd="4" destOrd="0" presId="urn:microsoft.com/office/officeart/2005/8/layout/list1"/>
    <dgm:cxn modelId="{51E858E2-46D2-1647-B26E-1B2371C9E1FE}" type="presParOf" srcId="{2677BA24-EC21-E346-B023-C8FAC44704A7}" destId="{B81F3F14-B3DF-0B45-A1F2-DB1340AF1161}" srcOrd="0" destOrd="0" presId="urn:microsoft.com/office/officeart/2005/8/layout/list1"/>
    <dgm:cxn modelId="{9D9CDA08-8CF9-324C-9A2A-1701BC927CA0}" type="presParOf" srcId="{2677BA24-EC21-E346-B023-C8FAC44704A7}" destId="{8A61337F-479F-924B-BB81-1876F9382285}" srcOrd="1" destOrd="0" presId="urn:microsoft.com/office/officeart/2005/8/layout/list1"/>
    <dgm:cxn modelId="{1B3E1E89-CE46-3040-896E-5272CA0804A9}" type="presParOf" srcId="{17132A07-F17D-6F44-BF77-DA170F2DA3D4}" destId="{2433CF3E-8174-444E-A3C7-C7ABDD3B3439}" srcOrd="5" destOrd="0" presId="urn:microsoft.com/office/officeart/2005/8/layout/list1"/>
    <dgm:cxn modelId="{BD8C4BAC-0F3B-4448-A378-1CFB9F582D87}" type="presParOf" srcId="{17132A07-F17D-6F44-BF77-DA170F2DA3D4}" destId="{1D233C2D-27D0-9D44-A2F7-5D5C5D299991}" srcOrd="6" destOrd="0" presId="urn:microsoft.com/office/officeart/2005/8/layout/list1"/>
    <dgm:cxn modelId="{C6128C89-CDC6-3649-9AD2-C17C91ACCB64}" type="presParOf" srcId="{17132A07-F17D-6F44-BF77-DA170F2DA3D4}" destId="{51DF684A-6A89-A14B-81D9-E8EAF17FDC59}" srcOrd="7" destOrd="0" presId="urn:microsoft.com/office/officeart/2005/8/layout/list1"/>
    <dgm:cxn modelId="{D50B6DE8-5BE3-BC46-93D8-814FC42B22A1}" type="presParOf" srcId="{17132A07-F17D-6F44-BF77-DA170F2DA3D4}" destId="{AAD5DC48-6EEB-3F42-9789-AF3B85CD72A3}" srcOrd="8" destOrd="0" presId="urn:microsoft.com/office/officeart/2005/8/layout/list1"/>
    <dgm:cxn modelId="{0F41E094-E92E-504C-B823-28A477E8A530}" type="presParOf" srcId="{AAD5DC48-6EEB-3F42-9789-AF3B85CD72A3}" destId="{520D4876-9397-1F4F-A7E8-AB7F8B888F94}" srcOrd="0" destOrd="0" presId="urn:microsoft.com/office/officeart/2005/8/layout/list1"/>
    <dgm:cxn modelId="{922ED9AA-4D74-6E40-A58F-083D4CB594C7}" type="presParOf" srcId="{AAD5DC48-6EEB-3F42-9789-AF3B85CD72A3}" destId="{0376B677-C24B-8442-AEFC-E813DB19E7E5}" srcOrd="1" destOrd="0" presId="urn:microsoft.com/office/officeart/2005/8/layout/list1"/>
    <dgm:cxn modelId="{8F577668-FC1B-074F-BC9E-A9A664B5E2C7}" type="presParOf" srcId="{17132A07-F17D-6F44-BF77-DA170F2DA3D4}" destId="{A79BCB66-7E9F-A34D-879B-95B607F4BC07}" srcOrd="9" destOrd="0" presId="urn:microsoft.com/office/officeart/2005/8/layout/list1"/>
    <dgm:cxn modelId="{29D97866-A1E7-EF4F-B31E-46BD227F57AF}" type="presParOf" srcId="{17132A07-F17D-6F44-BF77-DA170F2DA3D4}" destId="{2AB601A5-F7D9-3B48-A01C-F10883D4B3C5}" srcOrd="10" destOrd="0" presId="urn:microsoft.com/office/officeart/2005/8/layout/list1"/>
    <dgm:cxn modelId="{EA789F25-BDC1-C943-B21F-44BB7550992A}" type="presParOf" srcId="{17132A07-F17D-6F44-BF77-DA170F2DA3D4}" destId="{D6F41259-2412-3C43-9BA3-60F09E4EDCC0}" srcOrd="11" destOrd="0" presId="urn:microsoft.com/office/officeart/2005/8/layout/list1"/>
    <dgm:cxn modelId="{4809AE0A-AB29-C342-9B28-A8F4841AE225}" type="presParOf" srcId="{17132A07-F17D-6F44-BF77-DA170F2DA3D4}" destId="{31BCA5DB-1F85-8548-8999-0D7562E74110}" srcOrd="12" destOrd="0" presId="urn:microsoft.com/office/officeart/2005/8/layout/list1"/>
    <dgm:cxn modelId="{51654FA4-C1B2-3946-B103-0203F0DE5C3A}" type="presParOf" srcId="{31BCA5DB-1F85-8548-8999-0D7562E74110}" destId="{559FE047-58F0-3D4D-9861-B52A4EAC1BB8}" srcOrd="0" destOrd="0" presId="urn:microsoft.com/office/officeart/2005/8/layout/list1"/>
    <dgm:cxn modelId="{ED26C9AD-C2E4-E94C-893E-5B5104300A33}" type="presParOf" srcId="{31BCA5DB-1F85-8548-8999-0D7562E74110}" destId="{E73CCD9E-5C9F-B74C-B4FC-34A056F89194}" srcOrd="1" destOrd="0" presId="urn:microsoft.com/office/officeart/2005/8/layout/list1"/>
    <dgm:cxn modelId="{674E21C0-252B-AA4F-8774-2C70D259A756}" type="presParOf" srcId="{17132A07-F17D-6F44-BF77-DA170F2DA3D4}" destId="{0802831B-B63B-DC4A-B153-CBA326A6221B}" srcOrd="13" destOrd="0" presId="urn:microsoft.com/office/officeart/2005/8/layout/list1"/>
    <dgm:cxn modelId="{A476D3D4-DD39-FF4C-B679-B9B0A2B529AC}" type="presParOf" srcId="{17132A07-F17D-6F44-BF77-DA170F2DA3D4}" destId="{2F300D0E-E996-BC40-BAEC-1D44C0C64B32}" srcOrd="14" destOrd="0" presId="urn:microsoft.com/office/officeart/2005/8/layout/list1"/>
    <dgm:cxn modelId="{BDEE1DB0-5BA1-2842-9D87-DD8F5CB2BFD9}" type="presParOf" srcId="{17132A07-F17D-6F44-BF77-DA170F2DA3D4}" destId="{6E7D5948-2313-DB4E-BFD0-C9C553308CB8}" srcOrd="15" destOrd="0" presId="urn:microsoft.com/office/officeart/2005/8/layout/list1"/>
    <dgm:cxn modelId="{93DDE9BF-0F00-B841-8260-B91501A5C623}" type="presParOf" srcId="{17132A07-F17D-6F44-BF77-DA170F2DA3D4}" destId="{A74DC974-E937-E341-8F31-5D6D974D8130}" srcOrd="16" destOrd="0" presId="urn:microsoft.com/office/officeart/2005/8/layout/list1"/>
    <dgm:cxn modelId="{961108F1-9EBE-B246-A6D3-1388631B02E3}" type="presParOf" srcId="{A74DC974-E937-E341-8F31-5D6D974D8130}" destId="{9B92F374-BD3A-FC45-BC7D-31767D5FA816}" srcOrd="0" destOrd="0" presId="urn:microsoft.com/office/officeart/2005/8/layout/list1"/>
    <dgm:cxn modelId="{CEDF1EC2-7B3B-C94C-906D-94EC30E40DBA}" type="presParOf" srcId="{A74DC974-E937-E341-8F31-5D6D974D8130}" destId="{5EF94CF1-C539-5D4E-B1D5-EC8085A9E879}" srcOrd="1" destOrd="0" presId="urn:microsoft.com/office/officeart/2005/8/layout/list1"/>
    <dgm:cxn modelId="{410AD182-046F-CB4F-88B2-641DAC0EA169}" type="presParOf" srcId="{17132A07-F17D-6F44-BF77-DA170F2DA3D4}" destId="{574E9315-A9BD-5B41-ABDD-4E277BEDA37C}" srcOrd="17" destOrd="0" presId="urn:microsoft.com/office/officeart/2005/8/layout/list1"/>
    <dgm:cxn modelId="{A6FC7BAF-2397-2E4C-B177-DFB5F1A9E0AD}" type="presParOf" srcId="{17132A07-F17D-6F44-BF77-DA170F2DA3D4}" destId="{24E5F532-ADF6-4F44-B45A-BD9BFE5603B0}" srcOrd="18" destOrd="0" presId="urn:microsoft.com/office/officeart/2005/8/layout/list1"/>
    <dgm:cxn modelId="{D85AE437-F451-1248-966F-83769D795080}" type="presParOf" srcId="{17132A07-F17D-6F44-BF77-DA170F2DA3D4}" destId="{DC8E174F-F109-8846-BBDF-E885A951FF1C}" srcOrd="19" destOrd="0" presId="urn:microsoft.com/office/officeart/2005/8/layout/list1"/>
    <dgm:cxn modelId="{1A7C8780-1DEA-1A4B-B9BB-A25C40E6B5ED}" type="presParOf" srcId="{17132A07-F17D-6F44-BF77-DA170F2DA3D4}" destId="{8A90413A-48EF-7849-9F80-E98C9220AAE6}" srcOrd="20" destOrd="0" presId="urn:microsoft.com/office/officeart/2005/8/layout/list1"/>
    <dgm:cxn modelId="{E6342411-7670-2D45-A339-A85C7FE2E63D}" type="presParOf" srcId="{8A90413A-48EF-7849-9F80-E98C9220AAE6}" destId="{A4C352C3-5B7B-B84B-B992-8389F3DF878C}" srcOrd="0" destOrd="0" presId="urn:microsoft.com/office/officeart/2005/8/layout/list1"/>
    <dgm:cxn modelId="{056B9CA3-2838-924E-89AC-FEB5F805DD0B}" type="presParOf" srcId="{8A90413A-48EF-7849-9F80-E98C9220AAE6}" destId="{17974B63-DC4C-AC4F-B235-4D90E1E6FE40}" srcOrd="1" destOrd="0" presId="urn:microsoft.com/office/officeart/2005/8/layout/list1"/>
    <dgm:cxn modelId="{34295EC1-474F-4E40-8154-661C60949ABD}" type="presParOf" srcId="{17132A07-F17D-6F44-BF77-DA170F2DA3D4}" destId="{08CFA05D-005E-884F-B246-EB6B526E6404}" srcOrd="21" destOrd="0" presId="urn:microsoft.com/office/officeart/2005/8/layout/list1"/>
    <dgm:cxn modelId="{4AD5CBFF-8C5C-F546-B8D6-9A94E51C5E77}" type="presParOf" srcId="{17132A07-F17D-6F44-BF77-DA170F2DA3D4}" destId="{4A4934C8-157F-D942-B565-AEFEC9CC711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B474-EE72-4D50-BB45-E2E693380C9B}">
      <dsp:nvSpPr>
        <dsp:cNvPr id="0" name=""/>
        <dsp:cNvSpPr/>
      </dsp:nvSpPr>
      <dsp:spPr>
        <a:xfrm>
          <a:off x="6006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36E86-459C-4787-BDBA-A1807FB30031}">
      <dsp:nvSpPr>
        <dsp:cNvPr id="0" name=""/>
        <dsp:cNvSpPr/>
      </dsp:nvSpPr>
      <dsp:spPr>
        <a:xfrm>
          <a:off x="9096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BA752-535C-451E-BD10-0A9E3AF6EDDB}">
      <dsp:nvSpPr>
        <dsp:cNvPr id="0" name=""/>
        <dsp:cNvSpPr/>
      </dsp:nvSpPr>
      <dsp:spPr>
        <a:xfrm>
          <a:off x="1371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Intro into Kubernetes </a:t>
          </a:r>
          <a:endParaRPr lang="en-US" sz="1800" kern="1200"/>
        </a:p>
      </dsp:txBody>
      <dsp:txXfrm>
        <a:off x="137182" y="2429891"/>
        <a:ext cx="2376850" cy="720000"/>
      </dsp:txXfrm>
    </dsp:sp>
    <dsp:sp modelId="{DC9859C5-8B33-49AF-A070-B8D5F24AEE4D}">
      <dsp:nvSpPr>
        <dsp:cNvPr id="0" name=""/>
        <dsp:cNvSpPr/>
      </dsp:nvSpPr>
      <dsp:spPr>
        <a:xfrm>
          <a:off x="3393468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43707-FB88-4126-8123-BFA9A92194F8}">
      <dsp:nvSpPr>
        <dsp:cNvPr id="0" name=""/>
        <dsp:cNvSpPr/>
      </dsp:nvSpPr>
      <dsp:spPr>
        <a:xfrm>
          <a:off x="37024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9EAA4-7AC9-418A-863B-8FF2AB2F48CA}">
      <dsp:nvSpPr>
        <dsp:cNvPr id="0" name=""/>
        <dsp:cNvSpPr/>
      </dsp:nvSpPr>
      <dsp:spPr>
        <a:xfrm>
          <a:off x="2929982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Intro into Operator</a:t>
          </a:r>
          <a:endParaRPr lang="en-US" sz="1800" kern="1200"/>
        </a:p>
      </dsp:txBody>
      <dsp:txXfrm>
        <a:off x="2929982" y="2429891"/>
        <a:ext cx="2376850" cy="720000"/>
      </dsp:txXfrm>
    </dsp:sp>
    <dsp:sp modelId="{748CFD13-A7E1-497C-A8AD-C96283C15E3E}">
      <dsp:nvSpPr>
        <dsp:cNvPr id="0" name=""/>
        <dsp:cNvSpPr/>
      </dsp:nvSpPr>
      <dsp:spPr>
        <a:xfrm>
          <a:off x="61862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9255-88DE-4BEF-8A89-4C87A08C786E}">
      <dsp:nvSpPr>
        <dsp:cNvPr id="0" name=""/>
        <dsp:cNvSpPr/>
      </dsp:nvSpPr>
      <dsp:spPr>
        <a:xfrm>
          <a:off x="64952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8A44E-D8FB-452E-B640-14ED5BD015DA}">
      <dsp:nvSpPr>
        <dsp:cNvPr id="0" name=""/>
        <dsp:cNvSpPr/>
      </dsp:nvSpPr>
      <dsp:spPr>
        <a:xfrm>
          <a:off x="57227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Demo</a:t>
          </a:r>
          <a:endParaRPr lang="en-US" sz="1800" kern="1200"/>
        </a:p>
      </dsp:txBody>
      <dsp:txXfrm>
        <a:off x="5722781" y="2429891"/>
        <a:ext cx="2376850" cy="720000"/>
      </dsp:txXfrm>
    </dsp:sp>
    <dsp:sp modelId="{2AD2F3E9-6558-42C9-8955-1F666FD1CA36}">
      <dsp:nvSpPr>
        <dsp:cNvPr id="0" name=""/>
        <dsp:cNvSpPr/>
      </dsp:nvSpPr>
      <dsp:spPr>
        <a:xfrm>
          <a:off x="8979067" y="528411"/>
          <a:ext cx="1449879" cy="144987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86DCA-4295-4F35-91A4-2BA9F4CB4BA5}">
      <dsp:nvSpPr>
        <dsp:cNvPr id="0" name=""/>
        <dsp:cNvSpPr/>
      </dsp:nvSpPr>
      <dsp:spPr>
        <a:xfrm>
          <a:off x="9288058" y="837401"/>
          <a:ext cx="831897" cy="831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B859-18BC-438A-9825-05FD7CC7E7B1}">
      <dsp:nvSpPr>
        <dsp:cNvPr id="0" name=""/>
        <dsp:cNvSpPr/>
      </dsp:nvSpPr>
      <dsp:spPr>
        <a:xfrm>
          <a:off x="8515581" y="2429891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800" kern="1200"/>
            <a:t>Network Automation Group</a:t>
          </a:r>
          <a:endParaRPr lang="en-US" sz="1800" kern="1200"/>
        </a:p>
      </dsp:txBody>
      <dsp:txXfrm>
        <a:off x="8515581" y="2429891"/>
        <a:ext cx="23768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F2AD3-C03A-6843-958C-62700100A03B}">
      <dsp:nvSpPr>
        <dsp:cNvPr id="0" name=""/>
        <dsp:cNvSpPr/>
      </dsp:nvSpPr>
      <dsp:spPr>
        <a:xfrm>
          <a:off x="0" y="15682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>
              <a:hlinkClick xmlns:r="http://schemas.openxmlformats.org/officeDocument/2006/relationships" r:id="rId1"/>
            </a:rPr>
            <a:t>https://youtu.be/EV47Oxwet6Y?si=OdOLrb1-Unx8srCY</a:t>
          </a:r>
          <a:r>
            <a:rPr lang="de-DE" sz="1000" kern="1200"/>
            <a:t> </a:t>
          </a:r>
          <a:endParaRPr lang="en-US" sz="1000" kern="1200"/>
        </a:p>
      </dsp:txBody>
      <dsp:txXfrm>
        <a:off x="0" y="156826"/>
        <a:ext cx="11029615" cy="417375"/>
      </dsp:txXfrm>
    </dsp:sp>
    <dsp:sp modelId="{3A51972D-F08A-C240-96DD-EE5E2617836F}">
      <dsp:nvSpPr>
        <dsp:cNvPr id="0" name=""/>
        <dsp:cNvSpPr/>
      </dsp:nvSpPr>
      <dsp:spPr>
        <a:xfrm>
          <a:off x="551480" y="922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Kubernetes Course</a:t>
          </a:r>
          <a:endParaRPr lang="en-US" sz="1000" kern="1200"/>
        </a:p>
      </dsp:txBody>
      <dsp:txXfrm>
        <a:off x="565890" y="23636"/>
        <a:ext cx="7691910" cy="266379"/>
      </dsp:txXfrm>
    </dsp:sp>
    <dsp:sp modelId="{1D233C2D-27D0-9D44-A2F7-5D5C5D299991}">
      <dsp:nvSpPr>
        <dsp:cNvPr id="0" name=""/>
        <dsp:cNvSpPr/>
      </dsp:nvSpPr>
      <dsp:spPr>
        <a:xfrm>
          <a:off x="0" y="77580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2"/>
            </a:rPr>
            <a:t>https://book.kubebuilder.io/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775801"/>
        <a:ext cx="11029615" cy="417375"/>
      </dsp:txXfrm>
    </dsp:sp>
    <dsp:sp modelId="{8A61337F-479F-924B-BB81-1876F9382285}">
      <dsp:nvSpPr>
        <dsp:cNvPr id="0" name=""/>
        <dsp:cNvSpPr/>
      </dsp:nvSpPr>
      <dsp:spPr>
        <a:xfrm>
          <a:off x="551480" y="62820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Kubebuilder</a:t>
          </a:r>
          <a:r>
            <a:rPr lang="de-DE" sz="1000" kern="1200" dirty="0"/>
            <a:t> </a:t>
          </a:r>
          <a:r>
            <a:rPr lang="de-DE" sz="1000" kern="1200" dirty="0" err="1"/>
            <a:t>Documentation</a:t>
          </a:r>
          <a:endParaRPr lang="en-US" sz="1000" kern="1200" dirty="0"/>
        </a:p>
      </dsp:txBody>
      <dsp:txXfrm>
        <a:off x="565890" y="642611"/>
        <a:ext cx="7691910" cy="266379"/>
      </dsp:txXfrm>
    </dsp:sp>
    <dsp:sp modelId="{2AB601A5-F7D9-3B48-A01C-F10883D4B3C5}">
      <dsp:nvSpPr>
        <dsp:cNvPr id="0" name=""/>
        <dsp:cNvSpPr/>
      </dsp:nvSpPr>
      <dsp:spPr>
        <a:xfrm>
          <a:off x="0" y="139477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3"/>
            </a:rPr>
            <a:t>https://containerlab.dev/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1394776"/>
        <a:ext cx="11029615" cy="417375"/>
      </dsp:txXfrm>
    </dsp:sp>
    <dsp:sp modelId="{0376B677-C24B-8442-AEFC-E813DB19E7E5}">
      <dsp:nvSpPr>
        <dsp:cNvPr id="0" name=""/>
        <dsp:cNvSpPr/>
      </dsp:nvSpPr>
      <dsp:spPr>
        <a:xfrm>
          <a:off x="551480" y="124717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Containerlab</a:t>
          </a:r>
          <a:endParaRPr lang="en-US" sz="1000" kern="1200" dirty="0"/>
        </a:p>
      </dsp:txBody>
      <dsp:txXfrm>
        <a:off x="565890" y="1261586"/>
        <a:ext cx="7691910" cy="266379"/>
      </dsp:txXfrm>
    </dsp:sp>
    <dsp:sp modelId="{2F300D0E-E996-BC40-BAEC-1D44C0C64B32}">
      <dsp:nvSpPr>
        <dsp:cNvPr id="0" name=""/>
        <dsp:cNvSpPr/>
      </dsp:nvSpPr>
      <dsp:spPr>
        <a:xfrm>
          <a:off x="0" y="201375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https://</a:t>
          </a:r>
          <a:r>
            <a:rPr lang="de-DE" sz="1000" kern="1200" dirty="0" err="1"/>
            <a:t>docs.sdcio.dev</a:t>
          </a:r>
          <a:r>
            <a:rPr lang="de-DE" sz="1000" kern="1200" dirty="0"/>
            <a:t>/</a:t>
          </a:r>
        </a:p>
      </dsp:txBody>
      <dsp:txXfrm>
        <a:off x="0" y="2013751"/>
        <a:ext cx="11029615" cy="417375"/>
      </dsp:txXfrm>
    </dsp:sp>
    <dsp:sp modelId="{E73CCD9E-5C9F-B74C-B4FC-34A056F89194}">
      <dsp:nvSpPr>
        <dsp:cNvPr id="0" name=""/>
        <dsp:cNvSpPr/>
      </dsp:nvSpPr>
      <dsp:spPr>
        <a:xfrm>
          <a:off x="551480" y="186615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SDC</a:t>
          </a:r>
        </a:p>
      </dsp:txBody>
      <dsp:txXfrm>
        <a:off x="565890" y="1880561"/>
        <a:ext cx="7691910" cy="266379"/>
      </dsp:txXfrm>
    </dsp:sp>
    <dsp:sp modelId="{24E5F532-ADF6-4F44-B45A-BD9BFE5603B0}">
      <dsp:nvSpPr>
        <dsp:cNvPr id="0" name=""/>
        <dsp:cNvSpPr/>
      </dsp:nvSpPr>
      <dsp:spPr>
        <a:xfrm>
          <a:off x="0" y="2632726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https://</a:t>
          </a:r>
          <a:r>
            <a:rPr lang="de-DE" sz="1000" kern="1200" dirty="0" err="1"/>
            <a:t>learn.kubenet.dev</a:t>
          </a:r>
          <a:r>
            <a:rPr lang="de-DE" sz="1000" kern="1200" dirty="0"/>
            <a:t>/</a:t>
          </a:r>
        </a:p>
      </dsp:txBody>
      <dsp:txXfrm>
        <a:off x="0" y="2632726"/>
        <a:ext cx="11029615" cy="417375"/>
      </dsp:txXfrm>
    </dsp:sp>
    <dsp:sp modelId="{5EF94CF1-C539-5D4E-B1D5-EC8085A9E879}">
      <dsp:nvSpPr>
        <dsp:cNvPr id="0" name=""/>
        <dsp:cNvSpPr/>
      </dsp:nvSpPr>
      <dsp:spPr>
        <a:xfrm>
          <a:off x="551480" y="2485126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Kubenet</a:t>
          </a:r>
          <a:endParaRPr lang="de-DE" sz="1000" kern="1200" dirty="0"/>
        </a:p>
      </dsp:txBody>
      <dsp:txXfrm>
        <a:off x="565890" y="2499536"/>
        <a:ext cx="7691910" cy="266379"/>
      </dsp:txXfrm>
    </dsp:sp>
    <dsp:sp modelId="{4A4934C8-157F-D942-B565-AEFEC9CC711D}">
      <dsp:nvSpPr>
        <dsp:cNvPr id="0" name=""/>
        <dsp:cNvSpPr/>
      </dsp:nvSpPr>
      <dsp:spPr>
        <a:xfrm>
          <a:off x="0" y="3251701"/>
          <a:ext cx="11029615" cy="41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21" tIns="208280" rIns="8560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>
              <a:hlinkClick xmlns:r="http://schemas.openxmlformats.org/officeDocument/2006/relationships" r:id="rId4"/>
            </a:rPr>
            <a:t>https://aristanetworks.github.io/openmgmt/examples/golang/</a:t>
          </a:r>
          <a:r>
            <a:rPr lang="de-DE" sz="1000" kern="1200" dirty="0"/>
            <a:t> </a:t>
          </a:r>
          <a:endParaRPr lang="en-US" sz="1000" kern="1200" dirty="0"/>
        </a:p>
      </dsp:txBody>
      <dsp:txXfrm>
        <a:off x="0" y="3251701"/>
        <a:ext cx="11029615" cy="417375"/>
      </dsp:txXfrm>
    </dsp:sp>
    <dsp:sp modelId="{17974B63-DC4C-AC4F-B235-4D90E1E6FE40}">
      <dsp:nvSpPr>
        <dsp:cNvPr id="0" name=""/>
        <dsp:cNvSpPr/>
      </dsp:nvSpPr>
      <dsp:spPr>
        <a:xfrm>
          <a:off x="551480" y="3104101"/>
          <a:ext cx="77207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Arista on </a:t>
          </a:r>
          <a:r>
            <a:rPr lang="de-DE" sz="1000" kern="1200" dirty="0" err="1"/>
            <a:t>gnmi</a:t>
          </a:r>
          <a:r>
            <a:rPr lang="de-DE" sz="1000" kern="1200" dirty="0"/>
            <a:t> </a:t>
          </a:r>
          <a:r>
            <a:rPr lang="de-DE" sz="1000" kern="1200" dirty="0" err="1"/>
            <a:t>with</a:t>
          </a:r>
          <a:r>
            <a:rPr lang="de-DE" sz="1000" kern="1200" dirty="0"/>
            <a:t> GO</a:t>
          </a:r>
          <a:endParaRPr lang="en-US" sz="1000" kern="1200" dirty="0"/>
        </a:p>
      </dsp:txBody>
      <dsp:txXfrm>
        <a:off x="565890" y="3118511"/>
        <a:ext cx="7691910" cy="26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03.07.25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03.07.25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8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08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1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8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loehden/gofrm5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de-DE" sz="3000" dirty="0" err="1">
                <a:solidFill>
                  <a:schemeClr val="bg1"/>
                </a:solidFill>
              </a:rPr>
              <a:t>Configuring</a:t>
            </a:r>
            <a:r>
              <a:rPr lang="de-DE" sz="3000" dirty="0">
                <a:solidFill>
                  <a:schemeClr val="bg1"/>
                </a:solidFill>
              </a:rPr>
              <a:t> Network </a:t>
            </a:r>
            <a:r>
              <a:rPr lang="de-DE" sz="3000" dirty="0" err="1">
                <a:solidFill>
                  <a:schemeClr val="bg1"/>
                </a:solidFill>
              </a:rPr>
              <a:t>devices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through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Kubernetes</a:t>
            </a:r>
            <a:endParaRPr lang="de-DE" sz="3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59th </a:t>
            </a:r>
            <a:r>
              <a:rPr lang="de-DE" dirty="0" err="1">
                <a:solidFill>
                  <a:srgbClr val="7CEBFF"/>
                </a:solidFill>
              </a:rPr>
              <a:t>GoFrm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meetup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B9611-381E-68AC-868D-0B894619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Resources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02F678D-B708-DDA4-21D3-015C5C65A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3422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33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850421-DC06-9E2A-5095-712605F9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27" y="4672013"/>
            <a:ext cx="3059969" cy="1430338"/>
          </a:xfrm>
        </p:spPr>
        <p:txBody>
          <a:bodyPr>
            <a:normAutofit/>
          </a:bodyPr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DE" dirty="0"/>
          </a:p>
        </p:txBody>
      </p:sp>
      <p:sp useBgFill="1"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5C514-BA30-8A03-1CBE-4EDCC289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err="1"/>
              <a:t>working</a:t>
            </a:r>
            <a:r>
              <a:rPr lang="de-DE" dirty="0"/>
              <a:t> at </a:t>
            </a:r>
            <a:r>
              <a:rPr lang="de-DE" dirty="0" err="1"/>
              <a:t>Logicalis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over</a:t>
            </a:r>
            <a:r>
              <a:rPr lang="de-DE" dirty="0"/>
              <a:t> 10 </a:t>
            </a:r>
            <a:r>
              <a:rPr lang="de-DE" dirty="0" err="1"/>
              <a:t>years</a:t>
            </a:r>
            <a:r>
              <a:rPr lang="de-DE" dirty="0"/>
              <a:t> in Software Engineering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nearly</a:t>
            </a:r>
            <a:r>
              <a:rPr lang="de-DE" dirty="0"/>
              <a:t> 5 </a:t>
            </a:r>
            <a:r>
              <a:rPr lang="de-DE" dirty="0" err="1"/>
              <a:t>years</a:t>
            </a:r>
            <a:r>
              <a:rPr lang="de-DE" dirty="0"/>
              <a:t> in </a:t>
            </a:r>
            <a:r>
              <a:rPr lang="de-DE" dirty="0" err="1"/>
              <a:t>DevOps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Enthusiastic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Automation, </a:t>
            </a:r>
            <a:r>
              <a:rPr lang="de-DE" dirty="0" err="1"/>
              <a:t>Containerization</a:t>
            </a:r>
            <a:r>
              <a:rPr lang="de-DE" dirty="0"/>
              <a:t> and Networks</a:t>
            </a:r>
          </a:p>
          <a:p>
            <a:pPr>
              <a:lnSpc>
                <a:spcPct val="11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66EA56-BAF2-4FC2-9043-8F0DF6A4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4" y="5225516"/>
            <a:ext cx="2120346" cy="14407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EA6257-1252-6511-D046-3305D4A0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97" y="5225516"/>
            <a:ext cx="2068930" cy="1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989B-FF2E-662F-E30A-D320D2B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7350D64-493D-FFD8-4AFB-5C8ADB020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22128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40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EEF2-3C2A-7B8A-B900-03517A35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59127-5BCC-D43F-DC59-40ADC5C8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/>
              <a:t>API-</a:t>
            </a:r>
            <a:r>
              <a:rPr lang="de-DE" sz="1500" err="1"/>
              <a:t>Based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REST API</a:t>
            </a:r>
          </a:p>
          <a:p>
            <a:pPr>
              <a:lnSpc>
                <a:spcPct val="90000"/>
              </a:lnSpc>
            </a:pPr>
            <a:r>
              <a:rPr lang="de-DE" sz="1500"/>
              <a:t>Container </a:t>
            </a:r>
            <a:r>
              <a:rPr lang="de-DE" sz="1500" err="1"/>
              <a:t>orchestration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Not </a:t>
            </a:r>
            <a:r>
              <a:rPr lang="de-DE" sz="1500" err="1"/>
              <a:t>only</a:t>
            </a:r>
            <a:r>
              <a:rPr lang="de-DE" sz="1500"/>
              <a:t> </a:t>
            </a:r>
            <a:r>
              <a:rPr lang="de-DE" sz="1500" err="1"/>
              <a:t>containerized</a:t>
            </a:r>
            <a:r>
              <a:rPr lang="de-DE" sz="1500"/>
              <a:t> </a:t>
            </a:r>
            <a:r>
              <a:rPr lang="de-DE" sz="1500" err="1"/>
              <a:t>applications</a:t>
            </a:r>
            <a:endParaRPr lang="de-DE" sz="1500"/>
          </a:p>
          <a:p>
            <a:pPr>
              <a:lnSpc>
                <a:spcPct val="90000"/>
              </a:lnSpc>
            </a:pPr>
            <a:r>
              <a:rPr lang="de-DE" sz="1500" err="1"/>
              <a:t>Declaritive</a:t>
            </a:r>
            <a:r>
              <a:rPr lang="de-DE" sz="1500"/>
              <a:t> Model</a:t>
            </a:r>
          </a:p>
          <a:p>
            <a:pPr lvl="1">
              <a:lnSpc>
                <a:spcPct val="90000"/>
              </a:lnSpc>
            </a:pPr>
            <a:r>
              <a:rPr lang="de-DE" sz="1500"/>
              <a:t>YAML and JSON</a:t>
            </a:r>
          </a:p>
          <a:p>
            <a:pPr>
              <a:lnSpc>
                <a:spcPct val="90000"/>
              </a:lnSpc>
            </a:pPr>
            <a:r>
              <a:rPr lang="de-DE" sz="1500"/>
              <a:t>Self-</a:t>
            </a:r>
            <a:r>
              <a:rPr lang="de-DE" sz="1500" err="1"/>
              <a:t>healing</a:t>
            </a:r>
            <a:r>
              <a:rPr lang="de-DE" sz="1500"/>
              <a:t> </a:t>
            </a:r>
          </a:p>
          <a:p>
            <a:pPr lvl="1">
              <a:lnSpc>
                <a:spcPct val="90000"/>
              </a:lnSpc>
            </a:pPr>
            <a:r>
              <a:rPr lang="de-DE" sz="1500" err="1"/>
              <a:t>Reconciling</a:t>
            </a:r>
            <a:endParaRPr lang="de-DE" sz="1500"/>
          </a:p>
          <a:p>
            <a:pPr>
              <a:lnSpc>
                <a:spcPct val="90000"/>
              </a:lnSpc>
            </a:pPr>
            <a:r>
              <a:rPr lang="de-DE" sz="1500"/>
              <a:t>High-</a:t>
            </a:r>
            <a:r>
              <a:rPr lang="de-DE" sz="1500" err="1"/>
              <a:t>Availability</a:t>
            </a:r>
            <a:endParaRPr lang="de-DE" sz="1500"/>
          </a:p>
          <a:p>
            <a:pPr lvl="1">
              <a:lnSpc>
                <a:spcPct val="90000"/>
              </a:lnSpc>
            </a:pPr>
            <a:r>
              <a:rPr lang="de-DE" sz="1500"/>
              <a:t>Load </a:t>
            </a:r>
            <a:r>
              <a:rPr lang="de-DE" sz="1500" err="1"/>
              <a:t>Balancing</a:t>
            </a:r>
            <a:endParaRPr lang="de-DE" sz="1500"/>
          </a:p>
          <a:p>
            <a:pPr>
              <a:lnSpc>
                <a:spcPct val="90000"/>
              </a:lnSpc>
            </a:pPr>
            <a:endParaRPr lang="de-DE" sz="1500"/>
          </a:p>
        </p:txBody>
      </p:sp>
      <p:pic>
        <p:nvPicPr>
          <p:cNvPr id="7" name="Grafik 6" descr="Ein Bild, das Screenshot, Kleidung, Animierter Cartoon, Animation enthält.&#10;&#10;KI-generierte Inhalte können fehlerhaft sein.">
            <a:extLst>
              <a:ext uri="{FF2B5EF4-FFF2-40B4-BE49-F238E27FC236}">
                <a16:creationId xmlns:a16="http://schemas.microsoft.com/office/drawing/2014/main" id="{ABD22048-EFA7-918C-426F-88271536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550"/>
          <a:stretch>
            <a:fillRect/>
          </a:stretch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53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52BE9-4882-D292-C970-FFF28F7C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</p:txBody>
      </p:sp>
      <p:pic>
        <p:nvPicPr>
          <p:cNvPr id="5" name="Grafik 4" descr="Ein Bild, das Screenshot, Animierter Cartoon, Animation, Grafiken enthält.&#10;&#10;KI-generierte Inhalte können fehlerhaft sein.">
            <a:extLst>
              <a:ext uri="{FF2B5EF4-FFF2-40B4-BE49-F238E27FC236}">
                <a16:creationId xmlns:a16="http://schemas.microsoft.com/office/drawing/2014/main" id="{0764477F-AE88-FEAE-4BA8-4AC19983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44" b="70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E68CF-024D-4B83-4AB0-BED832D7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API-Service</a:t>
            </a:r>
          </a:p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on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already</a:t>
            </a:r>
            <a:r>
              <a:rPr lang="de-DE" dirty="0"/>
              <a:t> possible</a:t>
            </a:r>
          </a:p>
          <a:p>
            <a:r>
              <a:rPr lang="de-DE" dirty="0"/>
              <a:t>Operator Hub</a:t>
            </a:r>
          </a:p>
          <a:p>
            <a:pPr lvl="1"/>
            <a:r>
              <a:rPr lang="de-DE" sz="1800"/>
              <a:t>Source </a:t>
            </a:r>
            <a:r>
              <a:rPr lang="de-DE" sz="1800" err="1"/>
              <a:t>of</a:t>
            </a:r>
            <a:r>
              <a:rPr lang="de-DE" sz="1800"/>
              <a:t> </a:t>
            </a:r>
            <a:r>
              <a:rPr lang="de-DE" sz="1800" err="1"/>
              <a:t>Thruth</a:t>
            </a:r>
            <a:r>
              <a:rPr lang="de-DE" sz="1800"/>
              <a:t>, Cloud Providers, Database, </a:t>
            </a:r>
            <a:r>
              <a:rPr lang="de-DE" sz="1800" err="1"/>
              <a:t>Logging</a:t>
            </a:r>
            <a:r>
              <a:rPr lang="de-DE" sz="1800"/>
              <a:t>,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0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FB46-AE38-595A-0D9C-2694A4C9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715EB-6282-218E-6DDA-FDFFD03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</a:t>
            </a:r>
          </a:p>
        </p:txBody>
      </p:sp>
      <p:pic>
        <p:nvPicPr>
          <p:cNvPr id="6" name="Inhaltsplatzhalter 5" descr="Ein Bild, das Symbol, Electric Blue (Farbe), Kreis enthält.&#10;&#10;Automatisch generierte Beschreibung">
            <a:extLst>
              <a:ext uri="{FF2B5EF4-FFF2-40B4-BE49-F238E27FC236}">
                <a16:creationId xmlns:a16="http://schemas.microsoft.com/office/drawing/2014/main" id="{C85E1B8A-79BA-0FCD-E04C-BA9BDBBB2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528888"/>
            <a:ext cx="1085850" cy="2867025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F26CAB-3C5A-C9FD-CC19-043E371F8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and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GET </a:t>
            </a:r>
            <a:r>
              <a:rPr lang="de-DE" dirty="0" err="1"/>
              <a:t>the</a:t>
            </a:r>
            <a:r>
              <a:rPr lang="de-DE" dirty="0"/>
              <a:t>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SET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r>
              <a:rPr lang="de-DE" dirty="0"/>
              <a:t>(Not possible so </a:t>
            </a:r>
            <a:r>
              <a:rPr lang="de-DE" dirty="0" err="1"/>
              <a:t>far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DELETE </a:t>
            </a:r>
            <a:r>
              <a:rPr lang="de-DE" dirty="0" err="1"/>
              <a:t>values</a:t>
            </a:r>
            <a:endParaRPr lang="de-DE" dirty="0"/>
          </a:p>
          <a:p>
            <a:pPr lvl="2"/>
            <a:r>
              <a:rPr lang="de-DE" dirty="0"/>
              <a:t>SUBSCRIBE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telemetry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660817-A43B-EE9A-AA47-B39F3D213D1E}"/>
              </a:ext>
            </a:extLst>
          </p:cNvPr>
          <p:cNvSpPr txBox="1"/>
          <p:nvPr/>
        </p:nvSpPr>
        <p:spPr>
          <a:xfrm>
            <a:off x="335360" y="6453626"/>
            <a:ext cx="11305256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de-DE" sz="800" err="1"/>
              <a:t>Introduction</a:t>
            </a:r>
            <a:r>
              <a:rPr lang="de-DE" sz="800"/>
              <a:t> - Background - </a:t>
            </a:r>
            <a:r>
              <a:rPr lang="de-DE" sz="800">
                <a:solidFill>
                  <a:srgbClr val="FF0000"/>
                </a:solidFill>
              </a:rPr>
              <a:t>Approach</a:t>
            </a:r>
            <a:r>
              <a:rPr lang="de-DE" sz="800"/>
              <a:t> - Implementation - Evaluation - </a:t>
            </a:r>
            <a:r>
              <a:rPr lang="de-DE" sz="800" err="1"/>
              <a:t>Conclusion</a:t>
            </a:r>
            <a:r>
              <a:rPr lang="de-DE" sz="800"/>
              <a:t> - Future </a:t>
            </a:r>
            <a:r>
              <a:rPr lang="de-DE" sz="800" err="1"/>
              <a:t>work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8827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5465-5712-FBE7-EB12-3CCE55CE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48B30-2DE8-BF71-CE9C-A7D54672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817CB-B4EA-840F-6CA6-BF24965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Netauto</a:t>
            </a:r>
            <a:r>
              <a:rPr lang="de-DE" dirty="0"/>
              <a:t> Group </a:t>
            </a:r>
            <a:r>
              <a:rPr lang="de-DE" dirty="0" err="1"/>
              <a:t>Rheinmain</a:t>
            </a:r>
            <a:endParaRPr lang="de-DE" dirty="0"/>
          </a:p>
        </p:txBody>
      </p:sp>
      <p:pic>
        <p:nvPicPr>
          <p:cNvPr id="8" name="Inhaltsplatzhalter 7" descr="Ein Bild, das Text, Wolkenkratzer, Screenshot, Gebäude enthält.&#10;&#10;KI-generierte Inhalte können fehlerhaft sein.">
            <a:extLst>
              <a:ext uri="{FF2B5EF4-FFF2-40B4-BE49-F238E27FC236}">
                <a16:creationId xmlns:a16="http://schemas.microsoft.com/office/drawing/2014/main" id="{82C6E86A-A1A8-0690-CB03-2075CCB3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74" y="2192404"/>
            <a:ext cx="3377252" cy="422156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21E880-0D45-4FC1-CB9D-204441FC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91" y="5136153"/>
            <a:ext cx="2030168" cy="1379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C54704-E8F6-103D-5418-17A9D44D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92" y="3613451"/>
            <a:ext cx="2030168" cy="137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932CFDF-1ACB-2691-8E99-7BA8078F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91" y="2090749"/>
            <a:ext cx="2030169" cy="137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457BC6-0CED-C9FF-2072-4A2DFF89FB4B}"/>
              </a:ext>
            </a:extLst>
          </p:cNvPr>
          <p:cNvSpPr txBox="1"/>
          <p:nvPr/>
        </p:nvSpPr>
        <p:spPr>
          <a:xfrm>
            <a:off x="581192" y="2259724"/>
            <a:ext cx="3433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Interested</a:t>
            </a:r>
            <a:r>
              <a:rPr lang="de-DE" dirty="0"/>
              <a:t> in Network Automation?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Meeting </a:t>
            </a:r>
            <a:r>
              <a:rPr lang="de-DE" dirty="0" err="1"/>
              <a:t>exciting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Food and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3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35E1-37BE-DD6E-A48C-8BE3CC27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 Any 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4D564-0B0D-72AD-3E74-F33D1EE4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was </a:t>
            </a: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containerized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The API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extendible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Custom Resources</a:t>
            </a:r>
          </a:p>
          <a:p>
            <a:r>
              <a:rPr lang="de-DE" dirty="0"/>
              <a:t>Operators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reconciling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with</a:t>
            </a:r>
            <a:r>
              <a:rPr lang="de-DE" dirty="0"/>
              <a:t> GO</a:t>
            </a:r>
          </a:p>
          <a:p>
            <a:r>
              <a:rPr lang="de-DE" dirty="0" err="1"/>
              <a:t>Connecting</a:t>
            </a:r>
            <a:r>
              <a:rPr lang="de-DE" dirty="0"/>
              <a:t> via </a:t>
            </a:r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GNMI: GET, REPLACE, DELETE, SUBSCRIBE </a:t>
            </a:r>
          </a:p>
          <a:p>
            <a:r>
              <a:rPr lang="de-DE" dirty="0">
                <a:hlinkClick r:id="rId2"/>
              </a:rPr>
              <a:t>https://github.com/floehden/gofrm59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F0F225-C4C5-6036-D01B-9DB310FA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38" y="5257047"/>
            <a:ext cx="2068930" cy="1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661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{67FA57AB-88B2-4BD7-B78C-740A2D489CF1}tf56390039_win32</Template>
  <TotalTime>0</TotalTime>
  <Words>304</Words>
  <Application>Microsoft Macintosh PowerPoint</Application>
  <PresentationFormat>Breitbild</PresentationFormat>
  <Paragraphs>69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Tw Cen MT</vt:lpstr>
      <vt:lpstr>Wingdings 2</vt:lpstr>
      <vt:lpstr>Benutzerdefiniert</vt:lpstr>
      <vt:lpstr>Schaltkreis</vt:lpstr>
      <vt:lpstr>Configuring Network devices through Kubernetes</vt:lpstr>
      <vt:lpstr>About me</vt:lpstr>
      <vt:lpstr>Agenda</vt:lpstr>
      <vt:lpstr>Introduction into Kubernetes</vt:lpstr>
      <vt:lpstr>Introduction into operator</vt:lpstr>
      <vt:lpstr>Operator</vt:lpstr>
      <vt:lpstr>DEMO</vt:lpstr>
      <vt:lpstr>Netauto Group Rheinmain</vt:lpstr>
      <vt:lpstr>Thank you ! Any Questions?</vt:lpstr>
      <vt:lpstr>Resources</vt:lpstr>
    </vt:vector>
  </TitlesOfParts>
  <Company>Siticom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Löhden</dc:creator>
  <cp:lastModifiedBy>Florian Löhden</cp:lastModifiedBy>
  <cp:revision>11</cp:revision>
  <dcterms:created xsi:type="dcterms:W3CDTF">2025-04-28T13:36:45Z</dcterms:created>
  <dcterms:modified xsi:type="dcterms:W3CDTF">2025-07-03T19:41:50Z</dcterms:modified>
</cp:coreProperties>
</file>