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60" r:id="rId5"/>
    <p:sldId id="261" r:id="rId6"/>
    <p:sldId id="266" r:id="rId7"/>
    <p:sldId id="263" r:id="rId8"/>
    <p:sldId id="264" r:id="rId9"/>
    <p:sldId id="273" r:id="rId10"/>
    <p:sldId id="267" r:id="rId11"/>
    <p:sldId id="257" r:id="rId12"/>
    <p:sldId id="274" r:id="rId13"/>
    <p:sldId id="268" r:id="rId14"/>
    <p:sldId id="272" r:id="rId15"/>
    <p:sldId id="265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397793"/>
    <a:srgbClr val="67A9B1"/>
    <a:srgbClr val="95C3C9"/>
    <a:srgbClr val="3E727A"/>
    <a:srgbClr val="E8E8E8"/>
    <a:srgbClr val="3F7F9C"/>
    <a:srgbClr val="67B0C1"/>
    <a:srgbClr val="1F1F1F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Lukas Sichert -12114770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Kristof Dadac - 12105475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Florian Engl -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Mean Squared Error Comparison - Concrete Dataset</a:t>
            </a:r>
            <a:endParaRPr lang="de-DE" altLang="en-US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Sensitivity Plots - Concrete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1231265"/>
            <a:ext cx="3985895" cy="272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35" y="1198245"/>
            <a:ext cx="3839845" cy="2759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Restults - Supercoductivity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Superconductivity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  <a:endParaRPr lang="de-DE" altLang="en-US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060" y="1825625"/>
            <a:ext cx="6786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Key Differences - our Implementation vs. LLM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feature selection: 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>
                <a:solidFill>
                  <a:srgbClr val="61A5C2"/>
                </a:solidFill>
                <a:latin typeface="Calibri" charset="0"/>
              </a:rPr>
              <a:t>at each node vs. once per tree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not parallelized 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>
                <a:solidFill>
                  <a:srgbClr val="61A5C2"/>
                </a:solidFill>
                <a:latin typeface="Calibri" charset="0"/>
              </a:rPr>
              <a:t>integration of a boottype variable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Concrete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Mean Squared Error Comparison - Concrete Dataset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lukas</cp:lastModifiedBy>
  <cp:revision>12</cp:revision>
  <dcterms:created xsi:type="dcterms:W3CDTF">2024-12-14T19:38:04Z</dcterms:created>
  <dcterms:modified xsi:type="dcterms:W3CDTF">2024-12-14T19:38:04Z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