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73" r:id="rId9"/>
    <p:sldId id="267" r:id="rId10"/>
    <p:sldId id="257" r:id="rId11"/>
    <p:sldId id="274" r:id="rId12"/>
    <p:sldId id="276" r:id="rId13"/>
    <p:sldId id="278" r:id="rId14"/>
    <p:sldId id="277" r:id="rId15"/>
    <p:sldId id="268" r:id="rId16"/>
    <p:sldId id="272" r:id="rId17"/>
    <p:sldId id="265" r:id="rId18"/>
    <p:sldId id="26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61A5C2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Kristof Dadac - 12105475</a:t>
            </a:r>
          </a:p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Florian Engl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A1073F4-D945-E6A1-05D7-F41DA84C1921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10" name="Grafik 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C19AA15F-EEFA-8A8E-7CE0-09421A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/>
        </p:blipFill>
        <p:spPr>
          <a:xfrm>
            <a:off x="480265" y="93802"/>
            <a:ext cx="3025152" cy="2116048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C73D028-6CBD-ADC5-0943-629158EA0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/>
        </p:blipFill>
        <p:spPr>
          <a:xfrm>
            <a:off x="4583424" y="89086"/>
            <a:ext cx="3025152" cy="2120764"/>
          </a:xfrm>
          <a:prstGeom prst="rect">
            <a:avLst/>
          </a:prstGeom>
        </p:spPr>
      </p:pic>
      <p:pic>
        <p:nvPicPr>
          <p:cNvPr id="12" name="Grafik 11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43484075-B40D-4F18-1D14-CC2FB9D50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0"/>
          <a:stretch/>
        </p:blipFill>
        <p:spPr>
          <a:xfrm>
            <a:off x="480263" y="2375204"/>
            <a:ext cx="3025154" cy="2092472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06192F1C-A63F-5E9C-9C5B-EFDE7BDF3A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/>
        </p:blipFill>
        <p:spPr>
          <a:xfrm>
            <a:off x="480263" y="4659938"/>
            <a:ext cx="3025157" cy="2120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</a:p>
        </p:txBody>
      </p:sp>
      <p:pic>
        <p:nvPicPr>
          <p:cNvPr id="8" name="Inhaltsplatzhalter 7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3143622-3E7E-1B94-E7B8-28E14E86E98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/>
        </p:blipFill>
        <p:spPr>
          <a:xfrm>
            <a:off x="4591889" y="4659938"/>
            <a:ext cx="3025154" cy="2114671"/>
          </a:xfrm>
          <a:prstGeom prst="rect">
            <a:avLst/>
          </a:prstGeom>
        </p:spPr>
      </p:pic>
      <p:pic>
        <p:nvPicPr>
          <p:cNvPr id="16" name="Grafik 1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5EB3BD17-8820-16FD-A101-5C8B98FE3A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/>
        </p:blipFill>
        <p:spPr>
          <a:xfrm>
            <a:off x="4591889" y="2370975"/>
            <a:ext cx="3025154" cy="2116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12048-2BD0-2943-D703-0C0D49ECE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D48B859A-F088-BFCF-C48B-7D80A4AC281A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83894-EC39-DA6C-F185-827927C6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</a:p>
        </p:txBody>
      </p:sp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6D88C62-503B-16C7-8F70-BC4CA800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/>
        </p:blipFill>
        <p:spPr>
          <a:xfrm>
            <a:off x="3986961" y="665825"/>
            <a:ext cx="3756216" cy="26227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393B14-BD32-AED7-A6B8-74FDB8EF5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/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B2FA1C7-F3C7-21FC-3C60-9C41A5572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/>
        </p:blipFill>
        <p:spPr>
          <a:xfrm>
            <a:off x="222151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72B64DF8-4018-FC50-90FA-6BFCFF0E5F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/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7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DB50-75F7-B974-A633-2A1AAF7B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79236676-DE43-0A15-3135-4D48943EAA6F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D97AF-7A3A-7506-A3F1-6566A75E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</a:p>
        </p:txBody>
      </p:sp>
      <p:pic>
        <p:nvPicPr>
          <p:cNvPr id="4" name="Grafik 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3EC91226-22CA-A7E3-DF99-CE75E3AF4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"/>
          <a:stretch/>
        </p:blipFill>
        <p:spPr>
          <a:xfrm>
            <a:off x="2876091" y="4900474"/>
            <a:ext cx="2602778" cy="1812876"/>
          </a:xfrm>
          <a:prstGeom prst="rect">
            <a:avLst/>
          </a:prstGeom>
        </p:spPr>
      </p:pic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271DA694-06EF-2E11-1896-6161B2A59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/>
        </p:blipFill>
        <p:spPr>
          <a:xfrm>
            <a:off x="393130" y="2702091"/>
            <a:ext cx="3018447" cy="2088003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885F3B8-071F-B9F8-5AAB-222FC892F2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/>
        </p:blipFill>
        <p:spPr>
          <a:xfrm>
            <a:off x="4646457" y="2681147"/>
            <a:ext cx="3058589" cy="2132740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BCC32E3-3C2B-CC37-433A-04AFEA9CED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/>
        </p:blipFill>
        <p:spPr>
          <a:xfrm>
            <a:off x="4686599" y="391171"/>
            <a:ext cx="3054648" cy="2113045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09F1FBE1-2635-A9ED-D04E-A77350B574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/>
        </p:blipFill>
        <p:spPr>
          <a:xfrm>
            <a:off x="393131" y="391173"/>
            <a:ext cx="3024327" cy="21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5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02357-7254-5665-C464-A3D2F1EE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51420C4-CCE6-053E-46D4-24FAEFF809F0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F57C2-5191-E6F6-DC92-62E52EBD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1BDDE418-F80D-7786-45E8-3305338F1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>
          <a:xfrm>
            <a:off x="4159355" y="730186"/>
            <a:ext cx="3873290" cy="2698814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ED05ECEB-6BA5-201C-21A7-9D473ED02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>
          <a:xfrm>
            <a:off x="2356605" y="3746534"/>
            <a:ext cx="3605500" cy="251222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4779566-52ED-AE8B-C12B-5DCD72925D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>
          <a:xfrm>
            <a:off x="330241" y="730186"/>
            <a:ext cx="3758618" cy="26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6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Restults - Supercoductivity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Superconductivity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060" y="1825625"/>
            <a:ext cx="6786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29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宋体</vt:lpstr>
      <vt:lpstr>Arial</vt:lpstr>
      <vt:lpstr>Arial Black</vt:lpstr>
      <vt:lpstr>Calibri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Restults - Supercoductivity Dataset</vt:lpstr>
      <vt:lpstr>Relative Squared Error - Superconductivity Dataset</vt:lpstr>
      <vt:lpstr>Runtime - Superconductivity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Dadic, Kristof</cp:lastModifiedBy>
  <cp:revision>13</cp:revision>
  <dcterms:created xsi:type="dcterms:W3CDTF">2024-12-14T19:38:04Z</dcterms:created>
  <dcterms:modified xsi:type="dcterms:W3CDTF">2024-12-14T20:11:15Z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