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lukas</cp:lastModifiedBy>
  <cp:revision>7</cp:revision>
  <dcterms:created xsi:type="dcterms:W3CDTF">2024-12-11T19:01:24Z</dcterms:created>
  <dcterms:modified xsi:type="dcterms:W3CDTF">2024-12-11T19:01:24Z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