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0" r:id="rId5"/>
    <p:sldId id="261" r:id="rId6"/>
    <p:sldId id="25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>
                <a:latin typeface="Calibri" charset="0"/>
              </a:rPr>
              <a:t>Exercise 2</a:t>
            </a:r>
            <a:br>
              <a:rPr lang="de-DE" altLang="zh-CN">
                <a:latin typeface="Calibri" charset="0"/>
              </a:rPr>
            </a:br>
            <a:r>
              <a:rPr lang="de-DE" altLang="zh-CN">
                <a:latin typeface="Calibri" charset="0"/>
              </a:rPr>
              <a:t>Random Forest</a:t>
            </a:r>
            <a:endParaRPr lang="de-DE" altLang="zh-CN"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>
                <a:latin typeface="Calibri" charset="0"/>
              </a:rPr>
              <a:t>Lukas Sichert -12114770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</a:rPr>
              <a:t>Kristof Dadac - </a:t>
            </a:r>
            <a:endParaRPr lang="de-DE" altLang="zh-CN">
              <a:latin typeface="Calibri" charset="0"/>
            </a:endParaRPr>
          </a:p>
          <a:p>
            <a:r>
              <a:rPr lang="de-DE" altLang="zh-CN">
                <a:latin typeface="Calibri" charset="0"/>
              </a:rPr>
              <a:t>Florian Engl -</a:t>
            </a:r>
            <a:endParaRPr lang="de-DE" altLang="zh-CN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latin typeface="Calibri" charset="0"/>
              </a:rPr>
              <a:t>Regression Tree Code Overview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4840" y="2262505"/>
            <a:ext cx="80200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latin typeface="Calibri" charset="0"/>
              </a:rPr>
              <a:t>Regression Tree - build_tree function 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6185" y="1825625"/>
            <a:ext cx="6817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latin typeface="Calibri" charset="0"/>
              </a:rPr>
              <a:t>Random Forest Code Overview</a:t>
            </a:r>
            <a:endParaRPr lang="de-DE" altLang="en-US"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980055"/>
            <a:ext cx="10515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fontAlgn="auto"/>
            <a:r>
              <a:rPr lang="de-DE" altLang="en-US">
                <a:effectLst/>
                <a:latin typeface="Calibri" charset="0"/>
              </a:rPr>
              <a:t>Mean Squared Error Comparison - Concrete Dataset</a:t>
            </a:r>
            <a:endParaRPr lang="de-DE" altLang="en-US">
              <a:effectLst/>
              <a:latin typeface="Calibri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WPS Presentation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OpenSymbol</vt:lpstr>
      <vt:lpstr>SimSun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lukas</cp:lastModifiedBy>
  <cp:revision>8</cp:revision>
  <dcterms:created xsi:type="dcterms:W3CDTF">2024-12-11T19:18:09Z</dcterms:created>
  <dcterms:modified xsi:type="dcterms:W3CDTF">2024-12-11T19:18:09Z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