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0" r:id="rId4"/>
    <p:sldId id="261" r:id="rId5"/>
    <p:sldId id="266" r:id="rId6"/>
    <p:sldId id="263" r:id="rId7"/>
    <p:sldId id="264" r:id="rId8"/>
    <p:sldId id="273" r:id="rId9"/>
    <p:sldId id="267" r:id="rId10"/>
    <p:sldId id="257" r:id="rId11"/>
    <p:sldId id="274" r:id="rId12"/>
    <p:sldId id="276" r:id="rId13"/>
    <p:sldId id="278" r:id="rId14"/>
    <p:sldId id="277" r:id="rId15"/>
    <p:sldId id="268" r:id="rId16"/>
    <p:sldId id="272" r:id="rId17"/>
    <p:sldId id="265" r:id="rId18"/>
    <p:sldId id="269" r:id="rId19"/>
    <p:sldId id="279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61A5C2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solidFill>
                  <a:srgbClr val="61A5C2"/>
                </a:solidFill>
                <a:latin typeface="Calibri" charset="0"/>
              </a:rPr>
              <a:t>Exercise 2</a:t>
            </a:r>
            <a:br>
              <a:rPr lang="de-DE" altLang="zh-CN">
                <a:solidFill>
                  <a:srgbClr val="61A5C2"/>
                </a:solidFill>
                <a:latin typeface="Calibri" charset="0"/>
              </a:rPr>
            </a:br>
            <a:r>
              <a:rPr lang="de-DE" altLang="zh-CN">
                <a:solidFill>
                  <a:srgbClr val="61A5C2"/>
                </a:solidFill>
                <a:latin typeface="Calibri" charset="0"/>
              </a:rPr>
              <a:t>Random Forest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A1073F4-D945-E6A1-05D7-F41DA84C1921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10" name="Grafik 9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C19AA15F-EEFA-8A8E-7CE0-09421AC7A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/>
        </p:blipFill>
        <p:spPr>
          <a:xfrm>
            <a:off x="178828" y="808239"/>
            <a:ext cx="3997363" cy="2796095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C73D028-6CBD-ADC5-0943-629158EA0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/>
        </p:blipFill>
        <p:spPr>
          <a:xfrm>
            <a:off x="4067452" y="808239"/>
            <a:ext cx="3988474" cy="2796095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06192F1C-A63F-5E9C-9C5B-EFDE7BDF3A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/>
        </p:blipFill>
        <p:spPr>
          <a:xfrm>
            <a:off x="178828" y="3833120"/>
            <a:ext cx="3988516" cy="27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</a:p>
        </p:txBody>
      </p:sp>
      <p:pic>
        <p:nvPicPr>
          <p:cNvPr id="8" name="Inhaltsplatzhalter 7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B3143622-3E7E-1B94-E7B8-28E14E86E98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/>
        </p:blipFill>
        <p:spPr>
          <a:xfrm>
            <a:off x="4067452" y="3879103"/>
            <a:ext cx="3872001" cy="27066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12048-2BD0-2943-D703-0C0D49ECE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D48B859A-F088-BFCF-C48B-7D80A4AC281A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83894-EC39-DA6C-F185-827927C6D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</a:p>
        </p:txBody>
      </p:sp>
      <p:pic>
        <p:nvPicPr>
          <p:cNvPr id="4" name="Grafik 3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6D88C62-503B-16C7-8F70-BC4CA800D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/>
        </p:blipFill>
        <p:spPr>
          <a:xfrm>
            <a:off x="3986962" y="665825"/>
            <a:ext cx="3835227" cy="267794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393B14-BD32-AED7-A6B8-74FDB8EF5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/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B2FA1C7-F3C7-21FC-3C60-9C41A5572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/>
        </p:blipFill>
        <p:spPr>
          <a:xfrm>
            <a:off x="222152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>
            <a:extLst>
              <a:ext uri="{FF2B5EF4-FFF2-40B4-BE49-F238E27FC236}">
                <a16:creationId xmlns:a16="http://schemas.microsoft.com/office/drawing/2014/main" id="{72B64DF8-4018-FC50-90FA-6BFCFF0E5F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/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7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DB50-75F7-B974-A633-2A1AAF7B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79236676-DE43-0A15-3135-4D48943EAA6F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D97AF-7A3A-7506-A3F1-6566A75EF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271DA694-06EF-2E11-1896-6161B2A59C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/>
        </p:blipFill>
        <p:spPr>
          <a:xfrm>
            <a:off x="87004" y="3761450"/>
            <a:ext cx="4041113" cy="2795430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885F3B8-071F-B9F8-5AAB-222FC892F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/>
        </p:blipFill>
        <p:spPr>
          <a:xfrm>
            <a:off x="4117226" y="3761449"/>
            <a:ext cx="3946659" cy="2751987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3BCC32E3-3C2B-CC37-433A-04AFEA9CED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/>
        </p:blipFill>
        <p:spPr>
          <a:xfrm>
            <a:off x="4117226" y="481426"/>
            <a:ext cx="3978312" cy="2751987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09F1FBE1-2635-A9ED-D04E-A77350B574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/>
        </p:blipFill>
        <p:spPr>
          <a:xfrm>
            <a:off x="256005" y="528036"/>
            <a:ext cx="3872112" cy="27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5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02357-7254-5665-C464-A3D2F1EE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51420C4-CCE6-053E-46D4-24FAEFF809F0}"/>
              </a:ext>
            </a:extLst>
          </p:cNvPr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F57C2-5191-E6F6-DC92-62E52EBD2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1BDDE418-F80D-7786-45E8-3305338F1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/>
        </p:blipFill>
        <p:spPr>
          <a:xfrm>
            <a:off x="4044681" y="730186"/>
            <a:ext cx="3987964" cy="2778716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ED05ECEB-6BA5-201C-21A7-9D473ED02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/>
        </p:blipFill>
        <p:spPr>
          <a:xfrm>
            <a:off x="2088815" y="3826435"/>
            <a:ext cx="3873290" cy="269881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54779566-52ED-AE8B-C12B-5DCD72925D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/>
        </p:blipFill>
        <p:spPr>
          <a:xfrm>
            <a:off x="215569" y="730186"/>
            <a:ext cx="3873290" cy="26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6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Runtime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230DC-BABC-D56F-55A2-6B88184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57"/>
            <a:ext cx="10515600" cy="1325563"/>
          </a:xfrm>
        </p:spPr>
        <p:txBody>
          <a:bodyPr/>
          <a:lstStyle/>
          <a:p>
            <a:pPr algn="ctr"/>
            <a:r>
              <a:rPr lang="de-AT" dirty="0" err="1">
                <a:solidFill>
                  <a:srgbClr val="61A5C2"/>
                </a:solidFill>
                <a:latin typeface="Calibri" charset="0"/>
              </a:rPr>
              <a:t>Sensitivity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nb_estimators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/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trees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3FD169-E32E-655C-66D7-F5E1E817EA5C}"/>
              </a:ext>
            </a:extLst>
          </p:cNvPr>
          <p:cNvSpPr txBox="1"/>
          <p:nvPr/>
        </p:nvSpPr>
        <p:spPr>
          <a:xfrm>
            <a:off x="1544715" y="1275054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Our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Implementation: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E17C52-5F8C-8B52-DE2A-3AD4E864181D}"/>
              </a:ext>
            </a:extLst>
          </p:cNvPr>
          <p:cNvSpPr txBox="1"/>
          <p:nvPr/>
        </p:nvSpPr>
        <p:spPr>
          <a:xfrm>
            <a:off x="8052487" y="1275054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scikit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</a:t>
            </a:r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rf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E9ABDA-450D-EECF-966E-C0601824F218}"/>
              </a:ext>
            </a:extLst>
          </p:cNvPr>
          <p:cNvSpPr/>
          <p:nvPr/>
        </p:nvSpPr>
        <p:spPr>
          <a:xfrm>
            <a:off x="1047565" y="1730153"/>
            <a:ext cx="3870664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411EE1-5D8E-FE5A-0B47-65B4D16F57A2}"/>
              </a:ext>
            </a:extLst>
          </p:cNvPr>
          <p:cNvSpPr/>
          <p:nvPr/>
        </p:nvSpPr>
        <p:spPr>
          <a:xfrm>
            <a:off x="6596109" y="1730153"/>
            <a:ext cx="4012707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C212B0D-658A-B894-8018-EADA9084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8" y="1812381"/>
            <a:ext cx="3430410" cy="23855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FD75C3A-8E96-7D89-20F9-DCC6714A6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30" y="4197956"/>
            <a:ext cx="3429758" cy="23855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0BC6FA-64FF-FE83-3FBA-A9A4B3B4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53" y="1831844"/>
            <a:ext cx="3489176" cy="243338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97C09A-F6E4-FC8D-1C01-8F5292CC5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081" y="4320214"/>
            <a:ext cx="3441319" cy="24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effectLst/>
                <a:latin typeface="Calibri" charset="0"/>
              </a:rPr>
              <a:t>Regression Tree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Regression Tree - build_tree function</a:t>
            </a:r>
            <a:r>
              <a:rPr lang="de-DE" altLang="en-US">
                <a:latin typeface="Calibri" charset="0"/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89" y="1584008"/>
            <a:ext cx="7341021" cy="47074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Code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Random Forest -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515" y="2329180"/>
            <a:ext cx="941070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32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宋体</vt:lpstr>
      <vt:lpstr>Arial</vt:lpstr>
      <vt:lpstr>Arial Black</vt:lpstr>
      <vt:lpstr>Calibri</vt:lpstr>
      <vt:lpstr>Office Theme</vt:lpstr>
      <vt:lpstr>Exercise 2 Random Forest</vt:lpstr>
      <vt:lpstr>Regression Tree Code Overview</vt:lpstr>
      <vt:lpstr>Regression Tree - build_tree function </vt:lpstr>
      <vt:lpstr>Random Forest Code Overview</vt:lpstr>
      <vt:lpstr>Random Forest - fit function</vt:lpstr>
      <vt:lpstr>LLM Tree - _build_tree function</vt:lpstr>
      <vt:lpstr>LLM - Random_Forest fit function</vt:lpstr>
      <vt:lpstr>Key Differences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Results - Superconductivity Dataset</vt:lpstr>
      <vt:lpstr>Relative Squared Error - Superconductivity Dataset</vt:lpstr>
      <vt:lpstr>Runtime – Superconductivity Dataset</vt:lpstr>
      <vt:lpstr>Sensitivity min_samples_split, nb_estimators/trees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Florian Engl</cp:lastModifiedBy>
  <cp:revision>15</cp:revision>
  <dcterms:created xsi:type="dcterms:W3CDTF">2024-12-14T19:38:04Z</dcterms:created>
  <dcterms:modified xsi:type="dcterms:W3CDTF">2024-12-15T15:28:34Z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