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0693400" cy="7561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80"/>
  </p:normalViewPr>
  <p:slideViewPr>
    <p:cSldViewPr snapToGrid="0" snapToObjects="1">
      <p:cViewPr varScale="1">
        <p:scale>
          <a:sx n="104" d="100"/>
          <a:sy n="104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50A2D6E-B08C-4C1A-9170-D33C142F9DB2}" type="slidenum">
              <a:rPr lang="en-US" sz="1400" spc="-1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2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Stäubli Robotics Suite mit Roboter Simulator</a:t>
            </a:r>
            <a:endParaRPr/>
          </a:p>
          <a:p>
            <a:pPr marL="216000" indent="-216000">
              <a:lnSpc>
                <a:spcPct val="100000"/>
              </a:lnSpc>
            </a:pP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64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A95F909-173F-48F2-BF5F-2BA115AEE0CA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73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598120" y="1768680"/>
            <a:ext cx="5496120" cy="438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6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4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/>
          <p:cNvPicPr/>
          <p:nvPr/>
        </p:nvPicPr>
        <p:blipFill>
          <a:blip r:embed="rId14"/>
          <a:stretch/>
        </p:blipFill>
        <p:spPr>
          <a:xfrm>
            <a:off x="322200" y="250920"/>
            <a:ext cx="2347200" cy="538920"/>
          </a:xfrm>
          <a:prstGeom prst="rect">
            <a:avLst/>
          </a:prstGeom>
          <a:ln>
            <a:noFill/>
          </a:ln>
        </p:spPr>
      </p:pic>
      <p:sp>
        <p:nvSpPr>
          <p:cNvPr id="40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6"/>
          <p:cNvPicPr/>
          <p:nvPr/>
        </p:nvPicPr>
        <p:blipFill>
          <a:blip r:embed="rId2"/>
          <a:stretch/>
        </p:blipFill>
        <p:spPr>
          <a:xfrm>
            <a:off x="0" y="2628360"/>
            <a:ext cx="7923960" cy="45046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38360" y="1978200"/>
            <a:ext cx="9213120" cy="2851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Florian Fankhauser, Lukas Musy, Daniel Stoll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RoboSim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0" y="3276000"/>
            <a:ext cx="737280" cy="3080880"/>
          </a:xfr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Kinematik</a:t>
            </a:r>
            <a:endParaRPr/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0" y="1985400"/>
            <a:ext cx="10591200" cy="203760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27360" y="4317120"/>
            <a:ext cx="10692720" cy="116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Bahnplanung</a:t>
            </a:r>
            <a:endParaRPr dirty="0"/>
          </a:p>
        </p:txBody>
      </p:sp>
      <p:sp>
        <p:nvSpPr>
          <p:cNvPr id="143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Point to Point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Bisher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nur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linear</a:t>
            </a:r>
            <a:endParaRPr dirty="0"/>
          </a:p>
          <a:p>
            <a:pPr marL="2592000" lvl="5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P1(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x,y,z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) → P2(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x,y,z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Bahnplanung</a:t>
            </a:r>
            <a:endParaRPr dirty="0"/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738000" y="2432160"/>
            <a:ext cx="9213120" cy="351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Libraries</a:t>
            </a:r>
            <a:endParaRPr dirty="0"/>
          </a:p>
        </p:txBody>
      </p:sp>
      <p:sp>
        <p:nvSpPr>
          <p:cNvPr id="143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Inverse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Kinematik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Java?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66" y="2829697"/>
            <a:ext cx="3148034" cy="31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Erweiterungsmöglichkeiten</a:t>
            </a:r>
            <a:endParaRPr dirty="0"/>
          </a:p>
        </p:txBody>
      </p:sp>
      <p:sp>
        <p:nvSpPr>
          <p:cNvPr id="153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Geschwindigkeitssteuerung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Kollisionsdetektion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Greifer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IK-Solver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Eingabe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per Script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</a:t>
            </a:r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560320" y="1371600"/>
            <a:ext cx="5207760" cy="520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Ablauf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Inspiration und </a:t>
            </a: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Idee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Umsetzung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der </a:t>
            </a: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Idee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</a:t>
            </a:r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Erweiterungsmöglichkeiten</a:t>
            </a:r>
            <a:endParaRPr sz="2800" dirty="0" smtClean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Fragen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D1993EF-CC11-4737-9232-140F32414711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fld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Inspiration</a:t>
            </a:r>
            <a:endParaRPr/>
          </a:p>
        </p:txBody>
      </p:sp>
      <p:pic>
        <p:nvPicPr>
          <p:cNvPr id="95" name="Grafik 6"/>
          <p:cNvPicPr/>
          <p:nvPr/>
        </p:nvPicPr>
        <p:blipFill>
          <a:blip r:embed="rId3"/>
          <a:stretch/>
        </p:blipFill>
        <p:spPr>
          <a:xfrm>
            <a:off x="741960" y="2183760"/>
            <a:ext cx="8204400" cy="45813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Idee für das Projekt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Fabrikationsroboters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anderen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Objekten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 inverse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Kinematik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Interaktion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Raum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Würfel</a:t>
            </a:r>
            <a:endParaRPr lang="en-US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hinzufügen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Maus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verschieben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aufnehmen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Roboter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Roboter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Stäuble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TX60L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Online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verfügbar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CAD</a:t>
            </a:r>
            <a:endParaRPr sz="2800" dirty="0"/>
          </a:p>
          <a:p>
            <a:pPr marL="343080" indent="-342360">
              <a:lnSpc>
                <a:spcPct val="100000"/>
              </a:lnSpc>
              <a:buFont typeface="Arial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bewegliche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Achsen</a:t>
            </a:r>
            <a:endParaRPr sz="2800" dirty="0"/>
          </a:p>
        </p:txBody>
      </p:sp>
      <p:pic>
        <p:nvPicPr>
          <p:cNvPr id="112" name="Picture 2"/>
          <p:cNvPicPr/>
          <p:nvPr/>
        </p:nvPicPr>
        <p:blipFill>
          <a:blip r:embed="rId2"/>
          <a:stretch/>
        </p:blipFill>
        <p:spPr>
          <a:xfrm>
            <a:off x="5058720" y="1780920"/>
            <a:ext cx="4890960" cy="48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Direkte Kinematik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I x 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Axis0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Rot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x (-T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Axis0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I x R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R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T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x R</a:t>
            </a: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Inverse Kinematik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738360" y="2197080"/>
            <a:ext cx="9213120" cy="44632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Gegeben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TCP → (X,Y,Z) und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Orientierung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Gesucht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Gelenkwinkel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Theta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565560" indent="-457200">
              <a:lnSpc>
                <a:spcPct val="100000"/>
              </a:lnSpc>
              <a:buClr>
                <a:srgbClr val="FFFFFF"/>
              </a:buClr>
              <a:buSzPct val="45000"/>
              <a:buFont typeface="Arial" charset="0"/>
              <a:buChar char="•"/>
            </a:pP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Wichtig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automatisierte</a:t>
            </a: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Bewegungen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21680" y="7197840"/>
            <a:ext cx="86436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1/14/16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736560" y="7197840"/>
            <a:ext cx="748440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comgr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9086760" y="7197840"/>
            <a:ext cx="862920" cy="17856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"/>
          <p:cNvSpPr/>
          <p:nvPr/>
        </p:nvSpPr>
        <p:spPr>
          <a:xfrm>
            <a:off x="736560" y="1509840"/>
            <a:ext cx="9213120" cy="36108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131"/>
          <p:cNvPicPr/>
          <p:nvPr/>
        </p:nvPicPr>
        <p:blipFill>
          <a:blip r:embed="rId2"/>
          <a:stretch/>
        </p:blipFill>
        <p:spPr>
          <a:xfrm rot="21592800">
            <a:off x="646200" y="718200"/>
            <a:ext cx="8958240" cy="638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RoboSim</Template>
  <TotalTime>110</TotalTime>
  <Words>173</Words>
  <Application>Microsoft Macintosh PowerPoint</Application>
  <PresentationFormat>Custom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DejaVu Sans</vt:lpstr>
      <vt:lpstr>StarSymbol</vt:lpstr>
      <vt:lpstr>Times New Roman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RoboSim</dc:title>
  <dc:creator>flofank</dc:creator>
  <cp:lastModifiedBy>Musy Lukas (s)</cp:lastModifiedBy>
  <cp:revision>14</cp:revision>
  <dcterms:created xsi:type="dcterms:W3CDTF">2016-01-13T16:42:31Z</dcterms:created>
  <dcterms:modified xsi:type="dcterms:W3CDTF">2016-01-14T07:25:41Z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Fachhochschule Nordwestschweiz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