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5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693400" cy="7561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0A2D6E-B08C-4C1A-9170-D33C142F9DB2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Stäubli Robotics Suite mit Roboter Simulator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64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95F909-173F-48F2-BF5F-2BA115AEE0CA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7" descr=""/>
          <p:cNvPicPr/>
          <p:nvPr/>
        </p:nvPicPr>
        <p:blipFill>
          <a:blip r:embed="rId3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2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 descr=""/>
          <p:cNvPicPr/>
          <p:nvPr/>
        </p:nvPicPr>
        <p:blipFill>
          <a:blip r:embed="rId1"/>
          <a:stretch/>
        </p:blipFill>
        <p:spPr>
          <a:xfrm>
            <a:off x="0" y="2628360"/>
            <a:ext cx="7923960" cy="45046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38360" y="1978200"/>
            <a:ext cx="9213120" cy="2851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Florian Fankhauser, Lukas Musy, Daniel Stoll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RoboSim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3276000"/>
            <a:ext cx="737280" cy="3080880"/>
          </a:xfr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 rot="21592800">
            <a:off x="646200" y="718200"/>
            <a:ext cx="8958240" cy="63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Kinematik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1985400"/>
            <a:ext cx="10591200" cy="20376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7360" y="4317120"/>
            <a:ext cx="10692720" cy="11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Bahnplannung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 to Point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Bisher nur linear</a:t>
            </a:r>
            <a:endParaRPr/>
          </a:p>
          <a:p>
            <a:pPr lvl="5" marL="2592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P1(x,y,z) → P2(x,y,z)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Bahnplannung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738000" y="2432160"/>
            <a:ext cx="9213120" cy="35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Erweiterungsmöglichkeiten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Geschwindigkeitssteuerung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Kollisionsdetektion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Greifer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IK-Solver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Eingabe per Script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560320" y="1371600"/>
            <a:ext cx="5207760" cy="52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Ablauf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Inspiration und Idee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Umsetzung der Idee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«Spezifisches Problem»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D1993EF-CC11-4737-9232-140F32414711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Inspiration</a:t>
            </a:r>
            <a:endParaRPr/>
          </a:p>
        </p:txBody>
      </p:sp>
      <p:pic>
        <p:nvPicPr>
          <p:cNvPr id="95" name="Grafik 6" descr=""/>
          <p:cNvPicPr/>
          <p:nvPr/>
        </p:nvPicPr>
        <p:blipFill>
          <a:blip r:embed="rId1"/>
          <a:stretch/>
        </p:blipFill>
        <p:spPr>
          <a:xfrm>
            <a:off x="741960" y="2183760"/>
            <a:ext cx="8204400" cy="45813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Idee für das Projekt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eines Fabrikationsroboters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 mit anderen Objekten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direkte &amp; inverse Kinematik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Raum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Objekte &amp; Objektinteraktion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Roboter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Stäuble TX60L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verfügbar als CAD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bewegliche Achsen</a:t>
            </a:r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5058720" y="1780920"/>
            <a:ext cx="4890960" cy="48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Direkte Kinematik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I x 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Axis0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Rot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x (-T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Axis0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I x R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R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R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Kinematik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Gegeben: TCP → (X,Y,Z) und Ausrichtung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Gesucht: Gelenkwinkel Theta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Wichtig für automatisierte Bewegungen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Kinematik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Gegeben: TCP → (X,Y,Z) und Orientierung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Gesucht: Gelenkwinkel Theta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Wichtig für automatisierte Bewegungen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RoboSim</Template>
  <TotalTime>5</TotalTime>
  <Application>LibreOffice/5.0.2.2$Linux_X86_64 LibreOffice_project/37b43f919e4de5eeaca9b9755ed688758a8251fe</Application>
  <Paragraphs>44</Paragraphs>
  <Company>Fachhochschule Nordwestschweiz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2016-01-13T16:42:31Z</dcterms:created>
  <dc:creator>flofank</dc:creator>
  <dc:language>en-US</dc:language>
  <cp:lastModifiedBy>Stolli </cp:lastModifiedBy>
  <dcterms:modified xsi:type="dcterms:W3CDTF">2016-01-14T00:22:21Z</dcterms:modified>
  <cp:revision>12</cp:revision>
  <dc:title>RoboSim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Fachhochschule Nordwestschweiz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