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21" autoAdjust="0"/>
  </p:normalViewPr>
  <p:slideViewPr>
    <p:cSldViewPr>
      <p:cViewPr varScale="1">
        <p:scale>
          <a:sx n="91" d="100"/>
          <a:sy n="91" d="100"/>
        </p:scale>
        <p:origin x="1722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Stäubli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Robotics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Suite mit Roboter Simulator</a:t>
            </a:r>
          </a:p>
          <a:p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1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75B48-326D-4B86-8F88-F4B856A14BA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777B8-BEB4-4961-AEA3-3C01D45810A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7D503-605C-4BC8-9ACE-A0872009CAB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8E5CE89D-DB46-47AD-832B-46DEF6A64791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503"/>
            <a:ext cx="7924800" cy="4505325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dirty="0" smtClean="0"/>
              <a:t>Florian Fankhauser, Lukas </a:t>
            </a:r>
            <a:r>
              <a:rPr lang="de-CH" b="0" dirty="0" err="1" smtClean="0"/>
              <a:t>Musy</a:t>
            </a:r>
            <a:r>
              <a:rPr lang="de-CH" b="0" dirty="0" smtClean="0"/>
              <a:t>, Daniel Stoll</a:t>
            </a:r>
            <a:endParaRPr lang="de-CH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RoboSim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Inspiration und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Umsetzung der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«Spezifisches Problem»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0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73F-AF0B-47AB-994A-EFC737A0DD84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Inspiration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2183729"/>
            <a:ext cx="8205227" cy="4582251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6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für das Projekt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Simulation eines Fabrikationsroboters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</a:t>
            </a:r>
            <a:r>
              <a:rPr lang="de-CH" dirty="0" smtClean="0"/>
              <a:t>irekte &amp; inverse Kinematik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Interaktion mit anderen Objekten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9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Roboter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Stäuble</a:t>
            </a:r>
            <a:r>
              <a:rPr lang="de-CH" dirty="0" smtClean="0"/>
              <a:t> TX60L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Online verfügbar als CAD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6 bewegliche Achsen</a:t>
            </a:r>
            <a:endParaRPr lang="de-CH" dirty="0"/>
          </a:p>
        </p:txBody>
      </p:sp>
      <p:pic>
        <p:nvPicPr>
          <p:cNvPr id="1026" name="Picture 2" descr="JPG preview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68" y="1780992"/>
            <a:ext cx="4891781" cy="48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Direkte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800" dirty="0" smtClean="0"/>
              <a:t>R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T</a:t>
            </a:r>
            <a:r>
              <a:rPr lang="de-CH" sz="2800" baseline="-25000" dirty="0" smtClean="0"/>
              <a:t>Axis0 </a:t>
            </a:r>
            <a:r>
              <a:rPr lang="de-CH" sz="2800" dirty="0" smtClean="0"/>
              <a:t>x </a:t>
            </a:r>
            <a:r>
              <a:rPr lang="de-CH" sz="2800" dirty="0" err="1" smtClean="0"/>
              <a:t>Rot</a:t>
            </a:r>
            <a:r>
              <a:rPr lang="de-CH" sz="2800" baseline="-25000" dirty="0" err="1" smtClean="0"/>
              <a:t>Z</a:t>
            </a:r>
            <a:r>
              <a:rPr lang="de-CH" sz="2800" dirty="0" smtClean="0"/>
              <a:t>(A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) x (-T</a:t>
            </a:r>
            <a:r>
              <a:rPr lang="de-CH" sz="2800" baseline="-25000" dirty="0" smtClean="0"/>
              <a:t>Axis0</a:t>
            </a:r>
            <a:r>
              <a:rPr lang="de-CH" sz="2800" dirty="0" smtClean="0"/>
              <a:t>)</a:t>
            </a:r>
          </a:p>
          <a:p>
            <a:endParaRPr lang="de-CH" sz="2800" baseline="-25000" dirty="0" smtClean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R</a:t>
            </a:r>
            <a:r>
              <a:rPr lang="de-CH" sz="2800" baseline="-25000" dirty="0" smtClean="0"/>
              <a:t>0</a:t>
            </a:r>
            <a:endParaRPr lang="de-CH" sz="2800" dirty="0" smtClean="0"/>
          </a:p>
          <a:p>
            <a:r>
              <a:rPr lang="de-CH" sz="2800" dirty="0"/>
              <a:t>T</a:t>
            </a:r>
            <a:r>
              <a:rPr lang="de-CH" sz="2800" baseline="-25000" dirty="0"/>
              <a:t>1</a:t>
            </a:r>
            <a:r>
              <a:rPr lang="de-CH" sz="2800" dirty="0"/>
              <a:t> = </a:t>
            </a:r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</a:t>
            </a:r>
            <a:r>
              <a:rPr lang="de-CH" sz="2800" dirty="0"/>
              <a:t>x R</a:t>
            </a:r>
            <a:r>
              <a:rPr lang="de-CH" sz="2800" baseline="-25000" dirty="0"/>
              <a:t>1</a:t>
            </a:r>
            <a:endParaRPr lang="de-CH" sz="2800" dirty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2</a:t>
            </a:r>
            <a:r>
              <a:rPr lang="de-CH" sz="2800" dirty="0" smtClean="0"/>
              <a:t> = T</a:t>
            </a:r>
            <a:r>
              <a:rPr lang="de-CH" sz="2800" baseline="-25000" dirty="0" smtClean="0"/>
              <a:t>1</a:t>
            </a:r>
            <a:r>
              <a:rPr lang="de-CH" sz="2800" dirty="0" smtClean="0"/>
              <a:t> x R</a:t>
            </a:r>
            <a:r>
              <a:rPr lang="de-CH" sz="2800" baseline="-25000" dirty="0" smtClean="0"/>
              <a:t>2</a:t>
            </a:r>
            <a:endParaRPr lang="de-CH" sz="2800" dirty="0"/>
          </a:p>
          <a:p>
            <a:r>
              <a:rPr lang="de-CH" sz="2800" baseline="-25000" dirty="0" smtClean="0"/>
              <a:t>…</a:t>
            </a:r>
            <a:endParaRPr lang="de-CH" sz="2800" baseline="-25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9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Inverse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9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_Vorlage_V05_inArbei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RoboSim</Template>
  <TotalTime>0</TotalTime>
  <Words>99</Words>
  <Application>Microsoft Office PowerPoint</Application>
  <PresentationFormat>Benutzerdefiniert</PresentationFormat>
  <Paragraphs>39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FHNW_Vorlage_V05_inArbeit</vt:lpstr>
      <vt:lpstr>RoboSim</vt:lpstr>
      <vt:lpstr>Ablauf</vt:lpstr>
      <vt:lpstr>Inspiration</vt:lpstr>
      <vt:lpstr>Idee für das Projekt</vt:lpstr>
      <vt:lpstr>Roboter</vt:lpstr>
      <vt:lpstr>Direkte Kinematik</vt:lpstr>
      <vt:lpstr>Inverse Kinematik</vt:lpstr>
    </vt:vector>
  </TitlesOfParts>
  <Company>Fachhochschule Nordwestschweiz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RoboSim</dc:title>
  <dc:creator>flofank</dc:creator>
  <cp:lastModifiedBy>flofank</cp:lastModifiedBy>
  <cp:revision>8</cp:revision>
  <dcterms:created xsi:type="dcterms:W3CDTF">2016-01-13T16:42:31Z</dcterms:created>
  <dcterms:modified xsi:type="dcterms:W3CDTF">2016-01-13T18:02:31Z</dcterms:modified>
</cp:coreProperties>
</file>