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1" d="100"/>
          <a:sy n="81" d="100"/>
        </p:scale>
        <p:origin x="1133" y="58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 descr="FHN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250825"/>
            <a:ext cx="23479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422EA7-E0EB-45ED-983E-280F68E516FE}" type="datetime1">
              <a:rPr lang="de-CH">
                <a:solidFill>
                  <a:srgbClr val="000000"/>
                </a:solidFill>
              </a:rPr>
              <a:pPr/>
              <a:t>27.04.2016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6B1E94-08C2-4181-8CFD-5C815C763A8D}" type="datetime1">
              <a:rPr lang="de-CH">
                <a:solidFill>
                  <a:srgbClr val="000000"/>
                </a:solidFill>
              </a:rPr>
              <a:pPr/>
              <a:t>27.04.2016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6B1E94-08C2-4181-8CFD-5C815C763A8D}" type="datetime1">
              <a:rPr lang="de-CH">
                <a:solidFill>
                  <a:srgbClr val="000000"/>
                </a:solidFill>
              </a:rPr>
              <a:pPr/>
              <a:t>27.04.2016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422EA7-E0EB-45ED-983E-280F68E516FE}" type="datetime1">
              <a:rPr lang="de-CH">
                <a:solidFill>
                  <a:srgbClr val="000000"/>
                </a:solidFill>
              </a:rPr>
              <a:pPr/>
              <a:t>27.04.2016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9662A2BA-5B17-46C7-B18B-CAE5F7A992A0}" type="datetime1">
              <a:rPr lang="de-CH">
                <a:solidFill>
                  <a:srgbClr val="000000"/>
                </a:solidFill>
              </a:rPr>
              <a:pPr/>
              <a:t>27.04.2016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>
                <a:solidFill>
                  <a:srgbClr val="000000"/>
                </a:solidFill>
              </a:rPr>
              <a:t>Fusszeile: Institut etc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pic>
        <p:nvPicPr>
          <p:cNvPr id="1031" name="Picture 7" descr="FHNW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250825"/>
            <a:ext cx="23479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sz="1200" b="0" dirty="0" err="1" smtClean="0"/>
              <a:t>Inspired</a:t>
            </a:r>
            <a:r>
              <a:rPr lang="de-CH" sz="1200" b="0" dirty="0" smtClean="0"/>
              <a:t> </a:t>
            </a:r>
            <a:r>
              <a:rPr lang="de-CH" sz="1200" b="0" dirty="0" err="1" smtClean="0"/>
              <a:t>by</a:t>
            </a:r>
            <a:r>
              <a:rPr lang="de-CH" sz="1200" b="0" dirty="0" smtClean="0"/>
              <a:t> </a:t>
            </a:r>
            <a:r>
              <a:rPr lang="de-CH" sz="1200" b="0" dirty="0" err="1" smtClean="0"/>
              <a:t>waldo</a:t>
            </a:r>
            <a:endParaRPr lang="de-CH" sz="1200" b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Manhunt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http://img14.deviantart.net/8be3/i/2015/115/4/d/waldo_vs_odlaw_by_mdimotta-d4zf54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28" b="1172"/>
          <a:stretch/>
        </p:blipFill>
        <p:spPr bwMode="auto">
          <a:xfrm>
            <a:off x="7855348" y="2490237"/>
            <a:ext cx="2808312" cy="504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2EA7-E0EB-45ED-983E-280F68E516FE}" type="datetime1">
              <a:rPr lang="de-CH" smtClean="0">
                <a:solidFill>
                  <a:srgbClr val="000000"/>
                </a:solidFill>
              </a:rPr>
              <a:pPr/>
              <a:t>27.04.2016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Fusszeile: Institut etc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Aktueller Stand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Prototyp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259" y="3708623"/>
            <a:ext cx="6929191" cy="33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4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9019108" y="4590405"/>
            <a:ext cx="1640818" cy="2697014"/>
            <a:chOff x="6963569" y="3564608"/>
            <a:chExt cx="2105017" cy="2911606"/>
          </a:xfrm>
        </p:grpSpPr>
        <p:pic>
          <p:nvPicPr>
            <p:cNvPr id="1026" name="Picture 2" descr="Dude, I'm right here Where's Waldo t-shir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376" b="22358"/>
            <a:stretch/>
          </p:blipFill>
          <p:spPr bwMode="auto">
            <a:xfrm>
              <a:off x="6963569" y="3564608"/>
              <a:ext cx="1407468" cy="273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Freihandform 6"/>
            <p:cNvSpPr/>
            <p:nvPr/>
          </p:nvSpPr>
          <p:spPr bwMode="auto">
            <a:xfrm>
              <a:off x="7890235" y="5392132"/>
              <a:ext cx="1178351" cy="1084082"/>
            </a:xfrm>
            <a:custGeom>
              <a:avLst/>
              <a:gdLst>
                <a:gd name="connsiteX0" fmla="*/ 1178351 w 1178351"/>
                <a:gd name="connsiteY0" fmla="*/ 0 h 1084082"/>
                <a:gd name="connsiteX1" fmla="*/ 1178351 w 1178351"/>
                <a:gd name="connsiteY1" fmla="*/ 0 h 1084082"/>
                <a:gd name="connsiteX2" fmla="*/ 1074656 w 1178351"/>
                <a:gd name="connsiteY2" fmla="*/ 0 h 1084082"/>
                <a:gd name="connsiteX3" fmla="*/ 0 w 1178351"/>
                <a:gd name="connsiteY3" fmla="*/ 84841 h 1084082"/>
                <a:gd name="connsiteX4" fmla="*/ 9427 w 1178351"/>
                <a:gd name="connsiteY4" fmla="*/ 499621 h 1084082"/>
                <a:gd name="connsiteX5" fmla="*/ 150829 w 1178351"/>
                <a:gd name="connsiteY5" fmla="*/ 725864 h 1084082"/>
                <a:gd name="connsiteX6" fmla="*/ 226243 w 1178351"/>
                <a:gd name="connsiteY6" fmla="*/ 1036948 h 1084082"/>
                <a:gd name="connsiteX7" fmla="*/ 1065229 w 1178351"/>
                <a:gd name="connsiteY7" fmla="*/ 1084082 h 1084082"/>
                <a:gd name="connsiteX8" fmla="*/ 1178351 w 1178351"/>
                <a:gd name="connsiteY8" fmla="*/ 0 h 108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8351" h="1084082">
                  <a:moveTo>
                    <a:pt x="1178351" y="0"/>
                  </a:moveTo>
                  <a:lnTo>
                    <a:pt x="1178351" y="0"/>
                  </a:lnTo>
                  <a:lnTo>
                    <a:pt x="1074656" y="0"/>
                  </a:lnTo>
                  <a:lnTo>
                    <a:pt x="0" y="84841"/>
                  </a:lnTo>
                  <a:lnTo>
                    <a:pt x="9427" y="499621"/>
                  </a:lnTo>
                  <a:lnTo>
                    <a:pt x="150829" y="725864"/>
                  </a:lnTo>
                  <a:lnTo>
                    <a:pt x="226243" y="1036948"/>
                  </a:lnTo>
                  <a:lnTo>
                    <a:pt x="1065229" y="1084082"/>
                  </a:lnTo>
                  <a:lnTo>
                    <a:pt x="1178351" y="0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1042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2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2EA7-E0EB-45ED-983E-280F68E516FE}" type="datetime1">
              <a:rPr lang="de-CH" smtClean="0">
                <a:solidFill>
                  <a:srgbClr val="000000"/>
                </a:solidFill>
              </a:rPr>
              <a:pPr/>
              <a:t>27.04.2016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Fusszeile: Institut etc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Fragezeichen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Charaktergenerierung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2D </a:t>
            </a:r>
            <a:r>
              <a:rPr lang="de-CH" dirty="0" err="1" smtClean="0"/>
              <a:t>vs</a:t>
            </a:r>
            <a:r>
              <a:rPr lang="de-CH" dirty="0" smtClean="0"/>
              <a:t> Perspektive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159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2EA7-E0EB-45ED-983E-280F68E516FE}" type="datetime1">
              <a:rPr lang="de-CH" smtClean="0">
                <a:solidFill>
                  <a:srgbClr val="000000"/>
                </a:solidFill>
              </a:rPr>
              <a:pPr/>
              <a:t>27.04.2016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Fusszeile: Institut etc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Milestones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Charakter Kit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Story Konzept</a:t>
            </a:r>
            <a:endParaRPr lang="de-CH" dirty="0"/>
          </a:p>
        </p:txBody>
      </p:sp>
      <p:pic>
        <p:nvPicPr>
          <p:cNvPr id="2050" name="Picture 2" descr="http://findwally.co.uk/fankit/graphics/WaldoAndFriendsAndOdlaw/WaldoExplor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100" y="5223526"/>
            <a:ext cx="949796" cy="194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749960"/>
      </p:ext>
    </p:extLst>
  </p:cSld>
  <p:clrMapOvr>
    <a:masterClrMapping/>
  </p:clrMapOvr>
</p:sld>
</file>

<file path=ppt/theme/theme1.xml><?xml version="1.0" encoding="utf-8"?>
<a:theme xmlns:a="http://schemas.openxmlformats.org/drawingml/2006/main" name="FHNW_Vorlage_V05_inArbeit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manhunt_zwischenpräsi</Template>
  <TotalTime>0</TotalTime>
  <Words>37</Words>
  <Application>Microsoft Office PowerPoint</Application>
  <PresentationFormat>Benutzerdefiniert</PresentationFormat>
  <Paragraphs>21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Arial</vt:lpstr>
      <vt:lpstr>FHNW_Vorlage_V05_inArbeit</vt:lpstr>
      <vt:lpstr>Manhunt</vt:lpstr>
      <vt:lpstr>Aktueller Stand</vt:lpstr>
      <vt:lpstr>Fragezeichen</vt:lpstr>
      <vt:lpstr>Milestones</vt:lpstr>
    </vt:vector>
  </TitlesOfParts>
  <Company>Fachhochschule Nordwestschweiz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Manhunt</dc:title>
  <dc:creator>flofank</dc:creator>
  <cp:lastModifiedBy>flofank</cp:lastModifiedBy>
  <cp:revision>3</cp:revision>
  <dcterms:created xsi:type="dcterms:W3CDTF">2016-04-27T05:15:40Z</dcterms:created>
  <dcterms:modified xsi:type="dcterms:W3CDTF">2016-04-27T08:51:38Z</dcterms:modified>
</cp:coreProperties>
</file>