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0" r:id="rId1"/>
  </p:sldMasterIdLst>
  <p:notesMasterIdLst>
    <p:notesMasterId r:id="rId82"/>
  </p:notesMasterIdLst>
  <p:handoutMasterIdLst>
    <p:handoutMasterId r:id="rId83"/>
  </p:handoutMasterIdLst>
  <p:sldIdLst>
    <p:sldId id="297" r:id="rId2"/>
    <p:sldId id="359" r:id="rId3"/>
    <p:sldId id="298" r:id="rId4"/>
    <p:sldId id="299" r:id="rId5"/>
    <p:sldId id="307" r:id="rId6"/>
    <p:sldId id="308" r:id="rId7"/>
    <p:sldId id="312" r:id="rId8"/>
    <p:sldId id="313" r:id="rId9"/>
    <p:sldId id="314" r:id="rId10"/>
    <p:sldId id="315" r:id="rId11"/>
    <p:sldId id="316" r:id="rId12"/>
    <p:sldId id="317" r:id="rId13"/>
    <p:sldId id="366" r:id="rId14"/>
    <p:sldId id="318" r:id="rId15"/>
    <p:sldId id="367" r:id="rId16"/>
    <p:sldId id="319" r:id="rId17"/>
    <p:sldId id="320" r:id="rId18"/>
    <p:sldId id="321" r:id="rId19"/>
    <p:sldId id="322" r:id="rId20"/>
    <p:sldId id="323" r:id="rId21"/>
    <p:sldId id="324"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62" r:id="rId36"/>
    <p:sldId id="341" r:id="rId37"/>
    <p:sldId id="342" r:id="rId38"/>
    <p:sldId id="364" r:id="rId39"/>
    <p:sldId id="343" r:id="rId40"/>
    <p:sldId id="344" r:id="rId41"/>
    <p:sldId id="345" r:id="rId42"/>
    <p:sldId id="346" r:id="rId43"/>
    <p:sldId id="347" r:id="rId44"/>
    <p:sldId id="348" r:id="rId45"/>
    <p:sldId id="349" r:id="rId46"/>
    <p:sldId id="350" r:id="rId47"/>
    <p:sldId id="351" r:id="rId48"/>
    <p:sldId id="352" r:id="rId49"/>
    <p:sldId id="256" r:id="rId50"/>
    <p:sldId id="286" r:id="rId51"/>
    <p:sldId id="287" r:id="rId52"/>
    <p:sldId id="283" r:id="rId53"/>
    <p:sldId id="284" r:id="rId54"/>
    <p:sldId id="285" r:id="rId55"/>
    <p:sldId id="260" r:id="rId56"/>
    <p:sldId id="261" r:id="rId57"/>
    <p:sldId id="262" r:id="rId58"/>
    <p:sldId id="263" r:id="rId59"/>
    <p:sldId id="288" r:id="rId60"/>
    <p:sldId id="264" r:id="rId61"/>
    <p:sldId id="289" r:id="rId62"/>
    <p:sldId id="265" r:id="rId63"/>
    <p:sldId id="290" r:id="rId64"/>
    <p:sldId id="291" r:id="rId65"/>
    <p:sldId id="267" r:id="rId66"/>
    <p:sldId id="273" r:id="rId67"/>
    <p:sldId id="271" r:id="rId68"/>
    <p:sldId id="272" r:id="rId69"/>
    <p:sldId id="276" r:id="rId70"/>
    <p:sldId id="292" r:id="rId71"/>
    <p:sldId id="293" r:id="rId72"/>
    <p:sldId id="294" r:id="rId73"/>
    <p:sldId id="274" r:id="rId74"/>
    <p:sldId id="373" r:id="rId75"/>
    <p:sldId id="295" r:id="rId76"/>
    <p:sldId id="370" r:id="rId77"/>
    <p:sldId id="372" r:id="rId78"/>
    <p:sldId id="270" r:id="rId79"/>
    <p:sldId id="368" r:id="rId80"/>
    <p:sldId id="296" r:id="rId81"/>
  </p:sldIdLst>
  <p:sldSz cx="9144000" cy="6858000" type="screen4x3"/>
  <p:notesSz cx="6797675" cy="9874250"/>
  <p:defaultTextStyle>
    <a:defPPr>
      <a:defRPr lang="en-GB"/>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36" autoAdjust="0"/>
  </p:normalViewPr>
  <p:slideViewPr>
    <p:cSldViewPr>
      <p:cViewPr varScale="1">
        <p:scale>
          <a:sx n="56" d="100"/>
          <a:sy n="56" d="100"/>
        </p:scale>
        <p:origin x="-15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1989" y="12649"/>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2975">
              <a:defRPr sz="1000" i="1"/>
            </a:lvl1pPr>
          </a:lstStyle>
          <a:p>
            <a:endParaRPr lang="en-GB"/>
          </a:p>
        </p:txBody>
      </p:sp>
      <p:sp>
        <p:nvSpPr>
          <p:cNvPr id="3075" name="Rectangle 3"/>
          <p:cNvSpPr>
            <a:spLocks noGrp="1" noChangeArrowheads="1"/>
          </p:cNvSpPr>
          <p:nvPr>
            <p:ph type="dt" sz="quarter" idx="1"/>
          </p:nvPr>
        </p:nvSpPr>
        <p:spPr bwMode="auto">
          <a:xfrm>
            <a:off x="3867478" y="12649"/>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2975">
              <a:defRPr sz="1000" i="1"/>
            </a:lvl1pPr>
          </a:lstStyle>
          <a:p>
            <a:endParaRPr lang="en-GB"/>
          </a:p>
        </p:txBody>
      </p:sp>
      <p:sp>
        <p:nvSpPr>
          <p:cNvPr id="3076" name="Rectangle 4"/>
          <p:cNvSpPr>
            <a:spLocks noGrp="1" noChangeArrowheads="1"/>
          </p:cNvSpPr>
          <p:nvPr>
            <p:ph type="ftr" sz="quarter" idx="2"/>
          </p:nvPr>
        </p:nvSpPr>
        <p:spPr bwMode="auto">
          <a:xfrm>
            <a:off x="-31989" y="9398324"/>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2975">
              <a:defRPr sz="1000" i="1"/>
            </a:lvl1pPr>
          </a:lstStyle>
          <a:p>
            <a:endParaRPr lang="en-GB"/>
          </a:p>
        </p:txBody>
      </p:sp>
      <p:sp>
        <p:nvSpPr>
          <p:cNvPr id="3077" name="Rectangle 5"/>
          <p:cNvSpPr>
            <a:spLocks noGrp="1" noChangeArrowheads="1"/>
          </p:cNvSpPr>
          <p:nvPr>
            <p:ph type="sldNum" sz="quarter" idx="3"/>
          </p:nvPr>
        </p:nvSpPr>
        <p:spPr bwMode="auto">
          <a:xfrm>
            <a:off x="3867478" y="9398324"/>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2975">
              <a:defRPr sz="1000" i="1"/>
            </a:lvl1pPr>
          </a:lstStyle>
          <a:p>
            <a:fld id="{AA3ABDFD-85A0-4E75-A0B4-B1E09491798C}" type="slidenum">
              <a:rPr lang="en-GB"/>
              <a:pPr/>
              <a:t>‹Nº›</a:t>
            </a:fld>
            <a:endParaRPr lang="en-GB"/>
          </a:p>
        </p:txBody>
      </p:sp>
      <p:sp>
        <p:nvSpPr>
          <p:cNvPr id="3078" name="Rectangle 6"/>
          <p:cNvSpPr>
            <a:spLocks noChangeArrowheads="1"/>
          </p:cNvSpPr>
          <p:nvPr/>
        </p:nvSpPr>
        <p:spPr bwMode="auto">
          <a:xfrm>
            <a:off x="6228757" y="9467059"/>
            <a:ext cx="503342" cy="30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6037" rIns="93662" bIns="46037" anchor="ctr">
            <a:spAutoFit/>
          </a:bodyPr>
          <a:lstStyle/>
          <a:p>
            <a:pPr algn="r" defTabSz="942975"/>
            <a:fld id="{0739CBBC-6B7E-4940-9168-1955F7A91132}" type="slidenum">
              <a:rPr lang="en-GB" sz="1400" i="1">
                <a:effectLst>
                  <a:outerShdw blurRad="38100" dist="38100" dir="2700000" algn="tl">
                    <a:srgbClr val="C0C0C0"/>
                  </a:outerShdw>
                </a:effectLst>
              </a:rPr>
              <a:pPr algn="r" defTabSz="942975"/>
              <a:t>‹Nº›</a:t>
            </a:fld>
            <a:endParaRPr lang="en-GB" sz="1400" i="1">
              <a:effectLst>
                <a:outerShdw blurRad="38100" dist="38100" dir="2700000" algn="tl">
                  <a:srgbClr val="C0C0C0"/>
                </a:outerShdw>
              </a:effectLst>
            </a:endParaRPr>
          </a:p>
        </p:txBody>
      </p:sp>
    </p:spTree>
    <p:extLst>
      <p:ext uri="{BB962C8B-B14F-4D97-AF65-F5344CB8AC3E}">
        <p14:creationId xmlns:p14="http://schemas.microsoft.com/office/powerpoint/2010/main" val="3561062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1989" y="12649"/>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2975">
              <a:defRPr sz="1000" i="1">
                <a:latin typeface="Times New Roman" pitchFamily="18" charset="0"/>
              </a:defRPr>
            </a:lvl1pPr>
          </a:lstStyle>
          <a:p>
            <a:endParaRPr lang="en-GB"/>
          </a:p>
        </p:txBody>
      </p:sp>
      <p:sp>
        <p:nvSpPr>
          <p:cNvPr id="2051" name="Rectangle 3"/>
          <p:cNvSpPr>
            <a:spLocks noGrp="1" noChangeArrowheads="1"/>
          </p:cNvSpPr>
          <p:nvPr>
            <p:ph type="dt" idx="1"/>
          </p:nvPr>
        </p:nvSpPr>
        <p:spPr bwMode="auto">
          <a:xfrm>
            <a:off x="3867478" y="12649"/>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2975">
              <a:defRPr sz="1000" i="1">
                <a:latin typeface="Times New Roman" pitchFamily="18" charset="0"/>
              </a:defRPr>
            </a:lvl1pPr>
          </a:lstStyle>
          <a:p>
            <a:endParaRPr lang="en-GB"/>
          </a:p>
        </p:txBody>
      </p:sp>
      <p:sp>
        <p:nvSpPr>
          <p:cNvPr id="2052" name="Rectangle 4"/>
          <p:cNvSpPr>
            <a:spLocks noGrp="1" noChangeArrowheads="1"/>
          </p:cNvSpPr>
          <p:nvPr>
            <p:ph type="ftr" sz="quarter" idx="4"/>
          </p:nvPr>
        </p:nvSpPr>
        <p:spPr bwMode="auto">
          <a:xfrm>
            <a:off x="-31989" y="9398324"/>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2975">
              <a:defRPr sz="1000" i="1">
                <a:latin typeface="Times New Roman" pitchFamily="18" charset="0"/>
              </a:defRPr>
            </a:lvl1pPr>
          </a:lstStyle>
          <a:p>
            <a:endParaRPr lang="en-GB"/>
          </a:p>
        </p:txBody>
      </p:sp>
      <p:sp>
        <p:nvSpPr>
          <p:cNvPr id="2053" name="Rectangle 5"/>
          <p:cNvSpPr>
            <a:spLocks noGrp="1" noChangeArrowheads="1"/>
          </p:cNvSpPr>
          <p:nvPr>
            <p:ph type="sldNum" sz="quarter" idx="5"/>
          </p:nvPr>
        </p:nvSpPr>
        <p:spPr bwMode="auto">
          <a:xfrm>
            <a:off x="3867478" y="9398324"/>
            <a:ext cx="2962186" cy="4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2975">
              <a:defRPr sz="1000" i="1">
                <a:latin typeface="Times New Roman" pitchFamily="18" charset="0"/>
              </a:defRPr>
            </a:lvl1pPr>
          </a:lstStyle>
          <a:p>
            <a:fld id="{AB412917-E1CA-4A4D-A06E-55AE15B8A196}" type="slidenum">
              <a:rPr lang="en-GB"/>
              <a:pPr/>
              <a:t>‹Nº›</a:t>
            </a:fld>
            <a:endParaRPr lang="en-GB"/>
          </a:p>
        </p:txBody>
      </p:sp>
      <p:sp>
        <p:nvSpPr>
          <p:cNvPr id="2054" name="Rectangle 6"/>
          <p:cNvSpPr>
            <a:spLocks noGrp="1" noChangeArrowheads="1"/>
          </p:cNvSpPr>
          <p:nvPr>
            <p:ph type="body" sz="quarter" idx="3"/>
          </p:nvPr>
        </p:nvSpPr>
        <p:spPr bwMode="auto">
          <a:xfrm>
            <a:off x="906891" y="4689676"/>
            <a:ext cx="4983895" cy="444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62" tIns="46037" rIns="93662" bIns="46037"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5" name="Rectangle 7"/>
          <p:cNvSpPr>
            <a:spLocks noGrp="1" noRot="1" noChangeAspect="1" noChangeArrowheads="1" noTextEdit="1"/>
          </p:cNvSpPr>
          <p:nvPr>
            <p:ph type="sldImg" idx="2"/>
          </p:nvPr>
        </p:nvSpPr>
        <p:spPr bwMode="auto">
          <a:xfrm>
            <a:off x="1090613" y="860425"/>
            <a:ext cx="4616450" cy="3462338"/>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ChangeArrowheads="1"/>
          </p:cNvSpPr>
          <p:nvPr/>
        </p:nvSpPr>
        <p:spPr bwMode="auto">
          <a:xfrm>
            <a:off x="6228757" y="9467059"/>
            <a:ext cx="503342" cy="30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6037" rIns="93662" bIns="46037" anchor="ctr">
            <a:spAutoFit/>
          </a:bodyPr>
          <a:lstStyle/>
          <a:p>
            <a:pPr algn="r" defTabSz="942975"/>
            <a:fld id="{FDFF7D36-F9CA-4AFB-A527-D6179A062842}" type="slidenum">
              <a:rPr lang="en-GB" sz="1400" i="1">
                <a:effectLst>
                  <a:outerShdw blurRad="38100" dist="38100" dir="2700000" algn="tl">
                    <a:srgbClr val="C0C0C0"/>
                  </a:outerShdw>
                </a:effectLst>
              </a:rPr>
              <a:pPr algn="r" defTabSz="942975"/>
              <a:t>‹Nº›</a:t>
            </a:fld>
            <a:endParaRPr lang="en-GB" sz="1400" i="1">
              <a:effectLst>
                <a:outerShdw blurRad="38100" dist="38100" dir="2700000" algn="tl">
                  <a:srgbClr val="C0C0C0"/>
                </a:outerShdw>
              </a:effectLst>
            </a:endParaRPr>
          </a:p>
        </p:txBody>
      </p:sp>
    </p:spTree>
    <p:extLst>
      <p:ext uri="{BB962C8B-B14F-4D97-AF65-F5344CB8AC3E}">
        <p14:creationId xmlns:p14="http://schemas.microsoft.com/office/powerpoint/2010/main" val="3868843758"/>
      </p:ext>
    </p:extLst>
  </p:cSld>
  <p:clrMap bg1="lt1" tx1="dk1" bg2="lt2" tx2="dk2" accent1="accent1" accent2="accent2" accent3="accent3" accent4="accent4" accent5="accent5" accent6="accent6" hlink="hlink" folHlink="folHlink"/>
  <p:notesStyle>
    <a:lvl1pPr algn="l" defTabSz="942975" rtl="0" eaLnBrk="0" fontAlgn="base" hangingPunct="0">
      <a:spcBef>
        <a:spcPct val="30000"/>
      </a:spcBef>
      <a:spcAft>
        <a:spcPct val="0"/>
      </a:spcAft>
      <a:defRPr sz="1200" kern="1200">
        <a:solidFill>
          <a:schemeClr val="tx1"/>
        </a:solidFill>
        <a:latin typeface="Arial" charset="0"/>
        <a:ea typeface="+mn-ea"/>
        <a:cs typeface="+mn-cs"/>
      </a:defRPr>
    </a:lvl1pPr>
    <a:lvl2pPr marL="465138" algn="l" defTabSz="942975" rtl="0" eaLnBrk="0" fontAlgn="base" hangingPunct="0">
      <a:spcBef>
        <a:spcPct val="30000"/>
      </a:spcBef>
      <a:spcAft>
        <a:spcPct val="0"/>
      </a:spcAft>
      <a:defRPr sz="1200" kern="1200">
        <a:solidFill>
          <a:schemeClr val="tx1"/>
        </a:solidFill>
        <a:latin typeface="Arial" charset="0"/>
        <a:ea typeface="+mn-ea"/>
        <a:cs typeface="+mn-cs"/>
      </a:defRPr>
    </a:lvl2pPr>
    <a:lvl3pPr marL="928688" algn="l" defTabSz="942975" rtl="0" eaLnBrk="0" fontAlgn="base" hangingPunct="0">
      <a:spcBef>
        <a:spcPct val="30000"/>
      </a:spcBef>
      <a:spcAft>
        <a:spcPct val="0"/>
      </a:spcAft>
      <a:defRPr sz="1200" kern="1200">
        <a:solidFill>
          <a:schemeClr val="tx1"/>
        </a:solidFill>
        <a:latin typeface="Arial" charset="0"/>
        <a:ea typeface="+mn-ea"/>
        <a:cs typeface="+mn-cs"/>
      </a:defRPr>
    </a:lvl3pPr>
    <a:lvl4pPr marL="1393825" algn="l" defTabSz="942975" rtl="0" eaLnBrk="0" fontAlgn="base" hangingPunct="0">
      <a:spcBef>
        <a:spcPct val="30000"/>
      </a:spcBef>
      <a:spcAft>
        <a:spcPct val="0"/>
      </a:spcAft>
      <a:defRPr sz="1200" kern="1200">
        <a:solidFill>
          <a:schemeClr val="tx1"/>
        </a:solidFill>
        <a:latin typeface="Arial" charset="0"/>
        <a:ea typeface="+mn-ea"/>
        <a:cs typeface="+mn-cs"/>
      </a:defRPr>
    </a:lvl4pPr>
    <a:lvl5pPr marL="1857375" algn="l" defTabSz="94297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92A4A2FA-24AD-4FF3-93E7-BE9F424ABDF5}" type="slidenum">
              <a:rPr lang="en-US" sz="1200"/>
              <a:pPr eaLnBrk="1" hangingPunct="1"/>
              <a:t>1</a:t>
            </a:fld>
            <a:endParaRPr lang="en-US" sz="120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3053946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8D7B542F-A8D5-42EF-A2C5-D0F1DF71F2EB}" type="slidenum">
              <a:rPr lang="en-US" sz="1200"/>
              <a:pPr eaLnBrk="1" hangingPunct="1"/>
              <a:t>12</a:t>
            </a:fld>
            <a:endParaRPr lang="en-US" sz="1200"/>
          </a:p>
        </p:txBody>
      </p:sp>
      <p:sp>
        <p:nvSpPr>
          <p:cNvPr id="212995" name="Rectangle 2"/>
          <p:cNvSpPr>
            <a:spLocks noGrp="1" noRot="1" noChangeAspect="1" noChangeArrowheads="1" noTextEdit="1"/>
          </p:cNvSpPr>
          <p:nvPr>
            <p:ph type="sldImg"/>
          </p:nvPr>
        </p:nvSpPr>
        <p:spPr>
          <a:xfrm>
            <a:off x="931863" y="739775"/>
            <a:ext cx="4935537" cy="3703638"/>
          </a:xfrm>
          <a:ln/>
        </p:spPr>
      </p:sp>
      <p:sp>
        <p:nvSpPr>
          <p:cNvPr id="212996" name="Rectangle 3"/>
          <p:cNvSpPr>
            <a:spLocks noGrp="1" noChangeArrowheads="1"/>
          </p:cNvSpPr>
          <p:nvPr>
            <p:ph type="body" idx="1"/>
          </p:nvPr>
        </p:nvSpPr>
        <p:spPr>
          <a:xfrm>
            <a:off x="678588" y="4690596"/>
            <a:ext cx="5440500" cy="4444066"/>
          </a:xfrm>
          <a:noFill/>
        </p:spPr>
        <p:txBody>
          <a:bodyPr/>
          <a:lstStyle/>
          <a:p>
            <a:pPr eaLnBrk="1" hangingPunct="1"/>
            <a:endParaRPr lang="es-CL" smtClean="0"/>
          </a:p>
        </p:txBody>
      </p:sp>
    </p:spTree>
    <p:extLst>
      <p:ext uri="{BB962C8B-B14F-4D97-AF65-F5344CB8AC3E}">
        <p14:creationId xmlns:p14="http://schemas.microsoft.com/office/powerpoint/2010/main" val="2731776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02B1F891-B4C2-49D0-986B-AE6A9C018D19}" type="slidenum">
              <a:rPr lang="en-US" sz="1200"/>
              <a:pPr eaLnBrk="1" hangingPunct="1"/>
              <a:t>14</a:t>
            </a:fld>
            <a:endParaRPr lang="en-US" sz="120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xfrm>
            <a:off x="904292" y="4690598"/>
            <a:ext cx="4989092" cy="4442432"/>
          </a:xfrm>
          <a:noFill/>
        </p:spPr>
        <p:txBody>
          <a:bodyPr/>
          <a:lstStyle/>
          <a:p>
            <a:pPr eaLnBrk="1" hangingPunct="1">
              <a:lnSpc>
                <a:spcPct val="80000"/>
              </a:lnSpc>
            </a:pPr>
            <a:r>
              <a:rPr lang="en-US" sz="900" dirty="0"/>
              <a:t>v ’s successor y, is the lowest ancestor of v whose left child is also an ancestor of v.</a:t>
            </a:r>
          </a:p>
          <a:p>
            <a:pPr eaLnBrk="1" hangingPunct="1">
              <a:lnSpc>
                <a:spcPct val="80000"/>
              </a:lnSpc>
            </a:pPr>
            <a:r>
              <a:rPr lang="en-US" sz="900" dirty="0"/>
              <a:t>As long as we move to the left up the tree (move up through right children), we are visiting smaller keys.</a:t>
            </a:r>
          </a:p>
          <a:p>
            <a:pPr lvl="1" eaLnBrk="1" hangingPunct="1">
              <a:lnSpc>
                <a:spcPct val="80000"/>
              </a:lnSpc>
            </a:pPr>
            <a:r>
              <a:rPr lang="en-US" sz="900" dirty="0"/>
              <a:t>We don’t want this! We want to visit nodes with bigger keys in order to find the successor.</a:t>
            </a:r>
          </a:p>
          <a:p>
            <a:pPr lvl="1" eaLnBrk="1" hangingPunct="1">
              <a:lnSpc>
                <a:spcPct val="80000"/>
              </a:lnSpc>
            </a:pPr>
            <a:r>
              <a:rPr lang="en-US" sz="900" dirty="0"/>
              <a:t>Therefore we need to move right up the tree, </a:t>
            </a:r>
          </a:p>
          <a:p>
            <a:pPr eaLnBrk="1" hangingPunct="1">
              <a:lnSpc>
                <a:spcPct val="80000"/>
              </a:lnSpc>
            </a:pPr>
            <a:r>
              <a:rPr lang="en-US" sz="900" dirty="0"/>
              <a:t>v’s successor y is the node that v is the predecessor of (v is the maximum in y’s left subtree).</a:t>
            </a:r>
          </a:p>
          <a:p>
            <a:pPr eaLnBrk="1" hangingPunct="1">
              <a:lnSpc>
                <a:spcPct val="80000"/>
              </a:lnSpc>
            </a:pPr>
            <a:endParaRPr lang="en-US" sz="900" dirty="0"/>
          </a:p>
          <a:p>
            <a:pPr eaLnBrk="1" hangingPunct="1">
              <a:lnSpc>
                <a:spcPct val="80000"/>
              </a:lnSpc>
              <a:buFont typeface="Wingdings" pitchFamily="2" charset="2"/>
              <a:buNone/>
            </a:pPr>
            <a:endParaRPr lang="en-US" sz="900" dirty="0"/>
          </a:p>
          <a:p>
            <a:pPr eaLnBrk="1" hangingPunct="1"/>
            <a:endParaRPr lang="en-US" dirty="0" smtClean="0"/>
          </a:p>
        </p:txBody>
      </p:sp>
    </p:spTree>
    <p:extLst>
      <p:ext uri="{BB962C8B-B14F-4D97-AF65-F5344CB8AC3E}">
        <p14:creationId xmlns:p14="http://schemas.microsoft.com/office/powerpoint/2010/main" val="1470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13999B61-F768-4BA3-9373-3DD5EE03B8ED}" type="slidenum">
              <a:rPr lang="en-US" sz="1200"/>
              <a:pPr eaLnBrk="1" hangingPunct="1"/>
              <a:t>16</a:t>
            </a:fld>
            <a:endParaRPr lang="en-US" sz="1200"/>
          </a:p>
        </p:txBody>
      </p:sp>
      <p:sp>
        <p:nvSpPr>
          <p:cNvPr id="215043" name="Rectangle 2"/>
          <p:cNvSpPr>
            <a:spLocks noGrp="1" noRot="1" noChangeAspect="1" noChangeArrowheads="1" noTextEdit="1"/>
          </p:cNvSpPr>
          <p:nvPr>
            <p:ph type="sldImg"/>
          </p:nvPr>
        </p:nvSpPr>
        <p:spPr>
          <a:xfrm>
            <a:off x="931863" y="739775"/>
            <a:ext cx="4935537" cy="3703638"/>
          </a:xfrm>
          <a:ln/>
        </p:spPr>
      </p:sp>
      <p:sp>
        <p:nvSpPr>
          <p:cNvPr id="215044" name="Rectangle 3"/>
          <p:cNvSpPr>
            <a:spLocks noGrp="1" noChangeArrowheads="1"/>
          </p:cNvSpPr>
          <p:nvPr>
            <p:ph type="body" idx="1"/>
          </p:nvPr>
        </p:nvSpPr>
        <p:spPr>
          <a:xfrm>
            <a:off x="678588" y="4690596"/>
            <a:ext cx="5440500" cy="4444066"/>
          </a:xfrm>
          <a:noFill/>
        </p:spPr>
        <p:txBody>
          <a:bodyPr/>
          <a:lstStyle/>
          <a:p>
            <a:pPr eaLnBrk="1" hangingPunct="1"/>
            <a:endParaRPr lang="es-CL" smtClean="0"/>
          </a:p>
        </p:txBody>
      </p:sp>
    </p:spTree>
    <p:extLst>
      <p:ext uri="{BB962C8B-B14F-4D97-AF65-F5344CB8AC3E}">
        <p14:creationId xmlns:p14="http://schemas.microsoft.com/office/powerpoint/2010/main" val="281177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238D9D3F-ED19-4EC1-AE63-34CB292F58AE}" type="slidenum">
              <a:rPr lang="en-US" sz="1200"/>
              <a:pPr eaLnBrk="1" hangingPunct="1"/>
              <a:t>17</a:t>
            </a:fld>
            <a:endParaRPr lang="en-US" sz="120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2702652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556460FC-7618-4F5A-A778-A811A596C8C0}" type="slidenum">
              <a:rPr lang="en-US" sz="1200"/>
              <a:pPr eaLnBrk="1" hangingPunct="1"/>
              <a:t>18</a:t>
            </a:fld>
            <a:endParaRPr lang="en-US" sz="120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1497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9F087596-5134-4B86-A8E9-DADD809DBFC4}" type="slidenum">
              <a:rPr lang="en-US" sz="1200"/>
              <a:pPr eaLnBrk="1" hangingPunct="1"/>
              <a:t>19</a:t>
            </a:fld>
            <a:endParaRPr lang="en-US" sz="120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319828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7ABFAB5F-E8B5-4EBC-937C-4FECFFC18CCB}" type="slidenum">
              <a:rPr lang="en-US" sz="1200"/>
              <a:pPr eaLnBrk="1" hangingPunct="1"/>
              <a:t>20</a:t>
            </a:fld>
            <a:endParaRPr lang="en-US" sz="120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3975302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B19CD3CC-0EEE-47B8-A3C7-21D8F9EBF2C6}" type="slidenum">
              <a:rPr lang="en-US" sz="1200"/>
              <a:pPr eaLnBrk="1" hangingPunct="1"/>
              <a:t>21</a:t>
            </a:fld>
            <a:endParaRPr lang="en-US" sz="120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3639531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6ED475A9-9E0E-455B-9CEE-CDF427817281}" type="slidenum">
              <a:rPr lang="en-US" sz="1200"/>
              <a:pPr eaLnBrk="1" hangingPunct="1"/>
              <a:t>22</a:t>
            </a:fld>
            <a:endParaRPr lang="en-US" sz="1200"/>
          </a:p>
        </p:txBody>
      </p:sp>
      <p:sp>
        <p:nvSpPr>
          <p:cNvPr id="223235" name="Rectangle 2"/>
          <p:cNvSpPr>
            <a:spLocks noGrp="1" noRot="1" noChangeAspect="1" noChangeArrowheads="1" noTextEdit="1"/>
          </p:cNvSpPr>
          <p:nvPr>
            <p:ph type="sldImg"/>
          </p:nvPr>
        </p:nvSpPr>
        <p:spPr>
          <a:xfrm>
            <a:off x="931863" y="739775"/>
            <a:ext cx="4935537" cy="3703638"/>
          </a:xfrm>
          <a:ln/>
        </p:spPr>
      </p:sp>
      <p:sp>
        <p:nvSpPr>
          <p:cNvPr id="223236" name="Rectangle 3"/>
          <p:cNvSpPr>
            <a:spLocks noGrp="1" noChangeArrowheads="1"/>
          </p:cNvSpPr>
          <p:nvPr>
            <p:ph type="body" idx="1"/>
          </p:nvPr>
        </p:nvSpPr>
        <p:spPr>
          <a:xfrm>
            <a:off x="678588" y="4690596"/>
            <a:ext cx="5440500" cy="4444066"/>
          </a:xfrm>
          <a:noFill/>
        </p:spPr>
        <p:txBody>
          <a:bodyPr/>
          <a:lstStyle/>
          <a:p>
            <a:pPr eaLnBrk="1" hangingPunct="1"/>
            <a:endParaRPr lang="es-CL" smtClean="0"/>
          </a:p>
        </p:txBody>
      </p:sp>
    </p:spTree>
    <p:extLst>
      <p:ext uri="{BB962C8B-B14F-4D97-AF65-F5344CB8AC3E}">
        <p14:creationId xmlns:p14="http://schemas.microsoft.com/office/powerpoint/2010/main" val="106547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F796167C-7B10-4F85-839E-26963C8E21E4}" type="slidenum">
              <a:rPr lang="en-US" sz="1200"/>
              <a:pPr eaLnBrk="1" hangingPunct="1"/>
              <a:t>23</a:t>
            </a:fld>
            <a:endParaRPr lang="en-US" sz="1200"/>
          </a:p>
        </p:txBody>
      </p:sp>
      <p:sp>
        <p:nvSpPr>
          <p:cNvPr id="224259" name="Rectangle 2"/>
          <p:cNvSpPr>
            <a:spLocks noGrp="1" noRot="1" noChangeAspect="1" noChangeArrowheads="1" noTextEdit="1"/>
          </p:cNvSpPr>
          <p:nvPr>
            <p:ph type="sldImg"/>
          </p:nvPr>
        </p:nvSpPr>
        <p:spPr>
          <a:xfrm>
            <a:off x="935038" y="742950"/>
            <a:ext cx="4932362" cy="3700463"/>
          </a:xfrm>
          <a:ln/>
        </p:spPr>
      </p:sp>
      <p:sp>
        <p:nvSpPr>
          <p:cNvPr id="224260"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384628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D87CD831-463B-4986-95C5-C308FBB2A3F7}" type="slidenum">
              <a:rPr lang="en-US" sz="1200"/>
              <a:pPr eaLnBrk="1" hangingPunct="1"/>
              <a:t>3</a:t>
            </a:fld>
            <a:endParaRPr lang="en-US" sz="1200"/>
          </a:p>
        </p:txBody>
      </p:sp>
      <p:sp>
        <p:nvSpPr>
          <p:cNvPr id="194563" name="Rectangle 2"/>
          <p:cNvSpPr>
            <a:spLocks noGrp="1" noRot="1" noChangeAspect="1" noChangeArrowheads="1" noTextEdit="1"/>
          </p:cNvSpPr>
          <p:nvPr>
            <p:ph type="sldImg"/>
          </p:nvPr>
        </p:nvSpPr>
        <p:spPr>
          <a:xfrm>
            <a:off x="931863" y="739775"/>
            <a:ext cx="4935537" cy="3703638"/>
          </a:xfrm>
          <a:ln/>
        </p:spPr>
      </p:sp>
      <p:sp>
        <p:nvSpPr>
          <p:cNvPr id="194564" name="Rectangle 3"/>
          <p:cNvSpPr>
            <a:spLocks noGrp="1" noChangeArrowheads="1"/>
          </p:cNvSpPr>
          <p:nvPr>
            <p:ph type="body" idx="1"/>
          </p:nvPr>
        </p:nvSpPr>
        <p:spPr>
          <a:xfrm>
            <a:off x="904292" y="4690596"/>
            <a:ext cx="4989092" cy="4444066"/>
          </a:xfrm>
          <a:noFill/>
        </p:spPr>
        <p:txBody>
          <a:bodyPr/>
          <a:lstStyle/>
          <a:p>
            <a:pPr eaLnBrk="1" hangingPunct="1"/>
            <a:endParaRPr lang="es-CL" smtClean="0"/>
          </a:p>
        </p:txBody>
      </p:sp>
    </p:spTree>
    <p:extLst>
      <p:ext uri="{BB962C8B-B14F-4D97-AF65-F5344CB8AC3E}">
        <p14:creationId xmlns:p14="http://schemas.microsoft.com/office/powerpoint/2010/main" val="1352456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1B0138F3-A139-4D17-A3B6-D0F5DCD86309}" type="slidenum">
              <a:rPr lang="en-US" sz="1200"/>
              <a:pPr eaLnBrk="1" hangingPunct="1"/>
              <a:t>24</a:t>
            </a:fld>
            <a:endParaRPr lang="en-US" sz="120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364595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BFC241FF-EA00-42E0-AC70-A9FBE6AA61ED}" type="slidenum">
              <a:rPr lang="en-US" sz="1200"/>
              <a:pPr eaLnBrk="1" hangingPunct="1"/>
              <a:t>25</a:t>
            </a:fld>
            <a:endParaRPr lang="en-US" sz="120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1398138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38E4CE85-90BE-4B47-8D0D-E1255F2F9AF7}" type="slidenum">
              <a:rPr lang="en-US" sz="1200"/>
              <a:pPr eaLnBrk="1" hangingPunct="1"/>
              <a:t>26</a:t>
            </a:fld>
            <a:endParaRPr lang="en-US" sz="120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294453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931A9E94-F79B-4225-9E89-E9244A7B2074}" type="slidenum">
              <a:rPr lang="en-US" sz="1200"/>
              <a:pPr eaLnBrk="1" hangingPunct="1"/>
              <a:t>27</a:t>
            </a:fld>
            <a:endParaRPr lang="en-US" sz="120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2396545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4B70A166-BAAD-4350-89AB-C3AE6A05E0FB}" type="slidenum">
              <a:rPr lang="en-US" sz="1200"/>
              <a:pPr eaLnBrk="1" hangingPunct="1"/>
              <a:t>28</a:t>
            </a:fld>
            <a:endParaRPr lang="en-US" sz="120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3230528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70F34B72-9BAC-4F7A-ACD3-C433C27F491D}" type="slidenum">
              <a:rPr lang="en-US" sz="1200"/>
              <a:pPr eaLnBrk="1" hangingPunct="1"/>
              <a:t>29</a:t>
            </a:fld>
            <a:endParaRPr lang="en-US" sz="1200"/>
          </a:p>
        </p:txBody>
      </p:sp>
      <p:sp>
        <p:nvSpPr>
          <p:cNvPr id="230403" name="Rectangle 2"/>
          <p:cNvSpPr>
            <a:spLocks noGrp="1" noRot="1" noChangeAspect="1" noChangeArrowheads="1" noTextEdit="1"/>
          </p:cNvSpPr>
          <p:nvPr>
            <p:ph type="sldImg"/>
          </p:nvPr>
        </p:nvSpPr>
        <p:spPr>
          <a:xfrm>
            <a:off x="935038" y="742950"/>
            <a:ext cx="4932362" cy="3700463"/>
          </a:xfrm>
          <a:ln/>
        </p:spPr>
      </p:sp>
      <p:sp>
        <p:nvSpPr>
          <p:cNvPr id="230404"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190144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0022C3AB-ABD6-41F0-9701-D57EEE0F1701}" type="slidenum">
              <a:rPr lang="en-US" sz="1200"/>
              <a:pPr eaLnBrk="1" hangingPunct="1"/>
              <a:t>30</a:t>
            </a:fld>
            <a:endParaRPr lang="en-US" sz="120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4219337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9FA8637B-557C-429E-A531-8BBB0706A024}" type="slidenum">
              <a:rPr lang="en-US" sz="1200"/>
              <a:pPr eaLnBrk="1" hangingPunct="1"/>
              <a:t>31</a:t>
            </a:fld>
            <a:endParaRPr lang="en-US" sz="1200"/>
          </a:p>
        </p:txBody>
      </p:sp>
      <p:sp>
        <p:nvSpPr>
          <p:cNvPr id="232451" name="Rectangle 2"/>
          <p:cNvSpPr>
            <a:spLocks noGrp="1" noRot="1" noChangeAspect="1" noChangeArrowheads="1" noTextEdit="1"/>
          </p:cNvSpPr>
          <p:nvPr>
            <p:ph type="sldImg"/>
          </p:nvPr>
        </p:nvSpPr>
        <p:spPr>
          <a:xfrm>
            <a:off x="935038" y="742950"/>
            <a:ext cx="4932362" cy="3700463"/>
          </a:xfrm>
          <a:ln/>
        </p:spPr>
      </p:sp>
      <p:sp>
        <p:nvSpPr>
          <p:cNvPr id="232452"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3763072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BFCD5E6F-BB81-41B7-8277-909588477098}" type="slidenum">
              <a:rPr lang="en-US" sz="1200"/>
              <a:pPr eaLnBrk="1" hangingPunct="1"/>
              <a:t>32</a:t>
            </a:fld>
            <a:endParaRPr lang="en-US" sz="1200"/>
          </a:p>
        </p:txBody>
      </p:sp>
      <p:sp>
        <p:nvSpPr>
          <p:cNvPr id="233475" name="Rectangle 2"/>
          <p:cNvSpPr>
            <a:spLocks noGrp="1" noRot="1" noChangeAspect="1" noChangeArrowheads="1" noTextEdit="1"/>
          </p:cNvSpPr>
          <p:nvPr>
            <p:ph type="sldImg"/>
          </p:nvPr>
        </p:nvSpPr>
        <p:spPr>
          <a:xfrm>
            <a:off x="935038" y="742950"/>
            <a:ext cx="4932362" cy="3700463"/>
          </a:xfrm>
          <a:ln/>
        </p:spPr>
      </p:sp>
      <p:sp>
        <p:nvSpPr>
          <p:cNvPr id="233476"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3090148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BDCF8503-5BE8-4CD3-951E-A7F55568E572}" type="slidenum">
              <a:rPr lang="en-US" sz="1200"/>
              <a:pPr eaLnBrk="1" hangingPunct="1"/>
              <a:t>33</a:t>
            </a:fld>
            <a:endParaRPr lang="en-US" sz="1200"/>
          </a:p>
        </p:txBody>
      </p:sp>
      <p:sp>
        <p:nvSpPr>
          <p:cNvPr id="234499" name="Rectangle 2"/>
          <p:cNvSpPr>
            <a:spLocks noGrp="1" noRot="1" noChangeAspect="1" noChangeArrowheads="1" noTextEdit="1"/>
          </p:cNvSpPr>
          <p:nvPr>
            <p:ph type="sldImg"/>
          </p:nvPr>
        </p:nvSpPr>
        <p:spPr>
          <a:xfrm>
            <a:off x="935038" y="742950"/>
            <a:ext cx="4932362" cy="3700463"/>
          </a:xfrm>
          <a:ln/>
        </p:spPr>
      </p:sp>
      <p:sp>
        <p:nvSpPr>
          <p:cNvPr id="234500" name="Rectangle 3"/>
          <p:cNvSpPr>
            <a:spLocks noGrp="1" noChangeArrowheads="1"/>
          </p:cNvSpPr>
          <p:nvPr>
            <p:ph type="body" idx="1"/>
          </p:nvPr>
        </p:nvSpPr>
        <p:spPr>
          <a:xfrm>
            <a:off x="904292" y="4690596"/>
            <a:ext cx="4989092" cy="4440801"/>
          </a:xfrm>
          <a:noFill/>
        </p:spPr>
        <p:txBody>
          <a:bodyPr/>
          <a:lstStyle/>
          <a:p>
            <a:pPr eaLnBrk="1" hangingPunct="1"/>
            <a:r>
              <a:rPr lang="en-US" smtClean="0"/>
              <a:t>N(h) &gt; 2^I n(h-2i)</a:t>
            </a:r>
          </a:p>
          <a:p>
            <a:pPr eaLnBrk="1" hangingPunct="1"/>
            <a:r>
              <a:rPr lang="en-US" smtClean="0"/>
              <a:t>Use the base case h-2i=1</a:t>
            </a:r>
          </a:p>
          <a:p>
            <a:pPr eaLnBrk="1" hangingPunct="1"/>
            <a:r>
              <a:rPr lang="en-US" smtClean="0"/>
              <a:t>i=(h-1)/2</a:t>
            </a:r>
          </a:p>
          <a:p>
            <a:pPr eaLnBrk="1" hangingPunct="1"/>
            <a:r>
              <a:rPr lang="en-US" smtClean="0"/>
              <a:t>Replace that in the equation</a:t>
            </a:r>
          </a:p>
          <a:p>
            <a:pPr eaLnBrk="1" hangingPunct="1"/>
            <a:endParaRPr lang="en-US" smtClean="0"/>
          </a:p>
        </p:txBody>
      </p:sp>
    </p:spTree>
    <p:extLst>
      <p:ext uri="{BB962C8B-B14F-4D97-AF65-F5344CB8AC3E}">
        <p14:creationId xmlns:p14="http://schemas.microsoft.com/office/powerpoint/2010/main" val="1685443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571F27D5-E732-4B05-BEA9-7D3BDDF5B714}" type="slidenum">
              <a:rPr lang="en-US" sz="1200"/>
              <a:pPr eaLnBrk="1" hangingPunct="1"/>
              <a:t>4</a:t>
            </a:fld>
            <a:endParaRPr lang="en-US" sz="120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04292" y="4690598"/>
            <a:ext cx="4989092" cy="4442432"/>
          </a:xfrm>
          <a:noFill/>
        </p:spPr>
        <p:txBody>
          <a:bodyPr/>
          <a:lstStyle/>
          <a:p>
            <a:pPr eaLnBrk="1" hangingPunct="1"/>
            <a:r>
              <a:rPr lang="en-US" smtClean="0"/>
              <a:t>Wouldn’t this be easier with a Tree? Draw the tree and show the efficient way to look through it.</a:t>
            </a:r>
          </a:p>
        </p:txBody>
      </p:sp>
    </p:spTree>
    <p:extLst>
      <p:ext uri="{BB962C8B-B14F-4D97-AF65-F5344CB8AC3E}">
        <p14:creationId xmlns:p14="http://schemas.microsoft.com/office/powerpoint/2010/main" val="1675592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8A19BC6F-717D-42EA-9365-F0B3E4B0E573}" type="slidenum">
              <a:rPr lang="en-US" sz="1200"/>
              <a:pPr eaLnBrk="1" hangingPunct="1"/>
              <a:t>34</a:t>
            </a:fld>
            <a:endParaRPr lang="en-US" sz="1200"/>
          </a:p>
        </p:txBody>
      </p:sp>
      <p:sp>
        <p:nvSpPr>
          <p:cNvPr id="235523" name="Rectangle 2"/>
          <p:cNvSpPr>
            <a:spLocks noGrp="1" noRot="1" noChangeAspect="1" noChangeArrowheads="1" noTextEdit="1"/>
          </p:cNvSpPr>
          <p:nvPr>
            <p:ph type="sldImg"/>
          </p:nvPr>
        </p:nvSpPr>
        <p:spPr>
          <a:xfrm>
            <a:off x="935038" y="742950"/>
            <a:ext cx="4932362" cy="3700463"/>
          </a:xfrm>
          <a:ln/>
        </p:spPr>
      </p:sp>
      <p:sp>
        <p:nvSpPr>
          <p:cNvPr id="235524"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1871834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33751492-F9D9-47CF-B3D4-32BF21C9026C}" type="slidenum">
              <a:rPr lang="en-US" sz="1200"/>
              <a:pPr eaLnBrk="1" hangingPunct="1"/>
              <a:t>35</a:t>
            </a:fld>
            <a:endParaRPr lang="en-US" sz="120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3256569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5B97CEAA-D2EA-4A29-BBC2-673D89EF8CD4}" type="slidenum">
              <a:rPr lang="en-US" sz="1200"/>
              <a:pPr eaLnBrk="1" hangingPunct="1"/>
              <a:t>36</a:t>
            </a:fld>
            <a:endParaRPr lang="en-US" sz="120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680063" y="4690598"/>
            <a:ext cx="5437550" cy="4442432"/>
          </a:xfrm>
          <a:noFill/>
        </p:spPr>
        <p:txBody>
          <a:bodyPr/>
          <a:lstStyle/>
          <a:p>
            <a:pPr eaLnBrk="1" hangingPunct="1"/>
            <a:endParaRPr lang="es-CL" smtClean="0"/>
          </a:p>
        </p:txBody>
      </p:sp>
    </p:spTree>
    <p:extLst>
      <p:ext uri="{BB962C8B-B14F-4D97-AF65-F5344CB8AC3E}">
        <p14:creationId xmlns:p14="http://schemas.microsoft.com/office/powerpoint/2010/main" val="3858914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08BD6B41-D564-4DAC-8DB5-F7E12E174A7E}" type="slidenum">
              <a:rPr lang="en-US" sz="1200"/>
              <a:pPr eaLnBrk="1" hangingPunct="1"/>
              <a:t>37</a:t>
            </a:fld>
            <a:endParaRPr lang="en-US" sz="1200"/>
          </a:p>
        </p:txBody>
      </p:sp>
      <p:sp>
        <p:nvSpPr>
          <p:cNvPr id="238595" name="Rectangle 2"/>
          <p:cNvSpPr>
            <a:spLocks noGrp="1" noRot="1" noChangeAspect="1" noChangeArrowheads="1" noTextEdit="1"/>
          </p:cNvSpPr>
          <p:nvPr>
            <p:ph type="sldImg"/>
          </p:nvPr>
        </p:nvSpPr>
        <p:spPr>
          <a:xfrm>
            <a:off x="935038" y="742950"/>
            <a:ext cx="4932362" cy="3700463"/>
          </a:xfrm>
          <a:ln/>
        </p:spPr>
      </p:sp>
      <p:sp>
        <p:nvSpPr>
          <p:cNvPr id="238596"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2294966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2B78E369-DD9D-4B11-9DA7-8373347E1A22}" type="slidenum">
              <a:rPr lang="en-US" sz="1200"/>
              <a:pPr eaLnBrk="1" hangingPunct="1"/>
              <a:t>39</a:t>
            </a:fld>
            <a:endParaRPr lang="en-US" sz="1200"/>
          </a:p>
        </p:txBody>
      </p:sp>
      <p:sp>
        <p:nvSpPr>
          <p:cNvPr id="239619" name="Rectangle 2"/>
          <p:cNvSpPr>
            <a:spLocks noGrp="1" noRot="1" noChangeAspect="1" noChangeArrowheads="1" noTextEdit="1"/>
          </p:cNvSpPr>
          <p:nvPr>
            <p:ph type="sldImg"/>
          </p:nvPr>
        </p:nvSpPr>
        <p:spPr>
          <a:xfrm>
            <a:off x="935038" y="742950"/>
            <a:ext cx="4932362" cy="3700463"/>
          </a:xfrm>
          <a:ln/>
        </p:spPr>
      </p:sp>
      <p:sp>
        <p:nvSpPr>
          <p:cNvPr id="239620"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447188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D934F98F-371F-45AC-97BE-4947E0B62CD8}" type="slidenum">
              <a:rPr lang="en-US" sz="1200"/>
              <a:pPr eaLnBrk="1" hangingPunct="1"/>
              <a:t>40</a:t>
            </a:fld>
            <a:endParaRPr lang="en-US" sz="1200"/>
          </a:p>
        </p:txBody>
      </p:sp>
      <p:sp>
        <p:nvSpPr>
          <p:cNvPr id="240643" name="Rectangle 2"/>
          <p:cNvSpPr>
            <a:spLocks noGrp="1" noRot="1" noChangeAspect="1" noChangeArrowheads="1" noTextEdit="1"/>
          </p:cNvSpPr>
          <p:nvPr>
            <p:ph type="sldImg"/>
          </p:nvPr>
        </p:nvSpPr>
        <p:spPr>
          <a:xfrm>
            <a:off x="935038" y="742950"/>
            <a:ext cx="4932362" cy="3700463"/>
          </a:xfrm>
          <a:ln/>
        </p:spPr>
      </p:sp>
      <p:sp>
        <p:nvSpPr>
          <p:cNvPr id="240644"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2141324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CEB10446-8C7A-4BFC-A344-D677E25D2DA7}" type="slidenum">
              <a:rPr lang="en-US" sz="1200"/>
              <a:pPr eaLnBrk="1" hangingPunct="1"/>
              <a:t>41</a:t>
            </a:fld>
            <a:endParaRPr lang="en-US" sz="1200"/>
          </a:p>
        </p:txBody>
      </p:sp>
      <p:sp>
        <p:nvSpPr>
          <p:cNvPr id="241667" name="Rectangle 2"/>
          <p:cNvSpPr>
            <a:spLocks noGrp="1" noRot="1" noChangeAspect="1" noChangeArrowheads="1" noTextEdit="1"/>
          </p:cNvSpPr>
          <p:nvPr>
            <p:ph type="sldImg"/>
          </p:nvPr>
        </p:nvSpPr>
        <p:spPr>
          <a:xfrm>
            <a:off x="935038" y="742950"/>
            <a:ext cx="4932362" cy="3700463"/>
          </a:xfrm>
          <a:ln/>
        </p:spPr>
      </p:sp>
      <p:sp>
        <p:nvSpPr>
          <p:cNvPr id="241668"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2624054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6E11AD4B-BF91-4313-8D8F-4806AF12B64A}" type="slidenum">
              <a:rPr lang="en-US" sz="1200"/>
              <a:pPr eaLnBrk="1" hangingPunct="1"/>
              <a:t>42</a:t>
            </a:fld>
            <a:endParaRPr lang="en-US" sz="1200"/>
          </a:p>
        </p:txBody>
      </p:sp>
      <p:sp>
        <p:nvSpPr>
          <p:cNvPr id="242691" name="Rectangle 2"/>
          <p:cNvSpPr>
            <a:spLocks noGrp="1" noRot="1" noChangeAspect="1" noChangeArrowheads="1" noTextEdit="1"/>
          </p:cNvSpPr>
          <p:nvPr>
            <p:ph type="sldImg"/>
          </p:nvPr>
        </p:nvSpPr>
        <p:spPr>
          <a:xfrm>
            <a:off x="935038" y="742950"/>
            <a:ext cx="4932362" cy="3700463"/>
          </a:xfrm>
          <a:ln/>
        </p:spPr>
      </p:sp>
      <p:sp>
        <p:nvSpPr>
          <p:cNvPr id="242692"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635768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90BDB8B1-3977-446D-A3A2-BD5B1DE91F4E}" type="slidenum">
              <a:rPr lang="en-US" sz="1200"/>
              <a:pPr eaLnBrk="1" hangingPunct="1"/>
              <a:t>43</a:t>
            </a:fld>
            <a:endParaRPr lang="en-US" sz="1200"/>
          </a:p>
        </p:txBody>
      </p:sp>
      <p:sp>
        <p:nvSpPr>
          <p:cNvPr id="243715" name="Rectangle 2"/>
          <p:cNvSpPr>
            <a:spLocks noGrp="1" noRot="1" noChangeAspect="1" noChangeArrowheads="1" noTextEdit="1"/>
          </p:cNvSpPr>
          <p:nvPr>
            <p:ph type="sldImg"/>
          </p:nvPr>
        </p:nvSpPr>
        <p:spPr>
          <a:xfrm>
            <a:off x="935038" y="742950"/>
            <a:ext cx="4932362" cy="3700463"/>
          </a:xfrm>
          <a:ln/>
        </p:spPr>
      </p:sp>
      <p:sp>
        <p:nvSpPr>
          <p:cNvPr id="243716"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2727000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EFE548C4-1056-401D-981F-2C90D3855F38}" type="slidenum">
              <a:rPr lang="en-US" sz="1200"/>
              <a:pPr eaLnBrk="1" hangingPunct="1"/>
              <a:t>44</a:t>
            </a:fld>
            <a:endParaRPr lang="en-US" sz="1200"/>
          </a:p>
        </p:txBody>
      </p:sp>
      <p:sp>
        <p:nvSpPr>
          <p:cNvPr id="244739" name="Rectangle 2"/>
          <p:cNvSpPr>
            <a:spLocks noGrp="1" noRot="1" noChangeAspect="1" noChangeArrowheads="1" noTextEdit="1"/>
          </p:cNvSpPr>
          <p:nvPr>
            <p:ph type="sldImg"/>
          </p:nvPr>
        </p:nvSpPr>
        <p:spPr>
          <a:xfrm>
            <a:off x="935038" y="742950"/>
            <a:ext cx="4932362" cy="3700463"/>
          </a:xfrm>
          <a:ln/>
        </p:spPr>
      </p:sp>
      <p:sp>
        <p:nvSpPr>
          <p:cNvPr id="244740"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374590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0B21A395-0634-47AD-A84C-6F2A9AF0AA43}" type="slidenum">
              <a:rPr lang="en-US" sz="1200"/>
              <a:pPr eaLnBrk="1" hangingPunct="1"/>
              <a:t>6</a:t>
            </a:fld>
            <a:endParaRPr lang="en-US" sz="120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359055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C2598314-D782-4BA7-9D7D-A2293FA2EB50}" type="slidenum">
              <a:rPr lang="en-US" sz="1200"/>
              <a:pPr eaLnBrk="1" hangingPunct="1"/>
              <a:t>45</a:t>
            </a:fld>
            <a:endParaRPr lang="en-US" sz="1200"/>
          </a:p>
        </p:txBody>
      </p:sp>
      <p:sp>
        <p:nvSpPr>
          <p:cNvPr id="245763" name="Rectangle 2"/>
          <p:cNvSpPr>
            <a:spLocks noGrp="1" noRot="1" noChangeAspect="1" noChangeArrowheads="1" noTextEdit="1"/>
          </p:cNvSpPr>
          <p:nvPr>
            <p:ph type="sldImg"/>
          </p:nvPr>
        </p:nvSpPr>
        <p:spPr>
          <a:xfrm>
            <a:off x="935038" y="742950"/>
            <a:ext cx="4932362" cy="3700463"/>
          </a:xfrm>
          <a:ln/>
        </p:spPr>
      </p:sp>
      <p:sp>
        <p:nvSpPr>
          <p:cNvPr id="245764"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1036065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CB449683-7FAE-46C3-804A-F74F8C32B3FC}" type="slidenum">
              <a:rPr lang="en-US" sz="1200"/>
              <a:pPr eaLnBrk="1" hangingPunct="1"/>
              <a:t>46</a:t>
            </a:fld>
            <a:endParaRPr lang="en-US" sz="1200"/>
          </a:p>
        </p:txBody>
      </p:sp>
      <p:sp>
        <p:nvSpPr>
          <p:cNvPr id="246787" name="Rectangle 2"/>
          <p:cNvSpPr>
            <a:spLocks noGrp="1" noRot="1" noChangeAspect="1" noChangeArrowheads="1" noTextEdit="1"/>
          </p:cNvSpPr>
          <p:nvPr>
            <p:ph type="sldImg"/>
          </p:nvPr>
        </p:nvSpPr>
        <p:spPr>
          <a:xfrm>
            <a:off x="935038" y="742950"/>
            <a:ext cx="4932362" cy="3700463"/>
          </a:xfrm>
          <a:ln/>
        </p:spPr>
      </p:sp>
      <p:sp>
        <p:nvSpPr>
          <p:cNvPr id="246788"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42615758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4EFD3494-CAF5-4ED1-B7D3-57D3BFD9401A}" type="slidenum">
              <a:rPr lang="en-US" sz="1200"/>
              <a:pPr eaLnBrk="1" hangingPunct="1"/>
              <a:t>47</a:t>
            </a:fld>
            <a:endParaRPr lang="en-US" sz="1200"/>
          </a:p>
        </p:txBody>
      </p:sp>
      <p:sp>
        <p:nvSpPr>
          <p:cNvPr id="247811" name="Rectangle 2"/>
          <p:cNvSpPr>
            <a:spLocks noGrp="1" noRot="1" noChangeAspect="1" noChangeArrowheads="1" noTextEdit="1"/>
          </p:cNvSpPr>
          <p:nvPr>
            <p:ph type="sldImg"/>
          </p:nvPr>
        </p:nvSpPr>
        <p:spPr>
          <a:xfrm>
            <a:off x="935038" y="742950"/>
            <a:ext cx="4932362" cy="3700463"/>
          </a:xfrm>
          <a:ln/>
        </p:spPr>
      </p:sp>
      <p:sp>
        <p:nvSpPr>
          <p:cNvPr id="247812"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45741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6F498B05-B6B9-432A-ADBB-2F6A31CF1660}" type="slidenum">
              <a:rPr lang="en-US" sz="1200"/>
              <a:pPr eaLnBrk="1" hangingPunct="1"/>
              <a:t>48</a:t>
            </a:fld>
            <a:endParaRPr lang="en-US" sz="1200"/>
          </a:p>
        </p:txBody>
      </p:sp>
      <p:sp>
        <p:nvSpPr>
          <p:cNvPr id="248835" name="Rectangle 2"/>
          <p:cNvSpPr>
            <a:spLocks noGrp="1" noRot="1" noChangeAspect="1" noChangeArrowheads="1" noTextEdit="1"/>
          </p:cNvSpPr>
          <p:nvPr>
            <p:ph type="sldImg"/>
          </p:nvPr>
        </p:nvSpPr>
        <p:spPr>
          <a:xfrm>
            <a:off x="935038" y="742950"/>
            <a:ext cx="4932362" cy="3700463"/>
          </a:xfrm>
          <a:ln/>
        </p:spPr>
      </p:sp>
      <p:sp>
        <p:nvSpPr>
          <p:cNvPr id="248836" name="Rectangle 3"/>
          <p:cNvSpPr>
            <a:spLocks noGrp="1" noChangeArrowheads="1"/>
          </p:cNvSpPr>
          <p:nvPr>
            <p:ph type="body" idx="1"/>
          </p:nvPr>
        </p:nvSpPr>
        <p:spPr>
          <a:xfrm>
            <a:off x="904292" y="4690596"/>
            <a:ext cx="4989092" cy="4440801"/>
          </a:xfrm>
          <a:noFill/>
        </p:spPr>
        <p:txBody>
          <a:bodyPr/>
          <a:lstStyle/>
          <a:p>
            <a:pPr eaLnBrk="1" hangingPunct="1"/>
            <a:endParaRPr lang="es-CL" smtClean="0"/>
          </a:p>
        </p:txBody>
      </p:sp>
    </p:spTree>
    <p:extLst>
      <p:ext uri="{BB962C8B-B14F-4D97-AF65-F5344CB8AC3E}">
        <p14:creationId xmlns:p14="http://schemas.microsoft.com/office/powerpoint/2010/main" val="2519715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AF94F05-D73D-406D-A0D8-84AF076AED60}" type="slidenum">
              <a:rPr lang="en-CA" smtClean="0"/>
              <a:pPr>
                <a:defRPr/>
              </a:pPr>
              <a:t>76</a:t>
            </a:fld>
            <a:endParaRPr lang="en-CA"/>
          </a:p>
        </p:txBody>
      </p:sp>
    </p:spTree>
    <p:extLst>
      <p:ext uri="{BB962C8B-B14F-4D97-AF65-F5344CB8AC3E}">
        <p14:creationId xmlns:p14="http://schemas.microsoft.com/office/powerpoint/2010/main" val="289537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85A97A8-9D0C-4EB3-A489-F973C3C63E99}" type="slidenum">
              <a:rPr lang="en-CA" smtClean="0"/>
              <a:pPr>
                <a:defRPr/>
              </a:pPr>
              <a:t>77</a:t>
            </a:fld>
            <a:endParaRPr lang="en-CA"/>
          </a:p>
        </p:txBody>
      </p:sp>
    </p:spTree>
    <p:extLst>
      <p:ext uri="{BB962C8B-B14F-4D97-AF65-F5344CB8AC3E}">
        <p14:creationId xmlns:p14="http://schemas.microsoft.com/office/powerpoint/2010/main" val="31551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1A55F79-E1B3-4B11-B497-793CEC108F2F}" type="slidenum">
              <a:rPr lang="en-CA" smtClean="0"/>
              <a:pPr>
                <a:defRPr/>
              </a:pPr>
              <a:t>79</a:t>
            </a:fld>
            <a:endParaRPr lang="en-CA"/>
          </a:p>
        </p:txBody>
      </p:sp>
    </p:spTree>
    <p:extLst>
      <p:ext uri="{BB962C8B-B14F-4D97-AF65-F5344CB8AC3E}">
        <p14:creationId xmlns:p14="http://schemas.microsoft.com/office/powerpoint/2010/main" val="44206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F9BBE7D9-B3CC-4A9B-B5B9-D2E3ED4BECE9}" type="slidenum">
              <a:rPr lang="en-US" sz="1200"/>
              <a:pPr eaLnBrk="1" hangingPunct="1"/>
              <a:t>7</a:t>
            </a:fld>
            <a:endParaRPr lang="en-US" sz="120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56456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4BC026D8-9AFE-4198-A664-278FB6366227}" type="slidenum">
              <a:rPr lang="en-US" sz="1200"/>
              <a:pPr eaLnBrk="1" hangingPunct="1"/>
              <a:t>8</a:t>
            </a:fld>
            <a:endParaRPr lang="en-US" sz="120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xfrm>
            <a:off x="904292" y="4690598"/>
            <a:ext cx="4989092" cy="4442432"/>
          </a:xfrm>
          <a:noFill/>
        </p:spPr>
        <p:txBody>
          <a:bodyPr/>
          <a:lstStyle/>
          <a:p>
            <a:pPr eaLnBrk="1" hangingPunct="1"/>
            <a:endParaRPr lang="es-CL" smtClean="0"/>
          </a:p>
        </p:txBody>
      </p:sp>
    </p:spTree>
    <p:extLst>
      <p:ext uri="{BB962C8B-B14F-4D97-AF65-F5344CB8AC3E}">
        <p14:creationId xmlns:p14="http://schemas.microsoft.com/office/powerpoint/2010/main" val="4277024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9CDD1D5A-CD58-4B1F-BFD8-3B35393971EE}" type="slidenum">
              <a:rPr lang="en-US" sz="1200"/>
              <a:pPr eaLnBrk="1" hangingPunct="1"/>
              <a:t>9</a:t>
            </a:fld>
            <a:endParaRPr lang="en-US" sz="1200"/>
          </a:p>
        </p:txBody>
      </p:sp>
      <p:sp>
        <p:nvSpPr>
          <p:cNvPr id="209923" name="Rectangle 2"/>
          <p:cNvSpPr>
            <a:spLocks noGrp="1" noRot="1" noChangeAspect="1" noChangeArrowheads="1" noTextEdit="1"/>
          </p:cNvSpPr>
          <p:nvPr>
            <p:ph type="sldImg"/>
          </p:nvPr>
        </p:nvSpPr>
        <p:spPr>
          <a:xfrm>
            <a:off x="931863" y="739775"/>
            <a:ext cx="4935537" cy="3703638"/>
          </a:xfrm>
          <a:ln/>
        </p:spPr>
      </p:sp>
      <p:sp>
        <p:nvSpPr>
          <p:cNvPr id="209924" name="Rectangle 3"/>
          <p:cNvSpPr>
            <a:spLocks noGrp="1" noChangeArrowheads="1"/>
          </p:cNvSpPr>
          <p:nvPr>
            <p:ph type="body" idx="1"/>
          </p:nvPr>
        </p:nvSpPr>
        <p:spPr>
          <a:xfrm>
            <a:off x="678588" y="4690596"/>
            <a:ext cx="5440500" cy="4444066"/>
          </a:xfrm>
          <a:noFill/>
        </p:spPr>
        <p:txBody>
          <a:bodyPr/>
          <a:lstStyle/>
          <a:p>
            <a:pPr eaLnBrk="1" hangingPunct="1"/>
            <a:endParaRPr lang="es-CL" smtClean="0"/>
          </a:p>
        </p:txBody>
      </p:sp>
    </p:spTree>
    <p:extLst>
      <p:ext uri="{BB962C8B-B14F-4D97-AF65-F5344CB8AC3E}">
        <p14:creationId xmlns:p14="http://schemas.microsoft.com/office/powerpoint/2010/main" val="3448221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F653CBD8-FFA5-4C4D-9FAD-9B5A045EA834}" type="slidenum">
              <a:rPr lang="en-US" sz="1200"/>
              <a:pPr eaLnBrk="1" hangingPunct="1"/>
              <a:t>10</a:t>
            </a:fld>
            <a:endParaRPr lang="en-US" sz="1200"/>
          </a:p>
        </p:txBody>
      </p:sp>
      <p:sp>
        <p:nvSpPr>
          <p:cNvPr id="210947" name="Rectangle 2"/>
          <p:cNvSpPr>
            <a:spLocks noGrp="1" noRot="1" noChangeAspect="1" noChangeArrowheads="1" noTextEdit="1"/>
          </p:cNvSpPr>
          <p:nvPr>
            <p:ph type="sldImg"/>
          </p:nvPr>
        </p:nvSpPr>
        <p:spPr>
          <a:xfrm>
            <a:off x="931863" y="739775"/>
            <a:ext cx="4935537" cy="3703638"/>
          </a:xfrm>
          <a:ln/>
        </p:spPr>
      </p:sp>
      <p:sp>
        <p:nvSpPr>
          <p:cNvPr id="210948" name="Rectangle 3"/>
          <p:cNvSpPr>
            <a:spLocks noGrp="1" noChangeArrowheads="1"/>
          </p:cNvSpPr>
          <p:nvPr>
            <p:ph type="body" idx="1"/>
          </p:nvPr>
        </p:nvSpPr>
        <p:spPr>
          <a:xfrm>
            <a:off x="678588" y="4690596"/>
            <a:ext cx="5440500" cy="4444066"/>
          </a:xfrm>
          <a:noFill/>
        </p:spPr>
        <p:txBody>
          <a:bodyPr/>
          <a:lstStyle/>
          <a:p>
            <a:pPr eaLnBrk="1" hangingPunct="1"/>
            <a:endParaRPr lang="es-CL" smtClean="0"/>
          </a:p>
        </p:txBody>
      </p:sp>
    </p:spTree>
    <p:extLst>
      <p:ext uri="{BB962C8B-B14F-4D97-AF65-F5344CB8AC3E}">
        <p14:creationId xmlns:p14="http://schemas.microsoft.com/office/powerpoint/2010/main" val="2250502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defTabSz="921669" eaLnBrk="0" hangingPunct="0">
              <a:defRPr sz="2300">
                <a:solidFill>
                  <a:schemeClr val="tx1"/>
                </a:solidFill>
                <a:latin typeface="Tahoma" pitchFamily="34" charset="0"/>
              </a:defRPr>
            </a:lvl1pPr>
            <a:lvl2pPr marL="709443" indent="-272863" defTabSz="921669" eaLnBrk="0" hangingPunct="0">
              <a:defRPr sz="2300">
                <a:solidFill>
                  <a:schemeClr val="tx1"/>
                </a:solidFill>
                <a:latin typeface="Tahoma" pitchFamily="34" charset="0"/>
              </a:defRPr>
            </a:lvl2pPr>
            <a:lvl3pPr marL="1091451" indent="-218290" defTabSz="921669" eaLnBrk="0" hangingPunct="0">
              <a:defRPr sz="2300">
                <a:solidFill>
                  <a:schemeClr val="tx1"/>
                </a:solidFill>
                <a:latin typeface="Tahoma" pitchFamily="34" charset="0"/>
              </a:defRPr>
            </a:lvl3pPr>
            <a:lvl4pPr marL="1528031" indent="-218290" defTabSz="921669" eaLnBrk="0" hangingPunct="0">
              <a:defRPr sz="2300">
                <a:solidFill>
                  <a:schemeClr val="tx1"/>
                </a:solidFill>
                <a:latin typeface="Tahoma" pitchFamily="34" charset="0"/>
              </a:defRPr>
            </a:lvl4pPr>
            <a:lvl5pPr marL="1964611" indent="-218290" defTabSz="921669" eaLnBrk="0" hangingPunct="0">
              <a:defRPr sz="2300">
                <a:solidFill>
                  <a:schemeClr val="tx1"/>
                </a:solidFill>
                <a:latin typeface="Tahoma" pitchFamily="34" charset="0"/>
              </a:defRPr>
            </a:lvl5pPr>
            <a:lvl6pPr marL="2401192" indent="-218290" algn="ctr" defTabSz="921669" eaLnBrk="0" fontAlgn="base" hangingPunct="0">
              <a:spcBef>
                <a:spcPct val="0"/>
              </a:spcBef>
              <a:spcAft>
                <a:spcPct val="0"/>
              </a:spcAft>
              <a:defRPr sz="2300">
                <a:solidFill>
                  <a:schemeClr val="tx1"/>
                </a:solidFill>
                <a:latin typeface="Tahoma" pitchFamily="34" charset="0"/>
              </a:defRPr>
            </a:lvl6pPr>
            <a:lvl7pPr marL="2837772" indent="-218290" algn="ctr" defTabSz="921669" eaLnBrk="0" fontAlgn="base" hangingPunct="0">
              <a:spcBef>
                <a:spcPct val="0"/>
              </a:spcBef>
              <a:spcAft>
                <a:spcPct val="0"/>
              </a:spcAft>
              <a:defRPr sz="2300">
                <a:solidFill>
                  <a:schemeClr val="tx1"/>
                </a:solidFill>
                <a:latin typeface="Tahoma" pitchFamily="34" charset="0"/>
              </a:defRPr>
            </a:lvl7pPr>
            <a:lvl8pPr marL="3274352" indent="-218290" algn="ctr" defTabSz="921669" eaLnBrk="0" fontAlgn="base" hangingPunct="0">
              <a:spcBef>
                <a:spcPct val="0"/>
              </a:spcBef>
              <a:spcAft>
                <a:spcPct val="0"/>
              </a:spcAft>
              <a:defRPr sz="2300">
                <a:solidFill>
                  <a:schemeClr val="tx1"/>
                </a:solidFill>
                <a:latin typeface="Tahoma" pitchFamily="34" charset="0"/>
              </a:defRPr>
            </a:lvl8pPr>
            <a:lvl9pPr marL="3710932" indent="-218290" algn="ctr" defTabSz="921669" eaLnBrk="0" fontAlgn="base" hangingPunct="0">
              <a:spcBef>
                <a:spcPct val="0"/>
              </a:spcBef>
              <a:spcAft>
                <a:spcPct val="0"/>
              </a:spcAft>
              <a:defRPr sz="2300">
                <a:solidFill>
                  <a:schemeClr val="tx1"/>
                </a:solidFill>
                <a:latin typeface="Tahoma" pitchFamily="34" charset="0"/>
              </a:defRPr>
            </a:lvl9pPr>
          </a:lstStyle>
          <a:p>
            <a:pPr eaLnBrk="1" hangingPunct="1"/>
            <a:fld id="{61D8DCAA-EDFB-43D5-BB53-F0E8A2CE655C}" type="slidenum">
              <a:rPr lang="en-US" sz="1200"/>
              <a:pPr eaLnBrk="1" hangingPunct="1"/>
              <a:t>11</a:t>
            </a:fld>
            <a:endParaRPr lang="en-US" sz="1200"/>
          </a:p>
        </p:txBody>
      </p:sp>
      <p:sp>
        <p:nvSpPr>
          <p:cNvPr id="211971" name="Rectangle 2"/>
          <p:cNvSpPr>
            <a:spLocks noGrp="1" noRot="1" noChangeAspect="1" noChangeArrowheads="1" noTextEdit="1"/>
          </p:cNvSpPr>
          <p:nvPr>
            <p:ph type="sldImg"/>
          </p:nvPr>
        </p:nvSpPr>
        <p:spPr>
          <a:xfrm>
            <a:off x="931863" y="739775"/>
            <a:ext cx="4935537" cy="3703638"/>
          </a:xfrm>
          <a:ln/>
        </p:spPr>
      </p:sp>
      <p:sp>
        <p:nvSpPr>
          <p:cNvPr id="211972" name="Rectangle 3"/>
          <p:cNvSpPr>
            <a:spLocks noGrp="1" noChangeArrowheads="1"/>
          </p:cNvSpPr>
          <p:nvPr>
            <p:ph type="body" idx="1"/>
          </p:nvPr>
        </p:nvSpPr>
        <p:spPr>
          <a:xfrm>
            <a:off x="678588" y="4690596"/>
            <a:ext cx="5440500" cy="4444066"/>
          </a:xfrm>
          <a:noFill/>
        </p:spPr>
        <p:txBody>
          <a:bodyPr/>
          <a:lstStyle/>
          <a:p>
            <a:pPr eaLnBrk="1" hangingPunct="1"/>
            <a:endParaRPr lang="es-CL" smtClean="0"/>
          </a:p>
        </p:txBody>
      </p:sp>
    </p:spTree>
    <p:extLst>
      <p:ext uri="{BB962C8B-B14F-4D97-AF65-F5344CB8AC3E}">
        <p14:creationId xmlns:p14="http://schemas.microsoft.com/office/powerpoint/2010/main" val="34611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560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6560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E453ED10-EC19-4333-9122-8755319F4322}" type="slidenum">
              <a:rPr lang="en-US"/>
              <a:pPr>
                <a:defRPr/>
              </a:pPr>
              <a:t>‹Nº›</a:t>
            </a:fld>
            <a:endParaRPr lang="en-US"/>
          </a:p>
        </p:txBody>
      </p:sp>
    </p:spTree>
    <p:extLst>
      <p:ext uri="{BB962C8B-B14F-4D97-AF65-F5344CB8AC3E}">
        <p14:creationId xmlns:p14="http://schemas.microsoft.com/office/powerpoint/2010/main" val="416706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E203E3D1-FF76-435A-850B-E0ABAF334ECC}" type="slidenum">
              <a:rPr lang="en-US"/>
              <a:pPr>
                <a:defRPr/>
              </a:pPr>
              <a:t>‹Nº›</a:t>
            </a:fld>
            <a:endParaRPr lang="en-US"/>
          </a:p>
        </p:txBody>
      </p:sp>
    </p:spTree>
    <p:extLst>
      <p:ext uri="{BB962C8B-B14F-4D97-AF65-F5344CB8AC3E}">
        <p14:creationId xmlns:p14="http://schemas.microsoft.com/office/powerpoint/2010/main" val="88143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905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4038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5"/>
          <p:cNvSpPr>
            <a:spLocks noGrp="1" noChangeArrowheads="1"/>
          </p:cNvSpPr>
          <p:nvPr>
            <p:ph type="dt" sz="half" idx="10"/>
          </p:nvPr>
        </p:nvSpPr>
        <p:spPr>
          <a:ln/>
        </p:spPr>
        <p:txBody>
          <a:bodyPr/>
          <a:lstStyle>
            <a:lvl1pPr>
              <a:defRPr/>
            </a:lvl1pPr>
          </a:lstStyle>
          <a:p>
            <a:pPr>
              <a:defRPr/>
            </a:pPr>
            <a:endParaRPr lang="en-US"/>
          </a:p>
        </p:txBody>
      </p:sp>
      <p:sp>
        <p:nvSpPr>
          <p:cNvPr id="7" name="Rectangle 66"/>
          <p:cNvSpPr>
            <a:spLocks noGrp="1" noChangeArrowheads="1"/>
          </p:cNvSpPr>
          <p:nvPr>
            <p:ph type="ftr" sz="quarter" idx="11"/>
          </p:nvPr>
        </p:nvSpPr>
        <p:spPr>
          <a:ln/>
        </p:spPr>
        <p:txBody>
          <a:bodyPr/>
          <a:lstStyle>
            <a:lvl1pPr>
              <a:defRPr/>
            </a:lvl1pPr>
          </a:lstStyle>
          <a:p>
            <a:pPr>
              <a:defRPr/>
            </a:pPr>
            <a:endParaRPr lang="en-US"/>
          </a:p>
        </p:txBody>
      </p:sp>
      <p:sp>
        <p:nvSpPr>
          <p:cNvPr id="8" name="Rectangle 67"/>
          <p:cNvSpPr>
            <a:spLocks noGrp="1" noChangeArrowheads="1"/>
          </p:cNvSpPr>
          <p:nvPr>
            <p:ph type="sldNum" sz="quarter" idx="12"/>
          </p:nvPr>
        </p:nvSpPr>
        <p:spPr>
          <a:ln/>
        </p:spPr>
        <p:txBody>
          <a:bodyPr/>
          <a:lstStyle>
            <a:lvl1pPr>
              <a:defRPr/>
            </a:lvl1pPr>
          </a:lstStyle>
          <a:p>
            <a:pPr>
              <a:defRPr/>
            </a:pPr>
            <a:fld id="{19BB5446-FCB9-4C59-BEAC-86F060825D6C}" type="slidenum">
              <a:rPr lang="en-US"/>
              <a:pPr>
                <a:defRPr/>
              </a:pPr>
              <a:t>‹Nº›</a:t>
            </a:fld>
            <a:endParaRPr lang="en-US"/>
          </a:p>
        </p:txBody>
      </p:sp>
    </p:spTree>
    <p:extLst>
      <p:ext uri="{BB962C8B-B14F-4D97-AF65-F5344CB8AC3E}">
        <p14:creationId xmlns:p14="http://schemas.microsoft.com/office/powerpoint/2010/main" val="1269451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800600" y="1905000"/>
            <a:ext cx="3810000" cy="4114800"/>
          </a:xfrm>
        </p:spPr>
        <p:txBody>
          <a:bodyPr/>
          <a:lstStyle/>
          <a:p>
            <a:pPr lvl="0"/>
            <a:endParaRPr lang="en-US" noProof="0" smtClean="0"/>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A0D56DAD-34DB-4E08-A280-E99A502AC207}" type="slidenum">
              <a:rPr lang="en-US"/>
              <a:pPr>
                <a:defRPr/>
              </a:pPr>
              <a:t>‹Nº›</a:t>
            </a:fld>
            <a:endParaRPr lang="en-US"/>
          </a:p>
        </p:txBody>
      </p:sp>
    </p:spTree>
    <p:extLst>
      <p:ext uri="{BB962C8B-B14F-4D97-AF65-F5344CB8AC3E}">
        <p14:creationId xmlns:p14="http://schemas.microsoft.com/office/powerpoint/2010/main" val="1316789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05000"/>
            <a:ext cx="7772400" cy="4114800"/>
          </a:xfrm>
        </p:spPr>
        <p:txBody>
          <a:bodyPr/>
          <a:lstStyle/>
          <a:p>
            <a:pPr lvl="0"/>
            <a:endParaRPr lang="en-US" noProof="0" smtClean="0"/>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C9C52A94-7299-4CC8-A0E6-049AA492833A}" type="slidenum">
              <a:rPr lang="en-US"/>
              <a:pPr>
                <a:defRPr/>
              </a:pPr>
              <a:t>‹Nº›</a:t>
            </a:fld>
            <a:endParaRPr lang="en-US"/>
          </a:p>
        </p:txBody>
      </p:sp>
    </p:spTree>
    <p:extLst>
      <p:ext uri="{BB962C8B-B14F-4D97-AF65-F5344CB8AC3E}">
        <p14:creationId xmlns:p14="http://schemas.microsoft.com/office/powerpoint/2010/main" val="1831938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386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37DC749F-5A42-4D4D-8E8C-CBBACC9F071F}" type="slidenum">
              <a:rPr lang="en-US"/>
              <a:pPr>
                <a:defRPr/>
              </a:pPr>
              <a:t>‹Nº›</a:t>
            </a:fld>
            <a:endParaRPr lang="en-US"/>
          </a:p>
        </p:txBody>
      </p:sp>
    </p:spTree>
    <p:extLst>
      <p:ext uri="{BB962C8B-B14F-4D97-AF65-F5344CB8AC3E}">
        <p14:creationId xmlns:p14="http://schemas.microsoft.com/office/powerpoint/2010/main" val="358302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8200" y="40386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A90704FC-5DA5-4035-AD7F-CA0D81665D2B}" type="slidenum">
              <a:rPr lang="en-US"/>
              <a:pPr>
                <a:defRPr/>
              </a:pPr>
              <a:t>‹Nº›</a:t>
            </a:fld>
            <a:endParaRPr lang="en-US"/>
          </a:p>
        </p:txBody>
      </p:sp>
    </p:spTree>
    <p:extLst>
      <p:ext uri="{BB962C8B-B14F-4D97-AF65-F5344CB8AC3E}">
        <p14:creationId xmlns:p14="http://schemas.microsoft.com/office/powerpoint/2010/main" val="95332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219200"/>
            <a:ext cx="8686800" cy="4800600"/>
          </a:xfrm>
        </p:spPr>
        <p:txBody>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10F450DD-6161-4950-89B6-2136DD451C9A}" type="slidenum">
              <a:rPr lang="en-US"/>
              <a:pPr>
                <a:defRPr/>
              </a:pPr>
              <a:t>‹Nº›</a:t>
            </a:fld>
            <a:endParaRPr lang="en-US"/>
          </a:p>
        </p:txBody>
      </p:sp>
    </p:spTree>
    <p:extLst>
      <p:ext uri="{BB962C8B-B14F-4D97-AF65-F5344CB8AC3E}">
        <p14:creationId xmlns:p14="http://schemas.microsoft.com/office/powerpoint/2010/main" val="3745868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Title 12"/>
          <p:cNvSpPr>
            <a:spLocks noGrp="1"/>
          </p:cNvSpPr>
          <p:nvPr>
            <p:ph type="title"/>
          </p:nvPr>
        </p:nvSpPr>
        <p:spPr>
          <a:xfrm>
            <a:off x="310494" y="-1524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57" y="1204957"/>
            <a:ext cx="4357643" cy="481484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87865"/>
            <a:ext cx="3810000" cy="483193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49E8411A-3056-4872-A306-48E0AEFD9B3C}" type="slidenum">
              <a:rPr lang="en-US"/>
              <a:pPr>
                <a:defRPr/>
              </a:pPr>
              <a:t>‹Nº›</a:t>
            </a:fld>
            <a:endParaRPr lang="en-US"/>
          </a:p>
        </p:txBody>
      </p:sp>
    </p:spTree>
    <p:extLst>
      <p:ext uri="{BB962C8B-B14F-4D97-AF65-F5344CB8AC3E}">
        <p14:creationId xmlns:p14="http://schemas.microsoft.com/office/powerpoint/2010/main" val="166695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ln/>
        </p:spPr>
        <p:txBody>
          <a:bodyPr/>
          <a:lstStyle>
            <a:lvl1pPr>
              <a:defRPr/>
            </a:lvl1pPr>
          </a:lstStyle>
          <a:p>
            <a:pPr>
              <a:defRPr/>
            </a:pPr>
            <a:endParaRPr lang="en-US"/>
          </a:p>
        </p:txBody>
      </p:sp>
      <p:sp>
        <p:nvSpPr>
          <p:cNvPr id="8" name="Rectangle 66"/>
          <p:cNvSpPr>
            <a:spLocks noGrp="1" noChangeArrowheads="1"/>
          </p:cNvSpPr>
          <p:nvPr>
            <p:ph type="ftr" sz="quarter" idx="11"/>
          </p:nvPr>
        </p:nvSpPr>
        <p:spPr>
          <a:ln/>
        </p:spPr>
        <p:txBody>
          <a:bodyPr/>
          <a:lstStyle>
            <a:lvl1pPr>
              <a:defRPr/>
            </a:lvl1pPr>
          </a:lstStyle>
          <a:p>
            <a:pPr>
              <a:defRPr/>
            </a:pPr>
            <a:endParaRPr lang="en-US"/>
          </a:p>
        </p:txBody>
      </p:sp>
      <p:sp>
        <p:nvSpPr>
          <p:cNvPr id="9" name="Rectangle 67"/>
          <p:cNvSpPr>
            <a:spLocks noGrp="1" noChangeArrowheads="1"/>
          </p:cNvSpPr>
          <p:nvPr>
            <p:ph type="sldNum" sz="quarter" idx="12"/>
          </p:nvPr>
        </p:nvSpPr>
        <p:spPr>
          <a:ln/>
        </p:spPr>
        <p:txBody>
          <a:bodyPr/>
          <a:lstStyle>
            <a:lvl1pPr>
              <a:defRPr/>
            </a:lvl1pPr>
          </a:lstStyle>
          <a:p>
            <a:pPr>
              <a:defRPr/>
            </a:pPr>
            <a:fld id="{6448C8A1-9FDC-44A2-BDDD-1B2F4CABD519}" type="slidenum">
              <a:rPr lang="en-US"/>
              <a:pPr>
                <a:defRPr/>
              </a:pPr>
              <a:t>‹Nº›</a:t>
            </a:fld>
            <a:endParaRPr lang="en-US"/>
          </a:p>
        </p:txBody>
      </p:sp>
    </p:spTree>
    <p:extLst>
      <p:ext uri="{BB962C8B-B14F-4D97-AF65-F5344CB8AC3E}">
        <p14:creationId xmlns:p14="http://schemas.microsoft.com/office/powerpoint/2010/main" val="63485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90600"/>
          </a:xfrm>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ln/>
        </p:spPr>
        <p:txBody>
          <a:bodyPr/>
          <a:lstStyle>
            <a:lvl1pPr>
              <a:defRPr/>
            </a:lvl1pPr>
          </a:lstStyle>
          <a:p>
            <a:pPr>
              <a:defRPr/>
            </a:pPr>
            <a:endParaRPr lang="en-US"/>
          </a:p>
        </p:txBody>
      </p:sp>
      <p:sp>
        <p:nvSpPr>
          <p:cNvPr id="4" name="Rectangle 66"/>
          <p:cNvSpPr>
            <a:spLocks noGrp="1" noChangeArrowheads="1"/>
          </p:cNvSpPr>
          <p:nvPr>
            <p:ph type="ftr" sz="quarter" idx="11"/>
          </p:nvPr>
        </p:nvSpPr>
        <p:spPr>
          <a:ln/>
        </p:spPr>
        <p:txBody>
          <a:bodyPr/>
          <a:lstStyle>
            <a:lvl1pPr>
              <a:defRPr/>
            </a:lvl1pPr>
          </a:lstStyle>
          <a:p>
            <a:pPr>
              <a:defRPr/>
            </a:pPr>
            <a:endParaRPr lang="en-US"/>
          </a:p>
        </p:txBody>
      </p:sp>
      <p:sp>
        <p:nvSpPr>
          <p:cNvPr id="5" name="Rectangle 67"/>
          <p:cNvSpPr>
            <a:spLocks noGrp="1" noChangeArrowheads="1"/>
          </p:cNvSpPr>
          <p:nvPr>
            <p:ph type="sldNum" sz="quarter" idx="12"/>
          </p:nvPr>
        </p:nvSpPr>
        <p:spPr>
          <a:ln/>
        </p:spPr>
        <p:txBody>
          <a:bodyPr/>
          <a:lstStyle>
            <a:lvl1pPr>
              <a:defRPr/>
            </a:lvl1pPr>
          </a:lstStyle>
          <a:p>
            <a:pPr>
              <a:defRPr/>
            </a:pPr>
            <a:fld id="{CD98F208-CF8E-4927-AEEE-B53814BDE49E}" type="slidenum">
              <a:rPr lang="en-US"/>
              <a:pPr>
                <a:defRPr/>
              </a:pPr>
              <a:t>‹Nº›</a:t>
            </a:fld>
            <a:endParaRPr lang="en-US"/>
          </a:p>
        </p:txBody>
      </p:sp>
    </p:spTree>
    <p:extLst>
      <p:ext uri="{BB962C8B-B14F-4D97-AF65-F5344CB8AC3E}">
        <p14:creationId xmlns:p14="http://schemas.microsoft.com/office/powerpoint/2010/main" val="312647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F3F53545-4A1B-4E3F-BF09-9263F8EE07B8}" type="slidenum">
              <a:rPr lang="en-US"/>
              <a:pPr>
                <a:defRPr/>
              </a:pPr>
              <a:t>‹Nº›</a:t>
            </a:fld>
            <a:endParaRPr lang="en-US"/>
          </a:p>
        </p:txBody>
      </p:sp>
    </p:spTree>
    <p:extLst>
      <p:ext uri="{BB962C8B-B14F-4D97-AF65-F5344CB8AC3E}">
        <p14:creationId xmlns:p14="http://schemas.microsoft.com/office/powerpoint/2010/main" val="59863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E6E6B700-D98A-45D0-B5EC-643BB9D5B851}" type="slidenum">
              <a:rPr lang="en-US"/>
              <a:pPr>
                <a:defRPr/>
              </a:pPr>
              <a:t>‹Nº›</a:t>
            </a:fld>
            <a:endParaRPr lang="en-US"/>
          </a:p>
        </p:txBody>
      </p:sp>
    </p:spTree>
    <p:extLst>
      <p:ext uri="{BB962C8B-B14F-4D97-AF65-F5344CB8AC3E}">
        <p14:creationId xmlns:p14="http://schemas.microsoft.com/office/powerpoint/2010/main" val="61605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2DF42EF2-14D8-4FFE-82F6-5B7697BB81A0}" type="slidenum">
              <a:rPr lang="en-US"/>
              <a:pPr>
                <a:defRPr/>
              </a:pPr>
              <a:t>‹Nº›</a:t>
            </a:fld>
            <a:endParaRPr lang="en-US"/>
          </a:p>
        </p:txBody>
      </p:sp>
    </p:spTree>
    <p:extLst>
      <p:ext uri="{BB962C8B-B14F-4D97-AF65-F5344CB8AC3E}">
        <p14:creationId xmlns:p14="http://schemas.microsoft.com/office/powerpoint/2010/main" val="35686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169E60BA-FE72-4F67-BDD7-11171717761C}" type="slidenum">
              <a:rPr lang="en-US"/>
              <a:pPr>
                <a:defRPr/>
              </a:pPr>
              <a:t>‹Nº›</a:t>
            </a:fld>
            <a:endParaRPr lang="en-US"/>
          </a:p>
        </p:txBody>
      </p:sp>
    </p:spTree>
    <p:extLst>
      <p:ext uri="{BB962C8B-B14F-4D97-AF65-F5344CB8AC3E}">
        <p14:creationId xmlns:p14="http://schemas.microsoft.com/office/powerpoint/2010/main" val="108779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77"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400"/>
            </a:lvl1pPr>
          </a:lstStyle>
          <a:p>
            <a:pPr>
              <a:defRPr/>
            </a:pPr>
            <a:endParaRPr lang="en-US"/>
          </a:p>
        </p:txBody>
      </p:sp>
      <p:sp>
        <p:nvSpPr>
          <p:cNvPr id="64578"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64579"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a:defRPr/>
            </a:pPr>
            <a:fld id="{2439DBAE-4CA2-47B1-B805-325D2E98C7B6}" type="slidenum">
              <a:rPr lang="en-US"/>
              <a:pPr>
                <a:defRPr/>
              </a:pPr>
              <a:t>‹Nº›</a:t>
            </a:fld>
            <a:endParaRPr lang="en-US"/>
          </a:p>
        </p:txBody>
      </p:sp>
    </p:spTree>
    <p:extLst>
      <p:ext uri="{BB962C8B-B14F-4D97-AF65-F5344CB8AC3E}">
        <p14:creationId xmlns:p14="http://schemas.microsoft.com/office/powerpoint/2010/main" val="426977114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7"/>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3" Type="http://schemas.openxmlformats.org/officeDocument/2006/relationships/notesSlide" Target="../notesSlides/notesSlide45.xml"/><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2-3-4_tree" TargetMode="External"/><Relationship Id="rId2" Type="http://schemas.openxmlformats.org/officeDocument/2006/relationships/hyperlink" Target="http://en.wikipedia.org/wiki/2-3_tre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655638" y="1676400"/>
            <a:ext cx="8031162" cy="1143000"/>
          </a:xfrm>
        </p:spPr>
        <p:txBody>
          <a:bodyPr/>
          <a:lstStyle/>
          <a:p>
            <a:pPr eaLnBrk="1" hangingPunct="1"/>
            <a:r>
              <a:rPr lang="en-US" dirty="0" smtClean="0"/>
              <a:t>Binary Search Trees (BST)</a:t>
            </a:r>
          </a:p>
        </p:txBody>
      </p:sp>
      <p:grpSp>
        <p:nvGrpSpPr>
          <p:cNvPr id="39939" name="Group 3"/>
          <p:cNvGrpSpPr>
            <a:grpSpLocks/>
          </p:cNvGrpSpPr>
          <p:nvPr/>
        </p:nvGrpSpPr>
        <p:grpSpPr bwMode="auto">
          <a:xfrm>
            <a:off x="3657600" y="3124200"/>
            <a:ext cx="4495800" cy="2895600"/>
            <a:chOff x="1488" y="1968"/>
            <a:chExt cx="2832" cy="1824"/>
          </a:xfrm>
        </p:grpSpPr>
        <p:sp>
          <p:nvSpPr>
            <p:cNvPr id="39940" name="Oval 4"/>
            <p:cNvSpPr>
              <a:spLocks noChangeArrowheads="1"/>
            </p:cNvSpPr>
            <p:nvPr/>
          </p:nvSpPr>
          <p:spPr bwMode="auto">
            <a:xfrm>
              <a:off x="2807" y="1968"/>
              <a:ext cx="202" cy="201"/>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6</a:t>
              </a:r>
            </a:p>
          </p:txBody>
        </p:sp>
        <p:sp>
          <p:nvSpPr>
            <p:cNvPr id="39941" name="Oval 5"/>
            <p:cNvSpPr>
              <a:spLocks noChangeArrowheads="1"/>
            </p:cNvSpPr>
            <p:nvPr/>
          </p:nvSpPr>
          <p:spPr bwMode="auto">
            <a:xfrm>
              <a:off x="3913" y="2290"/>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15</a:t>
              </a:r>
            </a:p>
          </p:txBody>
        </p:sp>
        <p:sp>
          <p:nvSpPr>
            <p:cNvPr id="39942" name="Oval 6"/>
            <p:cNvSpPr>
              <a:spLocks noChangeArrowheads="1"/>
            </p:cNvSpPr>
            <p:nvPr/>
          </p:nvSpPr>
          <p:spPr bwMode="auto">
            <a:xfrm>
              <a:off x="2015" y="2290"/>
              <a:ext cx="201"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2</a:t>
              </a:r>
            </a:p>
          </p:txBody>
        </p:sp>
        <p:sp>
          <p:nvSpPr>
            <p:cNvPr id="39943" name="Oval 7"/>
            <p:cNvSpPr>
              <a:spLocks noChangeArrowheads="1"/>
            </p:cNvSpPr>
            <p:nvPr/>
          </p:nvSpPr>
          <p:spPr bwMode="auto">
            <a:xfrm>
              <a:off x="2385" y="2602"/>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4</a:t>
              </a:r>
            </a:p>
          </p:txBody>
        </p:sp>
        <p:sp>
          <p:nvSpPr>
            <p:cNvPr id="39944" name="Rectangle 8"/>
            <p:cNvSpPr>
              <a:spLocks noChangeAspect="1" noChangeArrowheads="1"/>
            </p:cNvSpPr>
            <p:nvPr/>
          </p:nvSpPr>
          <p:spPr bwMode="auto">
            <a:xfrm>
              <a:off x="2229" y="296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39945" name="Rectangle 9"/>
            <p:cNvSpPr>
              <a:spLocks noChangeAspect="1" noChangeArrowheads="1"/>
            </p:cNvSpPr>
            <p:nvPr/>
          </p:nvSpPr>
          <p:spPr bwMode="auto">
            <a:xfrm>
              <a:off x="2598" y="2965"/>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39946" name="Rectangle 10"/>
            <p:cNvSpPr>
              <a:spLocks noChangeAspect="1" noChangeArrowheads="1"/>
            </p:cNvSpPr>
            <p:nvPr/>
          </p:nvSpPr>
          <p:spPr bwMode="auto">
            <a:xfrm>
              <a:off x="4175" y="2630"/>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39947" name="AutoShape 11"/>
            <p:cNvCxnSpPr>
              <a:cxnSpLocks noChangeShapeType="1"/>
              <a:stCxn id="39940" idx="3"/>
              <a:endCxn id="39942" idx="7"/>
            </p:cNvCxnSpPr>
            <p:nvPr/>
          </p:nvCxnSpPr>
          <p:spPr bwMode="auto">
            <a:xfrm flipH="1">
              <a:off x="2187" y="2158"/>
              <a:ext cx="650" cy="14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AutoShape 12"/>
            <p:cNvCxnSpPr>
              <a:cxnSpLocks noChangeShapeType="1"/>
              <a:stCxn id="39941" idx="1"/>
              <a:endCxn id="39940" idx="5"/>
            </p:cNvCxnSpPr>
            <p:nvPr/>
          </p:nvCxnSpPr>
          <p:spPr bwMode="auto">
            <a:xfrm flipH="1" flipV="1">
              <a:off x="2979" y="2158"/>
              <a:ext cx="963"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9" name="AutoShape 13"/>
            <p:cNvCxnSpPr>
              <a:cxnSpLocks noChangeShapeType="1"/>
              <a:stCxn id="39946" idx="0"/>
              <a:endCxn id="39941" idx="5"/>
            </p:cNvCxnSpPr>
            <p:nvPr/>
          </p:nvCxnSpPr>
          <p:spPr bwMode="auto">
            <a:xfrm flipH="1" flipV="1">
              <a:off x="4085" y="2468"/>
              <a:ext cx="163"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0" name="AutoShape 14"/>
            <p:cNvCxnSpPr>
              <a:cxnSpLocks noChangeShapeType="1"/>
              <a:stCxn id="39960" idx="7"/>
              <a:endCxn id="39941" idx="3"/>
            </p:cNvCxnSpPr>
            <p:nvPr/>
          </p:nvCxnSpPr>
          <p:spPr bwMode="auto">
            <a:xfrm flipV="1">
              <a:off x="3797" y="2468"/>
              <a:ext cx="145" cy="14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1" name="AutoShape 15"/>
            <p:cNvCxnSpPr>
              <a:cxnSpLocks noChangeShapeType="1"/>
              <a:stCxn id="39945" idx="0"/>
              <a:endCxn id="39943" idx="5"/>
            </p:cNvCxnSpPr>
            <p:nvPr/>
          </p:nvCxnSpPr>
          <p:spPr bwMode="auto">
            <a:xfrm flipH="1" flipV="1">
              <a:off x="2557" y="2792"/>
              <a:ext cx="114"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2" name="AutoShape 16"/>
            <p:cNvCxnSpPr>
              <a:cxnSpLocks noChangeShapeType="1"/>
              <a:stCxn id="39944" idx="0"/>
              <a:endCxn id="39943" idx="3"/>
            </p:cNvCxnSpPr>
            <p:nvPr/>
          </p:nvCxnSpPr>
          <p:spPr bwMode="auto">
            <a:xfrm flipV="1">
              <a:off x="2302" y="2792"/>
              <a:ext cx="113"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3" name="AutoShape 17"/>
            <p:cNvCxnSpPr>
              <a:cxnSpLocks noChangeShapeType="1"/>
              <a:stCxn id="39955" idx="7"/>
              <a:endCxn id="39942" idx="3"/>
            </p:cNvCxnSpPr>
            <p:nvPr/>
          </p:nvCxnSpPr>
          <p:spPr bwMode="auto">
            <a:xfrm flipV="1">
              <a:off x="1817" y="2480"/>
              <a:ext cx="227" cy="14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4" name="AutoShape 18"/>
            <p:cNvCxnSpPr>
              <a:cxnSpLocks noChangeShapeType="1"/>
              <a:stCxn id="39943" idx="1"/>
              <a:endCxn id="39942" idx="5"/>
            </p:cNvCxnSpPr>
            <p:nvPr/>
          </p:nvCxnSpPr>
          <p:spPr bwMode="auto">
            <a:xfrm flipH="1" flipV="1">
              <a:off x="2187" y="2480"/>
              <a:ext cx="228" cy="13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55" name="Oval 19"/>
            <p:cNvSpPr>
              <a:spLocks noChangeArrowheads="1"/>
            </p:cNvSpPr>
            <p:nvPr/>
          </p:nvSpPr>
          <p:spPr bwMode="auto">
            <a:xfrm>
              <a:off x="1645" y="2602"/>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39956" name="Rectangle 20"/>
            <p:cNvSpPr>
              <a:spLocks noChangeAspect="1" noChangeArrowheads="1"/>
            </p:cNvSpPr>
            <p:nvPr/>
          </p:nvSpPr>
          <p:spPr bwMode="auto">
            <a:xfrm>
              <a:off x="1488" y="296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39957" name="Rectangle 21"/>
            <p:cNvSpPr>
              <a:spLocks noChangeAspect="1" noChangeArrowheads="1"/>
            </p:cNvSpPr>
            <p:nvPr/>
          </p:nvSpPr>
          <p:spPr bwMode="auto">
            <a:xfrm>
              <a:off x="1858" y="296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39958" name="AutoShape 22"/>
            <p:cNvCxnSpPr>
              <a:cxnSpLocks noChangeShapeType="1"/>
              <a:stCxn id="39957" idx="0"/>
              <a:endCxn id="39955" idx="5"/>
            </p:cNvCxnSpPr>
            <p:nvPr/>
          </p:nvCxnSpPr>
          <p:spPr bwMode="auto">
            <a:xfrm flipH="1" flipV="1">
              <a:off x="1817" y="2780"/>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9" name="AutoShape 23"/>
            <p:cNvCxnSpPr>
              <a:cxnSpLocks noChangeShapeType="1"/>
              <a:stCxn id="39956" idx="0"/>
              <a:endCxn id="39955" idx="3"/>
            </p:cNvCxnSpPr>
            <p:nvPr/>
          </p:nvCxnSpPr>
          <p:spPr bwMode="auto">
            <a:xfrm flipV="1">
              <a:off x="1561" y="278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60" name="Oval 24"/>
            <p:cNvSpPr>
              <a:spLocks noChangeArrowheads="1"/>
            </p:cNvSpPr>
            <p:nvPr/>
          </p:nvSpPr>
          <p:spPr bwMode="auto">
            <a:xfrm>
              <a:off x="3625" y="2592"/>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12</a:t>
              </a:r>
            </a:p>
          </p:txBody>
        </p:sp>
        <p:sp>
          <p:nvSpPr>
            <p:cNvPr id="39961" name="Rectangle 25"/>
            <p:cNvSpPr>
              <a:spLocks noChangeAspect="1" noChangeArrowheads="1"/>
            </p:cNvSpPr>
            <p:nvPr/>
          </p:nvSpPr>
          <p:spPr bwMode="auto">
            <a:xfrm>
              <a:off x="3815" y="2965"/>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39962" name="AutoShape 26"/>
            <p:cNvCxnSpPr>
              <a:cxnSpLocks noChangeShapeType="1"/>
              <a:stCxn id="39961" idx="0"/>
              <a:endCxn id="39960" idx="5"/>
            </p:cNvCxnSpPr>
            <p:nvPr/>
          </p:nvCxnSpPr>
          <p:spPr bwMode="auto">
            <a:xfrm flipH="1" flipV="1">
              <a:off x="3797" y="2770"/>
              <a:ext cx="91" cy="1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63" name="Text Box 27"/>
            <p:cNvSpPr txBox="1">
              <a:spLocks noChangeArrowheads="1"/>
            </p:cNvSpPr>
            <p:nvPr/>
          </p:nvSpPr>
          <p:spPr bwMode="auto">
            <a:xfrm>
              <a:off x="2268" y="1988"/>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&lt;</a:t>
              </a:r>
            </a:p>
          </p:txBody>
        </p:sp>
        <p:sp>
          <p:nvSpPr>
            <p:cNvPr id="39964" name="Text Box 28"/>
            <p:cNvSpPr txBox="1">
              <a:spLocks noChangeArrowheads="1"/>
            </p:cNvSpPr>
            <p:nvPr/>
          </p:nvSpPr>
          <p:spPr bwMode="auto">
            <a:xfrm>
              <a:off x="2268" y="2324"/>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&gt;</a:t>
              </a:r>
            </a:p>
          </p:txBody>
        </p:sp>
        <p:sp>
          <p:nvSpPr>
            <p:cNvPr id="39965" name="Text Box 29"/>
            <p:cNvSpPr txBox="1">
              <a:spLocks noChangeArrowheads="1"/>
            </p:cNvSpPr>
            <p:nvPr/>
          </p:nvSpPr>
          <p:spPr bwMode="auto">
            <a:xfrm>
              <a:off x="2592" y="2572"/>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a:t>
              </a:r>
            </a:p>
          </p:txBody>
        </p:sp>
        <p:cxnSp>
          <p:nvCxnSpPr>
            <p:cNvPr id="39966" name="AutoShape 30"/>
            <p:cNvCxnSpPr>
              <a:cxnSpLocks noChangeShapeType="1"/>
              <a:stCxn id="39967" idx="7"/>
              <a:endCxn id="39960" idx="3"/>
            </p:cNvCxnSpPr>
            <p:nvPr/>
          </p:nvCxnSpPr>
          <p:spPr bwMode="auto">
            <a:xfrm flipV="1">
              <a:off x="3532" y="2770"/>
              <a:ext cx="123" cy="18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67" name="Oval 31"/>
            <p:cNvSpPr>
              <a:spLocks noChangeArrowheads="1"/>
            </p:cNvSpPr>
            <p:nvPr/>
          </p:nvSpPr>
          <p:spPr bwMode="auto">
            <a:xfrm>
              <a:off x="3360" y="2928"/>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cxnSp>
          <p:nvCxnSpPr>
            <p:cNvPr id="39968" name="AutoShape 32"/>
            <p:cNvCxnSpPr>
              <a:cxnSpLocks noChangeShapeType="1"/>
              <a:stCxn id="39969" idx="7"/>
              <a:endCxn id="39967" idx="3"/>
            </p:cNvCxnSpPr>
            <p:nvPr/>
          </p:nvCxnSpPr>
          <p:spPr bwMode="auto">
            <a:xfrm flipV="1">
              <a:off x="3282" y="3106"/>
              <a:ext cx="108" cy="18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69" name="Oval 33"/>
            <p:cNvSpPr>
              <a:spLocks noChangeArrowheads="1"/>
            </p:cNvSpPr>
            <p:nvPr/>
          </p:nvSpPr>
          <p:spPr bwMode="auto">
            <a:xfrm>
              <a:off x="3110" y="3264"/>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7</a:t>
              </a:r>
            </a:p>
          </p:txBody>
        </p:sp>
        <p:sp>
          <p:nvSpPr>
            <p:cNvPr id="39970" name="Rectangle 34"/>
            <p:cNvSpPr>
              <a:spLocks noChangeAspect="1" noChangeArrowheads="1"/>
            </p:cNvSpPr>
            <p:nvPr/>
          </p:nvSpPr>
          <p:spPr bwMode="auto">
            <a:xfrm>
              <a:off x="3598" y="3312"/>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39971" name="AutoShape 35"/>
            <p:cNvCxnSpPr>
              <a:cxnSpLocks noChangeShapeType="1"/>
              <a:stCxn id="39970" idx="0"/>
              <a:endCxn id="39967" idx="5"/>
            </p:cNvCxnSpPr>
            <p:nvPr/>
          </p:nvCxnSpPr>
          <p:spPr bwMode="auto">
            <a:xfrm flipH="1" flipV="1">
              <a:off x="3532" y="3106"/>
              <a:ext cx="139" cy="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72" name="Rectangle 36"/>
            <p:cNvSpPr>
              <a:spLocks noChangeAspect="1" noChangeArrowheads="1"/>
            </p:cNvSpPr>
            <p:nvPr/>
          </p:nvSpPr>
          <p:spPr bwMode="auto">
            <a:xfrm>
              <a:off x="3310" y="3647"/>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39973" name="AutoShape 37"/>
            <p:cNvCxnSpPr>
              <a:cxnSpLocks noChangeShapeType="1"/>
              <a:stCxn id="39972" idx="0"/>
              <a:endCxn id="39969" idx="5"/>
            </p:cNvCxnSpPr>
            <p:nvPr/>
          </p:nvCxnSpPr>
          <p:spPr bwMode="auto">
            <a:xfrm flipH="1" flipV="1">
              <a:off x="3282" y="3442"/>
              <a:ext cx="101" cy="19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74" name="Rectangle 38"/>
            <p:cNvSpPr>
              <a:spLocks noChangeAspect="1" noChangeArrowheads="1"/>
            </p:cNvSpPr>
            <p:nvPr/>
          </p:nvSpPr>
          <p:spPr bwMode="auto">
            <a:xfrm>
              <a:off x="2928" y="3647"/>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39975" name="AutoShape 39"/>
            <p:cNvCxnSpPr>
              <a:cxnSpLocks noChangeShapeType="1"/>
              <a:stCxn id="39974" idx="0"/>
              <a:endCxn id="39969" idx="3"/>
            </p:cNvCxnSpPr>
            <p:nvPr/>
          </p:nvCxnSpPr>
          <p:spPr bwMode="auto">
            <a:xfrm flipV="1">
              <a:off x="3001" y="3442"/>
              <a:ext cx="139" cy="19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70385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04800" y="0"/>
            <a:ext cx="7772400" cy="1143000"/>
          </a:xfrm>
        </p:spPr>
        <p:txBody>
          <a:bodyPr/>
          <a:lstStyle/>
          <a:p>
            <a:pPr eaLnBrk="1" hangingPunct="1"/>
            <a:r>
              <a:rPr lang="en-US" smtClean="0"/>
              <a:t>Finding Min &amp; Max</a:t>
            </a:r>
          </a:p>
        </p:txBody>
      </p:sp>
      <p:sp>
        <p:nvSpPr>
          <p:cNvPr id="5837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854BC403-3716-4C61-89BE-E753608FF138}" type="slidenum">
              <a:rPr lang="en-US" sz="1400" smtClean="0"/>
              <a:pPr eaLnBrk="1" hangingPunct="1"/>
              <a:t>10</a:t>
            </a:fld>
            <a:endParaRPr lang="en-US" sz="1400" smtClean="0"/>
          </a:p>
        </p:txBody>
      </p:sp>
      <p:sp>
        <p:nvSpPr>
          <p:cNvPr id="740355" name="Rectangle 3"/>
          <p:cNvSpPr>
            <a:spLocks noChangeArrowheads="1"/>
          </p:cNvSpPr>
          <p:nvPr/>
        </p:nvSpPr>
        <p:spPr bwMode="auto">
          <a:xfrm>
            <a:off x="152400" y="1371600"/>
            <a:ext cx="8763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110000"/>
              <a:buFont typeface="Wingdings" pitchFamily="2" charset="2"/>
              <a:buBlip>
                <a:blip r:embed="rId3"/>
              </a:buBlip>
            </a:pPr>
            <a:r>
              <a:rPr lang="en-US" sz="2800"/>
              <a:t>The binary-search-tree property guarantees that:</a:t>
            </a:r>
          </a:p>
          <a:p>
            <a:pPr marL="742950" lvl="1" indent="-285750" algn="l">
              <a:lnSpc>
                <a:spcPct val="90000"/>
              </a:lnSpc>
              <a:spcBef>
                <a:spcPct val="20000"/>
              </a:spcBef>
              <a:buClr>
                <a:schemeClr val="tx1"/>
              </a:buClr>
              <a:buSzPct val="60000"/>
              <a:buFont typeface="Wingdings" pitchFamily="2" charset="2"/>
              <a:buChar char="n"/>
            </a:pPr>
            <a:r>
              <a:rPr lang="en-US"/>
              <a:t> The minimum is located at the left-most internal node.</a:t>
            </a:r>
          </a:p>
          <a:p>
            <a:pPr marL="742950" lvl="1" indent="-285750" algn="l">
              <a:lnSpc>
                <a:spcPct val="90000"/>
              </a:lnSpc>
              <a:spcBef>
                <a:spcPct val="20000"/>
              </a:spcBef>
              <a:buClr>
                <a:schemeClr val="tx1"/>
              </a:buClr>
              <a:buSzPct val="60000"/>
              <a:buFont typeface="Wingdings" pitchFamily="2" charset="2"/>
              <a:buChar char="n"/>
            </a:pPr>
            <a:r>
              <a:rPr lang="en-US"/>
              <a:t> The maximum is located at the right-most internal node.</a:t>
            </a:r>
          </a:p>
          <a:p>
            <a:pPr marL="742950" lvl="1" indent="-285750" algn="l">
              <a:lnSpc>
                <a:spcPct val="90000"/>
              </a:lnSpc>
              <a:spcBef>
                <a:spcPct val="20000"/>
              </a:spcBef>
              <a:buClr>
                <a:schemeClr val="tx1"/>
              </a:buClr>
              <a:buSzPct val="60000"/>
              <a:buFont typeface="Wingdings" pitchFamily="2" charset="2"/>
              <a:buChar char="n"/>
            </a:pPr>
            <a:endParaRPr lang="en-US"/>
          </a:p>
          <a:p>
            <a:pPr marL="342900" indent="-342900" algn="l">
              <a:lnSpc>
                <a:spcPct val="90000"/>
              </a:lnSpc>
              <a:spcBef>
                <a:spcPct val="20000"/>
              </a:spcBef>
              <a:buClr>
                <a:schemeClr val="hlink"/>
              </a:buClr>
              <a:buSzPct val="110000"/>
              <a:buFont typeface="Wingdings" pitchFamily="2" charset="2"/>
              <a:buBlip>
                <a:blip r:embed="rId3"/>
              </a:buBlip>
            </a:pPr>
            <a:endParaRPr lang="en-US"/>
          </a:p>
        </p:txBody>
      </p:sp>
      <p:sp>
        <p:nvSpPr>
          <p:cNvPr id="740356" name="Text Box 4"/>
          <p:cNvSpPr txBox="1">
            <a:spLocks noChangeArrowheads="1"/>
          </p:cNvSpPr>
          <p:nvPr/>
        </p:nvSpPr>
        <p:spPr bwMode="auto">
          <a:xfrm>
            <a:off x="914400" y="4829175"/>
            <a:ext cx="3124200" cy="1209675"/>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800" b="1">
                <a:solidFill>
                  <a:srgbClr val="000000"/>
                </a:solidFill>
                <a:latin typeface="Times New Roman" pitchFamily="18" charset="0"/>
              </a:rPr>
              <a:t>Algorithm</a:t>
            </a:r>
            <a:r>
              <a:rPr lang="en-US" sz="1800">
                <a:latin typeface="Times New Roman" pitchFamily="18" charset="0"/>
              </a:rPr>
              <a:t> </a:t>
            </a:r>
            <a:r>
              <a:rPr lang="en-US" sz="1800" b="1" i="1">
                <a:solidFill>
                  <a:srgbClr val="CC3300"/>
                </a:solidFill>
                <a:latin typeface="Times New Roman" pitchFamily="18" charset="0"/>
              </a:rPr>
              <a:t>TreeMinimum(v</a:t>
            </a:r>
            <a:r>
              <a:rPr lang="en-US" sz="1800" b="1" i="1" u="sng">
                <a:solidFill>
                  <a:srgbClr val="CC3300"/>
                </a:solidFill>
                <a:latin typeface="Times New Roman" pitchFamily="18" charset="0"/>
              </a:rPr>
              <a:t>)</a:t>
            </a:r>
            <a:r>
              <a:rPr lang="en-US" sz="1800" b="1" i="1">
                <a:latin typeface="Times New Roman" pitchFamily="18" charset="0"/>
              </a:rPr>
              <a:t> </a:t>
            </a:r>
          </a:p>
          <a:p>
            <a:pPr algn="l" eaLnBrk="1" hangingPunct="1"/>
            <a:r>
              <a:rPr lang="en-US" sz="1800" b="1">
                <a:solidFill>
                  <a:srgbClr val="000000"/>
                </a:solidFill>
                <a:latin typeface="Times New Roman" pitchFamily="18" charset="0"/>
              </a:rPr>
              <a:t>while</a:t>
            </a:r>
            <a:r>
              <a:rPr lang="en-US" sz="1800">
                <a:latin typeface="Times New Roman" pitchFamily="18" charset="0"/>
              </a:rPr>
              <a:t> </a:t>
            </a:r>
            <a:r>
              <a:rPr lang="en-US" sz="1800" b="1" i="1">
                <a:solidFill>
                  <a:schemeClr val="accent2"/>
                </a:solidFill>
                <a:latin typeface="Times New Roman" pitchFamily="18" charset="0"/>
              </a:rPr>
              <a:t>T.isInternal</a:t>
            </a:r>
            <a:r>
              <a:rPr lang="en-US" sz="1800" i="1">
                <a:solidFill>
                  <a:schemeClr val="accent2"/>
                </a:solidFill>
                <a:latin typeface="Times New Roman" pitchFamily="18" charset="0"/>
              </a:rPr>
              <a:t>(</a:t>
            </a:r>
            <a:r>
              <a:rPr lang="en-US" sz="1800" b="1" i="1">
                <a:solidFill>
                  <a:schemeClr val="accent2"/>
                </a:solidFill>
                <a:latin typeface="Times New Roman" pitchFamily="18" charset="0"/>
              </a:rPr>
              <a:t>T.left(v)</a:t>
            </a:r>
            <a:r>
              <a:rPr lang="en-US" sz="1800" i="1">
                <a:solidFill>
                  <a:schemeClr val="accent2"/>
                </a:solidFill>
                <a:latin typeface="Times New Roman" pitchFamily="18" charset="0"/>
              </a:rPr>
              <a:t>)</a:t>
            </a:r>
            <a:endParaRPr lang="en-US" sz="1800" i="1">
              <a:latin typeface="Times New Roman" pitchFamily="18" charset="0"/>
            </a:endParaRPr>
          </a:p>
          <a:p>
            <a:pPr algn="l" eaLnBrk="1" hangingPunct="1"/>
            <a:r>
              <a:rPr lang="en-US" sz="1800" b="1">
                <a:latin typeface="Times New Roman" pitchFamily="18" charset="0"/>
              </a:rPr>
              <a:t>       </a:t>
            </a:r>
            <a:r>
              <a:rPr lang="en-US" sz="1800" b="1">
                <a:solidFill>
                  <a:srgbClr val="000000"/>
                </a:solidFill>
                <a:latin typeface="Times New Roman" pitchFamily="18" charset="0"/>
              </a:rPr>
              <a:t>do</a:t>
            </a:r>
            <a:r>
              <a:rPr lang="en-US" sz="1800">
                <a:latin typeface="Times New Roman" pitchFamily="18" charset="0"/>
              </a:rPr>
              <a:t> </a:t>
            </a:r>
            <a:r>
              <a:rPr lang="en-US" sz="1800" b="1" i="1">
                <a:solidFill>
                  <a:schemeClr val="accent2"/>
                </a:solidFill>
                <a:latin typeface="Times New Roman" pitchFamily="18" charset="0"/>
              </a:rPr>
              <a:t>v </a:t>
            </a:r>
            <a:r>
              <a:rPr lang="en-US" sz="1800" b="1" i="1">
                <a:solidFill>
                  <a:schemeClr val="accent2"/>
                </a:solidFill>
                <a:latin typeface="Times New Roman" pitchFamily="18" charset="0"/>
                <a:sym typeface="Symbol" pitchFamily="18" charset="2"/>
              </a:rPr>
              <a:t></a:t>
            </a:r>
            <a:r>
              <a:rPr lang="en-US" sz="1800" b="1" i="1">
                <a:solidFill>
                  <a:schemeClr val="accent2"/>
                </a:solidFill>
                <a:latin typeface="Times New Roman" pitchFamily="18" charset="0"/>
              </a:rPr>
              <a:t> T.left(v)</a:t>
            </a:r>
          </a:p>
          <a:p>
            <a:pPr algn="l" eaLnBrk="1" hangingPunct="1"/>
            <a:r>
              <a:rPr lang="en-US" sz="1800" b="1">
                <a:solidFill>
                  <a:srgbClr val="000000"/>
                </a:solidFill>
                <a:latin typeface="Times New Roman" pitchFamily="18" charset="0"/>
              </a:rPr>
              <a:t>return</a:t>
            </a:r>
            <a:r>
              <a:rPr lang="en-US" sz="1800">
                <a:latin typeface="Times New Roman" pitchFamily="18" charset="0"/>
              </a:rPr>
              <a:t> </a:t>
            </a:r>
            <a:r>
              <a:rPr lang="en-US" sz="1800" b="1" i="1">
                <a:solidFill>
                  <a:schemeClr val="accent2"/>
                </a:solidFill>
                <a:latin typeface="Times New Roman" pitchFamily="18" charset="0"/>
              </a:rPr>
              <a:t>v </a:t>
            </a:r>
          </a:p>
        </p:txBody>
      </p:sp>
      <p:grpSp>
        <p:nvGrpSpPr>
          <p:cNvPr id="740357" name="Group 5"/>
          <p:cNvGrpSpPr>
            <a:grpSpLocks/>
          </p:cNvGrpSpPr>
          <p:nvPr/>
        </p:nvGrpSpPr>
        <p:grpSpPr bwMode="auto">
          <a:xfrm>
            <a:off x="1905000" y="2743200"/>
            <a:ext cx="4876800" cy="1676400"/>
            <a:chOff x="1200" y="1728"/>
            <a:chExt cx="3072" cy="1056"/>
          </a:xfrm>
        </p:grpSpPr>
        <p:sp>
          <p:nvSpPr>
            <p:cNvPr id="58376" name="Oval 6"/>
            <p:cNvSpPr>
              <a:spLocks noChangeArrowheads="1"/>
            </p:cNvSpPr>
            <p:nvPr/>
          </p:nvSpPr>
          <p:spPr bwMode="auto">
            <a:xfrm>
              <a:off x="2655" y="1728"/>
              <a:ext cx="175" cy="18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58377" name="Oval 7"/>
            <p:cNvSpPr>
              <a:spLocks noChangeArrowheads="1"/>
            </p:cNvSpPr>
            <p:nvPr/>
          </p:nvSpPr>
          <p:spPr bwMode="auto">
            <a:xfrm>
              <a:off x="3425" y="2026"/>
              <a:ext cx="174" cy="187"/>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58378" name="Oval 8"/>
            <p:cNvSpPr>
              <a:spLocks noChangeArrowheads="1"/>
            </p:cNvSpPr>
            <p:nvPr/>
          </p:nvSpPr>
          <p:spPr bwMode="auto">
            <a:xfrm>
              <a:off x="2136" y="2026"/>
              <a:ext cx="174" cy="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58379" name="Oval 9"/>
            <p:cNvSpPr>
              <a:spLocks noChangeArrowheads="1"/>
            </p:cNvSpPr>
            <p:nvPr/>
          </p:nvSpPr>
          <p:spPr bwMode="auto">
            <a:xfrm>
              <a:off x="2456" y="2314"/>
              <a:ext cx="175" cy="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58380" name="Rectangle 10"/>
            <p:cNvSpPr>
              <a:spLocks noChangeAspect="1" noChangeArrowheads="1"/>
            </p:cNvSpPr>
            <p:nvPr/>
          </p:nvSpPr>
          <p:spPr bwMode="auto">
            <a:xfrm>
              <a:off x="2321" y="2650"/>
              <a:ext cx="126" cy="134"/>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8381" name="Rectangle 11"/>
            <p:cNvSpPr>
              <a:spLocks noChangeAspect="1" noChangeArrowheads="1"/>
            </p:cNvSpPr>
            <p:nvPr/>
          </p:nvSpPr>
          <p:spPr bwMode="auto">
            <a:xfrm>
              <a:off x="2641" y="2650"/>
              <a:ext cx="126" cy="134"/>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8382" name="Rectangle 12"/>
            <p:cNvSpPr>
              <a:spLocks noChangeAspect="1" noChangeArrowheads="1"/>
            </p:cNvSpPr>
            <p:nvPr/>
          </p:nvSpPr>
          <p:spPr bwMode="auto">
            <a:xfrm>
              <a:off x="3715" y="2340"/>
              <a:ext cx="125" cy="13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8383" name="AutoShape 13"/>
            <p:cNvCxnSpPr>
              <a:cxnSpLocks noChangeShapeType="1"/>
              <a:stCxn id="58376" idx="3"/>
              <a:endCxn id="58378" idx="7"/>
            </p:cNvCxnSpPr>
            <p:nvPr/>
          </p:nvCxnSpPr>
          <p:spPr bwMode="auto">
            <a:xfrm flipH="1">
              <a:off x="2285" y="1887"/>
              <a:ext cx="396" cy="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4" name="AutoShape 14"/>
            <p:cNvCxnSpPr>
              <a:cxnSpLocks noChangeShapeType="1"/>
              <a:stCxn id="58377" idx="1"/>
              <a:endCxn id="58376" idx="5"/>
            </p:cNvCxnSpPr>
            <p:nvPr/>
          </p:nvCxnSpPr>
          <p:spPr bwMode="auto">
            <a:xfrm flipH="1" flipV="1">
              <a:off x="2804" y="1887"/>
              <a:ext cx="646" cy="14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5" name="AutoShape 15"/>
            <p:cNvCxnSpPr>
              <a:cxnSpLocks noChangeShapeType="1"/>
              <a:stCxn id="58382" idx="0"/>
              <a:endCxn id="58377" idx="5"/>
            </p:cNvCxnSpPr>
            <p:nvPr/>
          </p:nvCxnSpPr>
          <p:spPr bwMode="auto">
            <a:xfrm flipH="1" flipV="1">
              <a:off x="3574" y="2204"/>
              <a:ext cx="204" cy="13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6" name="AutoShape 16"/>
            <p:cNvCxnSpPr>
              <a:cxnSpLocks noChangeShapeType="1"/>
              <a:stCxn id="58396" idx="7"/>
              <a:endCxn id="58377" idx="3"/>
            </p:cNvCxnSpPr>
            <p:nvPr/>
          </p:nvCxnSpPr>
          <p:spPr bwMode="auto">
            <a:xfrm flipV="1">
              <a:off x="3324" y="2204"/>
              <a:ext cx="126" cy="1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7" name="AutoShape 17"/>
            <p:cNvCxnSpPr>
              <a:cxnSpLocks noChangeShapeType="1"/>
              <a:stCxn id="58381" idx="0"/>
              <a:endCxn id="58379" idx="5"/>
            </p:cNvCxnSpPr>
            <p:nvPr/>
          </p:nvCxnSpPr>
          <p:spPr bwMode="auto">
            <a:xfrm flipH="1" flipV="1">
              <a:off x="2605" y="2473"/>
              <a:ext cx="99" cy="17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8" name="AutoShape 18"/>
            <p:cNvCxnSpPr>
              <a:cxnSpLocks noChangeShapeType="1"/>
              <a:stCxn id="58380" idx="0"/>
              <a:endCxn id="58379" idx="3"/>
            </p:cNvCxnSpPr>
            <p:nvPr/>
          </p:nvCxnSpPr>
          <p:spPr bwMode="auto">
            <a:xfrm flipV="1">
              <a:off x="2384" y="2473"/>
              <a:ext cx="98" cy="17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9" name="AutoShape 19"/>
            <p:cNvCxnSpPr>
              <a:cxnSpLocks noChangeShapeType="1"/>
              <a:stCxn id="58391" idx="7"/>
              <a:endCxn id="58378" idx="3"/>
            </p:cNvCxnSpPr>
            <p:nvPr/>
          </p:nvCxnSpPr>
          <p:spPr bwMode="auto">
            <a:xfrm flipV="1">
              <a:off x="1965" y="2186"/>
              <a:ext cx="196" cy="1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90" name="AutoShape 20"/>
            <p:cNvCxnSpPr>
              <a:cxnSpLocks noChangeShapeType="1"/>
              <a:stCxn id="58379" idx="1"/>
              <a:endCxn id="58378" idx="5"/>
            </p:cNvCxnSpPr>
            <p:nvPr/>
          </p:nvCxnSpPr>
          <p:spPr bwMode="auto">
            <a:xfrm flipH="1" flipV="1">
              <a:off x="2285" y="2185"/>
              <a:ext cx="197" cy="1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91" name="Oval 21"/>
            <p:cNvSpPr>
              <a:spLocks noChangeArrowheads="1"/>
            </p:cNvSpPr>
            <p:nvPr/>
          </p:nvSpPr>
          <p:spPr bwMode="auto">
            <a:xfrm>
              <a:off x="1816" y="2314"/>
              <a:ext cx="174" cy="187"/>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58392" name="Rectangle 22"/>
            <p:cNvSpPr>
              <a:spLocks noChangeAspect="1" noChangeArrowheads="1"/>
            </p:cNvSpPr>
            <p:nvPr/>
          </p:nvSpPr>
          <p:spPr bwMode="auto">
            <a:xfrm>
              <a:off x="1680" y="2650"/>
              <a:ext cx="125" cy="134"/>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8393" name="Rectangle 23"/>
            <p:cNvSpPr>
              <a:spLocks noChangeAspect="1" noChangeArrowheads="1"/>
            </p:cNvSpPr>
            <p:nvPr/>
          </p:nvSpPr>
          <p:spPr bwMode="auto">
            <a:xfrm>
              <a:off x="2000" y="2650"/>
              <a:ext cx="126" cy="134"/>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8394" name="AutoShape 24"/>
            <p:cNvCxnSpPr>
              <a:cxnSpLocks noChangeShapeType="1"/>
              <a:stCxn id="58393" idx="0"/>
              <a:endCxn id="58391" idx="5"/>
            </p:cNvCxnSpPr>
            <p:nvPr/>
          </p:nvCxnSpPr>
          <p:spPr bwMode="auto">
            <a:xfrm flipH="1" flipV="1">
              <a:off x="1965" y="2492"/>
              <a:ext cx="98" cy="15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95" name="AutoShape 25"/>
            <p:cNvCxnSpPr>
              <a:cxnSpLocks noChangeShapeType="1"/>
              <a:stCxn id="58392" idx="0"/>
              <a:endCxn id="58391" idx="3"/>
            </p:cNvCxnSpPr>
            <p:nvPr/>
          </p:nvCxnSpPr>
          <p:spPr bwMode="auto">
            <a:xfrm flipV="1">
              <a:off x="1743" y="2492"/>
              <a:ext cx="98" cy="15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96" name="Oval 26"/>
            <p:cNvSpPr>
              <a:spLocks noChangeArrowheads="1"/>
            </p:cNvSpPr>
            <p:nvPr/>
          </p:nvSpPr>
          <p:spPr bwMode="auto">
            <a:xfrm>
              <a:off x="3175" y="2305"/>
              <a:ext cx="175" cy="18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58397" name="Rectangle 27"/>
            <p:cNvSpPr>
              <a:spLocks noChangeAspect="1" noChangeArrowheads="1"/>
            </p:cNvSpPr>
            <p:nvPr/>
          </p:nvSpPr>
          <p:spPr bwMode="auto">
            <a:xfrm>
              <a:off x="3020" y="2650"/>
              <a:ext cx="126" cy="134"/>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8398" name="Rectangle 28"/>
            <p:cNvSpPr>
              <a:spLocks noChangeAspect="1" noChangeArrowheads="1"/>
            </p:cNvSpPr>
            <p:nvPr/>
          </p:nvSpPr>
          <p:spPr bwMode="auto">
            <a:xfrm>
              <a:off x="3340" y="2650"/>
              <a:ext cx="126" cy="134"/>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8399" name="AutoShape 29"/>
            <p:cNvCxnSpPr>
              <a:cxnSpLocks noChangeShapeType="1"/>
              <a:stCxn id="58398" idx="0"/>
              <a:endCxn id="58396" idx="5"/>
            </p:cNvCxnSpPr>
            <p:nvPr/>
          </p:nvCxnSpPr>
          <p:spPr bwMode="auto">
            <a:xfrm flipH="1" flipV="1">
              <a:off x="3324" y="2470"/>
              <a:ext cx="79" cy="17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400" name="AutoShape 30"/>
            <p:cNvCxnSpPr>
              <a:cxnSpLocks noChangeShapeType="1"/>
              <a:stCxn id="58397" idx="0"/>
              <a:endCxn id="58396" idx="3"/>
            </p:cNvCxnSpPr>
            <p:nvPr/>
          </p:nvCxnSpPr>
          <p:spPr bwMode="auto">
            <a:xfrm flipV="1">
              <a:off x="3084" y="2470"/>
              <a:ext cx="117" cy="17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401" name="Text Box 31"/>
            <p:cNvSpPr txBox="1">
              <a:spLocks noChangeArrowheads="1"/>
            </p:cNvSpPr>
            <p:nvPr/>
          </p:nvSpPr>
          <p:spPr bwMode="auto">
            <a:xfrm>
              <a:off x="1200" y="211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sz="1800">
                  <a:solidFill>
                    <a:schemeClr val="tx2"/>
                  </a:solidFill>
                </a:rPr>
                <a:t>Min</a:t>
              </a:r>
            </a:p>
          </p:txBody>
        </p:sp>
        <p:sp>
          <p:nvSpPr>
            <p:cNvPr id="58402" name="Line 32"/>
            <p:cNvSpPr>
              <a:spLocks noChangeShapeType="1"/>
            </p:cNvSpPr>
            <p:nvPr/>
          </p:nvSpPr>
          <p:spPr bwMode="auto">
            <a:xfrm>
              <a:off x="1584" y="2256"/>
              <a:ext cx="240" cy="9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3" name="Text Box 33"/>
            <p:cNvSpPr txBox="1">
              <a:spLocks noChangeArrowheads="1"/>
            </p:cNvSpPr>
            <p:nvPr/>
          </p:nvSpPr>
          <p:spPr bwMode="auto">
            <a:xfrm>
              <a:off x="3840" y="192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1800">
                  <a:solidFill>
                    <a:schemeClr val="tx2"/>
                  </a:solidFill>
                </a:rPr>
                <a:t>Max</a:t>
              </a:r>
            </a:p>
          </p:txBody>
        </p:sp>
        <p:sp>
          <p:nvSpPr>
            <p:cNvPr id="58404" name="Line 34"/>
            <p:cNvSpPr>
              <a:spLocks noChangeShapeType="1"/>
            </p:cNvSpPr>
            <p:nvPr/>
          </p:nvSpPr>
          <p:spPr bwMode="auto">
            <a:xfrm flipH="1">
              <a:off x="3600" y="2064"/>
              <a:ext cx="288" cy="4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40387" name="Text Box 35"/>
          <p:cNvSpPr txBox="1">
            <a:spLocks noChangeArrowheads="1"/>
          </p:cNvSpPr>
          <p:nvPr/>
        </p:nvSpPr>
        <p:spPr bwMode="auto">
          <a:xfrm>
            <a:off x="5105400" y="4800600"/>
            <a:ext cx="2971800" cy="1209675"/>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800" b="1">
                <a:solidFill>
                  <a:srgbClr val="000000"/>
                </a:solidFill>
                <a:latin typeface="Times New Roman" pitchFamily="18" charset="0"/>
              </a:rPr>
              <a:t>Algorithm</a:t>
            </a:r>
            <a:r>
              <a:rPr lang="en-US" sz="1800">
                <a:latin typeface="Times New Roman" pitchFamily="18" charset="0"/>
              </a:rPr>
              <a:t> </a:t>
            </a:r>
            <a:r>
              <a:rPr lang="en-US" sz="1800" b="1" i="1">
                <a:solidFill>
                  <a:srgbClr val="CC3300"/>
                </a:solidFill>
                <a:latin typeface="Times New Roman" pitchFamily="18" charset="0"/>
              </a:rPr>
              <a:t>TreeMaximum(v</a:t>
            </a:r>
            <a:r>
              <a:rPr lang="en-US" sz="1800" b="1" i="1" u="sng">
                <a:solidFill>
                  <a:srgbClr val="CC3300"/>
                </a:solidFill>
                <a:latin typeface="Times New Roman" pitchFamily="18" charset="0"/>
              </a:rPr>
              <a:t>)</a:t>
            </a:r>
          </a:p>
          <a:p>
            <a:pPr algn="l" eaLnBrk="1" hangingPunct="1"/>
            <a:r>
              <a:rPr lang="en-US" sz="1800" b="1">
                <a:solidFill>
                  <a:srgbClr val="000000"/>
                </a:solidFill>
                <a:latin typeface="Times New Roman" pitchFamily="18" charset="0"/>
              </a:rPr>
              <a:t>while</a:t>
            </a:r>
            <a:r>
              <a:rPr lang="en-US" sz="1800">
                <a:latin typeface="Times New Roman" pitchFamily="18" charset="0"/>
              </a:rPr>
              <a:t> </a:t>
            </a:r>
            <a:r>
              <a:rPr lang="en-US" sz="1800" b="1" i="1">
                <a:solidFill>
                  <a:schemeClr val="accent2"/>
                </a:solidFill>
                <a:latin typeface="Times New Roman" pitchFamily="18" charset="0"/>
              </a:rPr>
              <a:t>T.isInternal</a:t>
            </a:r>
            <a:r>
              <a:rPr lang="en-US" sz="1800" i="1">
                <a:solidFill>
                  <a:schemeClr val="accent2"/>
                </a:solidFill>
                <a:latin typeface="Times New Roman" pitchFamily="18" charset="0"/>
              </a:rPr>
              <a:t>(</a:t>
            </a:r>
            <a:r>
              <a:rPr lang="en-US" sz="1800" b="1" i="1">
                <a:solidFill>
                  <a:schemeClr val="accent2"/>
                </a:solidFill>
                <a:latin typeface="Times New Roman" pitchFamily="18" charset="0"/>
              </a:rPr>
              <a:t>T.right(v)</a:t>
            </a:r>
            <a:r>
              <a:rPr lang="en-US" sz="1800" i="1">
                <a:solidFill>
                  <a:schemeClr val="accent2"/>
                </a:solidFill>
                <a:latin typeface="Times New Roman" pitchFamily="18" charset="0"/>
              </a:rPr>
              <a:t>)</a:t>
            </a:r>
            <a:r>
              <a:rPr lang="en-US" sz="1800">
                <a:solidFill>
                  <a:schemeClr val="accent2"/>
                </a:solidFill>
                <a:latin typeface="Times New Roman" pitchFamily="18" charset="0"/>
              </a:rPr>
              <a:t> </a:t>
            </a:r>
            <a:endParaRPr lang="en-US" sz="1800" i="1">
              <a:latin typeface="Times New Roman" pitchFamily="18" charset="0"/>
            </a:endParaRPr>
          </a:p>
          <a:p>
            <a:pPr algn="l" eaLnBrk="1" hangingPunct="1"/>
            <a:r>
              <a:rPr lang="en-US" sz="1800" b="1">
                <a:solidFill>
                  <a:srgbClr val="000000"/>
                </a:solidFill>
                <a:latin typeface="Times New Roman" pitchFamily="18" charset="0"/>
              </a:rPr>
              <a:t>      do</a:t>
            </a:r>
            <a:r>
              <a:rPr lang="en-US" sz="1800">
                <a:latin typeface="Times New Roman" pitchFamily="18" charset="0"/>
              </a:rPr>
              <a:t> </a:t>
            </a:r>
            <a:r>
              <a:rPr lang="en-US" sz="1800" b="1" i="1">
                <a:solidFill>
                  <a:schemeClr val="accent2"/>
                </a:solidFill>
                <a:latin typeface="Times New Roman" pitchFamily="18" charset="0"/>
              </a:rPr>
              <a:t>v </a:t>
            </a:r>
            <a:r>
              <a:rPr lang="en-US" sz="1800" b="1" i="1">
                <a:solidFill>
                  <a:schemeClr val="accent2"/>
                </a:solidFill>
                <a:latin typeface="Times New Roman" pitchFamily="18" charset="0"/>
                <a:sym typeface="Symbol" pitchFamily="18" charset="2"/>
              </a:rPr>
              <a:t></a:t>
            </a:r>
            <a:r>
              <a:rPr lang="en-US" sz="1800" b="1" i="1">
                <a:solidFill>
                  <a:schemeClr val="accent2"/>
                </a:solidFill>
                <a:latin typeface="Times New Roman" pitchFamily="18" charset="0"/>
              </a:rPr>
              <a:t> T.right(v)</a:t>
            </a:r>
          </a:p>
          <a:p>
            <a:pPr algn="l" eaLnBrk="1" hangingPunct="1"/>
            <a:r>
              <a:rPr lang="en-US" sz="1800" b="1">
                <a:solidFill>
                  <a:srgbClr val="000000"/>
                </a:solidFill>
                <a:latin typeface="Times New Roman" pitchFamily="18" charset="0"/>
              </a:rPr>
              <a:t>return</a:t>
            </a:r>
            <a:r>
              <a:rPr lang="en-US" sz="1800">
                <a:latin typeface="Times New Roman" pitchFamily="18" charset="0"/>
              </a:rPr>
              <a:t> </a:t>
            </a:r>
            <a:r>
              <a:rPr lang="en-US" sz="1800" b="1" i="1">
                <a:solidFill>
                  <a:schemeClr val="accent2"/>
                </a:solidFill>
                <a:latin typeface="Times New Roman" pitchFamily="18" charset="0"/>
              </a:rPr>
              <a:t>v</a:t>
            </a:r>
            <a:endParaRPr lang="en-US"/>
          </a:p>
        </p:txBody>
      </p:sp>
    </p:spTree>
    <p:extLst>
      <p:ext uri="{BB962C8B-B14F-4D97-AF65-F5344CB8AC3E}">
        <p14:creationId xmlns:p14="http://schemas.microsoft.com/office/powerpoint/2010/main" val="127362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03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03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03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0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6" grpId="0" animBg="1"/>
      <p:bldP spid="7403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228600" y="-152400"/>
            <a:ext cx="7772400" cy="1143000"/>
          </a:xfrm>
        </p:spPr>
        <p:txBody>
          <a:bodyPr/>
          <a:lstStyle/>
          <a:p>
            <a:pPr eaLnBrk="1" hangingPunct="1"/>
            <a:r>
              <a:rPr lang="en-US" smtClean="0"/>
              <a:t>Predecessor and Successor</a:t>
            </a:r>
          </a:p>
        </p:txBody>
      </p:sp>
      <p:sp>
        <p:nvSpPr>
          <p:cNvPr id="59396" name="Rectangle 3" descr="Rectangle: Click to edit Master text styles&#10;Second level&#10;Third level&#10;Fourth level&#10;Fifth level"/>
          <p:cNvSpPr>
            <a:spLocks noGrp="1" noChangeArrowheads="1"/>
          </p:cNvSpPr>
          <p:nvPr>
            <p:ph idx="1"/>
          </p:nvPr>
        </p:nvSpPr>
        <p:spPr>
          <a:xfrm>
            <a:off x="304800" y="1143000"/>
            <a:ext cx="8763000" cy="2590800"/>
          </a:xfrm>
        </p:spPr>
        <p:txBody>
          <a:bodyPr/>
          <a:lstStyle/>
          <a:p>
            <a:pPr eaLnBrk="1" hangingPunct="1">
              <a:lnSpc>
                <a:spcPct val="90000"/>
              </a:lnSpc>
            </a:pPr>
            <a:r>
              <a:rPr lang="en-US" sz="2800" smtClean="0"/>
              <a:t>Successor of node </a:t>
            </a:r>
            <a:r>
              <a:rPr lang="en-US" sz="2800" b="1" i="1" smtClean="0">
                <a:latin typeface="Times New Roman" pitchFamily="18" charset="0"/>
              </a:rPr>
              <a:t>v</a:t>
            </a:r>
            <a:r>
              <a:rPr lang="en-US" sz="2800" smtClean="0"/>
              <a:t> is the node </a:t>
            </a:r>
            <a:r>
              <a:rPr lang="en-US" sz="2800" i="1" smtClean="0">
                <a:latin typeface="Times New Roman" pitchFamily="18" charset="0"/>
              </a:rPr>
              <a:t>w</a:t>
            </a:r>
            <a:r>
              <a:rPr lang="en-US" sz="2800" smtClean="0"/>
              <a:t> that follows </a:t>
            </a:r>
            <a:r>
              <a:rPr lang="en-US" sz="2800" b="1" i="1" smtClean="0">
                <a:latin typeface="Times New Roman" pitchFamily="18" charset="0"/>
              </a:rPr>
              <a:t>v</a:t>
            </a:r>
            <a:r>
              <a:rPr lang="en-US" sz="2800" smtClean="0"/>
              <a:t> in an inorder traversal</a:t>
            </a:r>
          </a:p>
          <a:p>
            <a:pPr lvl="1" eaLnBrk="1" hangingPunct="1">
              <a:lnSpc>
                <a:spcPct val="90000"/>
              </a:lnSpc>
            </a:pPr>
            <a:r>
              <a:rPr lang="en-US" sz="2400" smtClean="0"/>
              <a:t>The successor of the largest key is </a:t>
            </a:r>
            <a:r>
              <a:rPr lang="en-US" sz="2400" smtClean="0">
                <a:solidFill>
                  <a:schemeClr val="accent2"/>
                </a:solidFill>
              </a:rPr>
              <a:t>null</a:t>
            </a:r>
            <a:r>
              <a:rPr lang="en-US" sz="2400" smtClean="0"/>
              <a:t>.</a:t>
            </a:r>
            <a:endParaRPr lang="en-US" sz="2400" smtClean="0">
              <a:solidFill>
                <a:schemeClr val="tx2"/>
              </a:solidFill>
            </a:endParaRPr>
          </a:p>
          <a:p>
            <a:pPr eaLnBrk="1" hangingPunct="1">
              <a:lnSpc>
                <a:spcPct val="90000"/>
              </a:lnSpc>
            </a:pPr>
            <a:r>
              <a:rPr lang="en-US" sz="2800" smtClean="0"/>
              <a:t>Predecessor of node </a:t>
            </a:r>
            <a:r>
              <a:rPr lang="en-US" sz="2800" b="1" i="1" smtClean="0">
                <a:latin typeface="Times New Roman" pitchFamily="18" charset="0"/>
              </a:rPr>
              <a:t>v</a:t>
            </a:r>
            <a:r>
              <a:rPr lang="en-US" sz="2800" smtClean="0"/>
              <a:t> is the node </a:t>
            </a:r>
            <a:r>
              <a:rPr lang="en-US" sz="2800" i="1" smtClean="0">
                <a:latin typeface="Times New Roman" pitchFamily="18" charset="0"/>
              </a:rPr>
              <a:t>w</a:t>
            </a:r>
            <a:r>
              <a:rPr lang="en-US" sz="2800" smtClean="0"/>
              <a:t> before </a:t>
            </a:r>
            <a:r>
              <a:rPr lang="en-US" sz="2800" b="1" i="1" smtClean="0">
                <a:latin typeface="Times New Roman" pitchFamily="18" charset="0"/>
              </a:rPr>
              <a:t>v</a:t>
            </a:r>
            <a:r>
              <a:rPr lang="en-US" sz="2800" smtClean="0"/>
              <a:t> in an inorder traversal</a:t>
            </a:r>
          </a:p>
          <a:p>
            <a:pPr lvl="1" eaLnBrk="1" hangingPunct="1">
              <a:lnSpc>
                <a:spcPct val="90000"/>
              </a:lnSpc>
            </a:pPr>
            <a:r>
              <a:rPr lang="en-US" sz="2400" smtClean="0"/>
              <a:t>The predecessor of the smallest key is </a:t>
            </a:r>
            <a:r>
              <a:rPr lang="en-US" sz="2400" smtClean="0">
                <a:solidFill>
                  <a:schemeClr val="accent2"/>
                </a:solidFill>
              </a:rPr>
              <a:t>null</a:t>
            </a:r>
            <a:r>
              <a:rPr lang="en-US" sz="2400" smtClean="0"/>
              <a:t>.</a:t>
            </a:r>
          </a:p>
        </p:txBody>
      </p:sp>
      <p:sp>
        <p:nvSpPr>
          <p:cNvPr id="59394"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F67B5D8A-5E88-4302-A5CB-EB1BA2655EE1}" type="slidenum">
              <a:rPr lang="en-US" sz="1400" smtClean="0"/>
              <a:pPr eaLnBrk="1" hangingPunct="1"/>
              <a:t>11</a:t>
            </a:fld>
            <a:endParaRPr lang="en-US" sz="1400" smtClean="0"/>
          </a:p>
        </p:txBody>
      </p:sp>
      <p:grpSp>
        <p:nvGrpSpPr>
          <p:cNvPr id="59397" name="Group 4"/>
          <p:cNvGrpSpPr>
            <a:grpSpLocks/>
          </p:cNvGrpSpPr>
          <p:nvPr/>
        </p:nvGrpSpPr>
        <p:grpSpPr bwMode="auto">
          <a:xfrm>
            <a:off x="457200" y="3962400"/>
            <a:ext cx="4343400" cy="2209800"/>
            <a:chOff x="1440" y="2496"/>
            <a:chExt cx="2496" cy="1142"/>
          </a:xfrm>
        </p:grpSpPr>
        <p:sp>
          <p:nvSpPr>
            <p:cNvPr id="59399" name="Oval 5"/>
            <p:cNvSpPr>
              <a:spLocks noChangeArrowheads="1"/>
            </p:cNvSpPr>
            <p:nvPr/>
          </p:nvSpPr>
          <p:spPr bwMode="auto">
            <a:xfrm>
              <a:off x="2567" y="2496"/>
              <a:ext cx="202" cy="20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59400" name="Oval 6"/>
            <p:cNvSpPr>
              <a:spLocks noChangeArrowheads="1"/>
            </p:cNvSpPr>
            <p:nvPr/>
          </p:nvSpPr>
          <p:spPr bwMode="auto">
            <a:xfrm>
              <a:off x="3456" y="2818"/>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59401" name="Oval 7"/>
            <p:cNvSpPr>
              <a:spLocks noChangeArrowheads="1"/>
            </p:cNvSpPr>
            <p:nvPr/>
          </p:nvSpPr>
          <p:spPr bwMode="auto">
            <a:xfrm>
              <a:off x="1967" y="2818"/>
              <a:ext cx="201" cy="20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59402" name="Oval 8"/>
            <p:cNvSpPr>
              <a:spLocks noChangeArrowheads="1"/>
            </p:cNvSpPr>
            <p:nvPr/>
          </p:nvSpPr>
          <p:spPr bwMode="auto">
            <a:xfrm>
              <a:off x="2337" y="3130"/>
              <a:ext cx="202" cy="20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59403" name="Rectangle 9"/>
            <p:cNvSpPr>
              <a:spLocks noChangeAspect="1" noChangeArrowheads="1"/>
            </p:cNvSpPr>
            <p:nvPr/>
          </p:nvSpPr>
          <p:spPr bwMode="auto">
            <a:xfrm>
              <a:off x="2181" y="3493"/>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9404" name="Rectangle 10"/>
            <p:cNvSpPr>
              <a:spLocks noChangeAspect="1" noChangeArrowheads="1"/>
            </p:cNvSpPr>
            <p:nvPr/>
          </p:nvSpPr>
          <p:spPr bwMode="auto">
            <a:xfrm>
              <a:off x="2550" y="3493"/>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9405" name="Rectangle 11"/>
            <p:cNvSpPr>
              <a:spLocks noChangeAspect="1" noChangeArrowheads="1"/>
            </p:cNvSpPr>
            <p:nvPr/>
          </p:nvSpPr>
          <p:spPr bwMode="auto">
            <a:xfrm>
              <a:off x="3791" y="3158"/>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9406" name="AutoShape 12"/>
            <p:cNvCxnSpPr>
              <a:cxnSpLocks noChangeShapeType="1"/>
              <a:stCxn id="59399" idx="3"/>
              <a:endCxn id="59401" idx="7"/>
            </p:cNvCxnSpPr>
            <p:nvPr/>
          </p:nvCxnSpPr>
          <p:spPr bwMode="auto">
            <a:xfrm flipH="1">
              <a:off x="2139" y="2668"/>
              <a:ext cx="458"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7" name="AutoShape 13"/>
            <p:cNvCxnSpPr>
              <a:cxnSpLocks noChangeShapeType="1"/>
              <a:stCxn id="59400" idx="1"/>
              <a:endCxn id="59399" idx="5"/>
            </p:cNvCxnSpPr>
            <p:nvPr/>
          </p:nvCxnSpPr>
          <p:spPr bwMode="auto">
            <a:xfrm flipH="1" flipV="1">
              <a:off x="2739" y="2668"/>
              <a:ext cx="746" cy="17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8" name="AutoShape 14"/>
            <p:cNvCxnSpPr>
              <a:cxnSpLocks noChangeShapeType="1"/>
              <a:stCxn id="59405" idx="0"/>
              <a:endCxn id="59400" idx="5"/>
            </p:cNvCxnSpPr>
            <p:nvPr/>
          </p:nvCxnSpPr>
          <p:spPr bwMode="auto">
            <a:xfrm flipH="1" flipV="1">
              <a:off x="3628" y="2996"/>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9" name="AutoShape 15"/>
            <p:cNvCxnSpPr>
              <a:cxnSpLocks noChangeShapeType="1"/>
              <a:stCxn id="59419" idx="7"/>
              <a:endCxn id="59400" idx="3"/>
            </p:cNvCxnSpPr>
            <p:nvPr/>
          </p:nvCxnSpPr>
          <p:spPr bwMode="auto">
            <a:xfrm flipV="1">
              <a:off x="3340" y="2996"/>
              <a:ext cx="145" cy="14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0" name="AutoShape 16"/>
            <p:cNvCxnSpPr>
              <a:cxnSpLocks noChangeShapeType="1"/>
              <a:stCxn id="59404" idx="0"/>
              <a:endCxn id="59402" idx="5"/>
            </p:cNvCxnSpPr>
            <p:nvPr/>
          </p:nvCxnSpPr>
          <p:spPr bwMode="auto">
            <a:xfrm flipH="1" flipV="1">
              <a:off x="2509" y="3302"/>
              <a:ext cx="114" cy="18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1" name="AutoShape 17"/>
            <p:cNvCxnSpPr>
              <a:cxnSpLocks noChangeShapeType="1"/>
              <a:stCxn id="59403" idx="0"/>
              <a:endCxn id="59402" idx="3"/>
            </p:cNvCxnSpPr>
            <p:nvPr/>
          </p:nvCxnSpPr>
          <p:spPr bwMode="auto">
            <a:xfrm flipV="1">
              <a:off x="2254" y="3302"/>
              <a:ext cx="113" cy="18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2" name="AutoShape 18"/>
            <p:cNvCxnSpPr>
              <a:cxnSpLocks noChangeShapeType="1"/>
              <a:stCxn id="59414" idx="7"/>
              <a:endCxn id="59401" idx="3"/>
            </p:cNvCxnSpPr>
            <p:nvPr/>
          </p:nvCxnSpPr>
          <p:spPr bwMode="auto">
            <a:xfrm flipV="1">
              <a:off x="1769" y="2990"/>
              <a:ext cx="227" cy="16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3" name="AutoShape 19"/>
            <p:cNvCxnSpPr>
              <a:cxnSpLocks noChangeShapeType="1"/>
              <a:stCxn id="59402" idx="1"/>
              <a:endCxn id="59401" idx="5"/>
            </p:cNvCxnSpPr>
            <p:nvPr/>
          </p:nvCxnSpPr>
          <p:spPr bwMode="auto">
            <a:xfrm flipH="1" flipV="1">
              <a:off x="2139" y="2990"/>
              <a:ext cx="228" cy="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14" name="Oval 20"/>
            <p:cNvSpPr>
              <a:spLocks noChangeArrowheads="1"/>
            </p:cNvSpPr>
            <p:nvPr/>
          </p:nvSpPr>
          <p:spPr bwMode="auto">
            <a:xfrm>
              <a:off x="1597" y="3130"/>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59415" name="Rectangle 21"/>
            <p:cNvSpPr>
              <a:spLocks noChangeAspect="1" noChangeArrowheads="1"/>
            </p:cNvSpPr>
            <p:nvPr/>
          </p:nvSpPr>
          <p:spPr bwMode="auto">
            <a:xfrm>
              <a:off x="1440" y="3493"/>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9416" name="Rectangle 22"/>
            <p:cNvSpPr>
              <a:spLocks noChangeAspect="1" noChangeArrowheads="1"/>
            </p:cNvSpPr>
            <p:nvPr/>
          </p:nvSpPr>
          <p:spPr bwMode="auto">
            <a:xfrm>
              <a:off x="1810" y="3493"/>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9417" name="AutoShape 23"/>
            <p:cNvCxnSpPr>
              <a:cxnSpLocks noChangeShapeType="1"/>
              <a:stCxn id="59416" idx="0"/>
              <a:endCxn id="59414" idx="5"/>
            </p:cNvCxnSpPr>
            <p:nvPr/>
          </p:nvCxnSpPr>
          <p:spPr bwMode="auto">
            <a:xfrm flipH="1" flipV="1">
              <a:off x="1769" y="3308"/>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8" name="AutoShape 24"/>
            <p:cNvCxnSpPr>
              <a:cxnSpLocks noChangeShapeType="1"/>
              <a:stCxn id="59415" idx="0"/>
              <a:endCxn id="59414" idx="3"/>
            </p:cNvCxnSpPr>
            <p:nvPr/>
          </p:nvCxnSpPr>
          <p:spPr bwMode="auto">
            <a:xfrm flipV="1">
              <a:off x="1513" y="3308"/>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19" name="Oval 25"/>
            <p:cNvSpPr>
              <a:spLocks noChangeArrowheads="1"/>
            </p:cNvSpPr>
            <p:nvPr/>
          </p:nvSpPr>
          <p:spPr bwMode="auto">
            <a:xfrm>
              <a:off x="3168" y="3120"/>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59420" name="Rectangle 26"/>
            <p:cNvSpPr>
              <a:spLocks noChangeAspect="1" noChangeArrowheads="1"/>
            </p:cNvSpPr>
            <p:nvPr/>
          </p:nvSpPr>
          <p:spPr bwMode="auto">
            <a:xfrm>
              <a:off x="2989" y="3493"/>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9421" name="Rectangle 27"/>
            <p:cNvSpPr>
              <a:spLocks noChangeAspect="1" noChangeArrowheads="1"/>
            </p:cNvSpPr>
            <p:nvPr/>
          </p:nvSpPr>
          <p:spPr bwMode="auto">
            <a:xfrm>
              <a:off x="3358" y="3493"/>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9422" name="AutoShape 28"/>
            <p:cNvCxnSpPr>
              <a:cxnSpLocks noChangeShapeType="1"/>
              <a:stCxn id="59421" idx="0"/>
              <a:endCxn id="59419" idx="5"/>
            </p:cNvCxnSpPr>
            <p:nvPr/>
          </p:nvCxnSpPr>
          <p:spPr bwMode="auto">
            <a:xfrm flipH="1" flipV="1">
              <a:off x="3340" y="3298"/>
              <a:ext cx="91" cy="1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23" name="AutoShape 29"/>
            <p:cNvCxnSpPr>
              <a:cxnSpLocks noChangeShapeType="1"/>
              <a:stCxn id="59420" idx="0"/>
              <a:endCxn id="59419" idx="3"/>
            </p:cNvCxnSpPr>
            <p:nvPr/>
          </p:nvCxnSpPr>
          <p:spPr bwMode="auto">
            <a:xfrm flipV="1">
              <a:off x="3062" y="3298"/>
              <a:ext cx="136" cy="1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2430" name="Rectangle 30" descr="Rectangle: Click to edit Master text styles&#10;Second level&#10;Third level&#10;Fourth level&#10;Fifth level"/>
          <p:cNvSpPr>
            <a:spLocks noChangeArrowheads="1"/>
          </p:cNvSpPr>
          <p:nvPr/>
        </p:nvSpPr>
        <p:spPr bwMode="auto">
          <a:xfrm>
            <a:off x="5410200" y="3886200"/>
            <a:ext cx="4495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hlink"/>
              </a:buClr>
              <a:buSzPct val="110000"/>
              <a:buFont typeface="Wingdings" pitchFamily="2" charset="2"/>
              <a:buBlip>
                <a:blip r:embed="rId3"/>
              </a:buBlip>
            </a:pPr>
            <a:r>
              <a:rPr lang="en-US"/>
              <a:t>Successor of  6:</a:t>
            </a:r>
          </a:p>
          <a:p>
            <a:pPr marL="742950" lvl="1" indent="-285750" algn="l">
              <a:spcBef>
                <a:spcPct val="20000"/>
              </a:spcBef>
              <a:buClr>
                <a:schemeClr val="tx1"/>
              </a:buClr>
              <a:buSzPct val="60000"/>
              <a:buFont typeface="Wingdings" pitchFamily="2" charset="2"/>
              <a:buChar char="n"/>
            </a:pPr>
            <a:r>
              <a:rPr lang="en-US" sz="2000"/>
              <a:t>8</a:t>
            </a:r>
          </a:p>
          <a:p>
            <a:pPr marL="342900" indent="-342900" algn="l">
              <a:spcBef>
                <a:spcPct val="20000"/>
              </a:spcBef>
              <a:buClr>
                <a:schemeClr val="hlink"/>
              </a:buClr>
              <a:buSzPct val="110000"/>
              <a:buFont typeface="Wingdings" pitchFamily="2" charset="2"/>
              <a:buBlip>
                <a:blip r:embed="rId3"/>
              </a:buBlip>
            </a:pPr>
            <a:r>
              <a:rPr lang="en-US"/>
              <a:t>Predecessor of  6:</a:t>
            </a:r>
          </a:p>
          <a:p>
            <a:pPr marL="742950" lvl="1" indent="-285750" algn="l">
              <a:spcBef>
                <a:spcPct val="20000"/>
              </a:spcBef>
              <a:buClr>
                <a:schemeClr val="tx1"/>
              </a:buClr>
              <a:buSzPct val="60000"/>
              <a:buFont typeface="Wingdings" pitchFamily="2" charset="2"/>
              <a:buChar char="n"/>
            </a:pPr>
            <a:r>
              <a:rPr lang="en-US" sz="2000"/>
              <a:t>4</a:t>
            </a:r>
          </a:p>
          <a:p>
            <a:pPr marL="342900" indent="-342900" algn="l">
              <a:spcBef>
                <a:spcPct val="20000"/>
              </a:spcBef>
              <a:buClr>
                <a:schemeClr val="hlink"/>
              </a:buClr>
              <a:buSzPct val="110000"/>
              <a:buFont typeface="Wingdings" pitchFamily="2" charset="2"/>
              <a:buBlip>
                <a:blip r:embed="rId3"/>
              </a:buBlip>
            </a:pPr>
            <a:r>
              <a:rPr lang="en-US"/>
              <a:t>Successor of 9:</a:t>
            </a:r>
          </a:p>
          <a:p>
            <a:pPr marL="742950" lvl="1" indent="-285750" algn="l">
              <a:spcBef>
                <a:spcPct val="20000"/>
              </a:spcBef>
              <a:buClr>
                <a:schemeClr val="tx1"/>
              </a:buClr>
              <a:buSzPct val="60000"/>
              <a:buFont typeface="Wingdings" pitchFamily="2" charset="2"/>
              <a:buChar char="n"/>
            </a:pPr>
            <a:r>
              <a:rPr lang="en-US" sz="2000">
                <a:solidFill>
                  <a:schemeClr val="accent2"/>
                </a:solidFill>
              </a:rPr>
              <a:t>null</a:t>
            </a:r>
            <a:endParaRPr lang="en-US" sz="2000" b="1">
              <a:solidFill>
                <a:schemeClr val="accent2"/>
              </a:solidFill>
            </a:endParaRPr>
          </a:p>
        </p:txBody>
      </p:sp>
    </p:spTree>
    <p:extLst>
      <p:ext uri="{BB962C8B-B14F-4D97-AF65-F5344CB8AC3E}">
        <p14:creationId xmlns:p14="http://schemas.microsoft.com/office/powerpoint/2010/main" val="3702134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243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243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24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228600" y="304800"/>
            <a:ext cx="7772400" cy="685800"/>
          </a:xfrm>
        </p:spPr>
        <p:txBody>
          <a:bodyPr/>
          <a:lstStyle/>
          <a:p>
            <a:pPr eaLnBrk="1" hangingPunct="1"/>
            <a:r>
              <a:rPr lang="en-US" sz="4000" dirty="0" smtClean="0"/>
              <a:t>Successor of </a:t>
            </a:r>
            <a:r>
              <a:rPr lang="en-US" sz="4000" b="1" i="1" dirty="0" smtClean="0">
                <a:latin typeface="Times New Roman" pitchFamily="18" charset="0"/>
              </a:rPr>
              <a:t>v</a:t>
            </a:r>
            <a:r>
              <a:rPr lang="en-US" sz="4000" dirty="0" smtClean="0"/>
              <a:t>: Case 1</a:t>
            </a:r>
          </a:p>
        </p:txBody>
      </p:sp>
      <p:sp>
        <p:nvSpPr>
          <p:cNvPr id="60420" name="Rectangle 3" descr="Rectangle: Click to edit Master text styles&#10;Second level&#10;Third level&#10;Fourth level&#10;Fifth level"/>
          <p:cNvSpPr>
            <a:spLocks noGrp="1" noChangeArrowheads="1"/>
          </p:cNvSpPr>
          <p:nvPr>
            <p:ph idx="1"/>
          </p:nvPr>
        </p:nvSpPr>
        <p:spPr>
          <a:xfrm>
            <a:off x="304800" y="1219200"/>
            <a:ext cx="8153400" cy="1219200"/>
          </a:xfrm>
        </p:spPr>
        <p:txBody>
          <a:bodyPr/>
          <a:lstStyle/>
          <a:p>
            <a:pPr marL="609600" indent="-609600" eaLnBrk="1" hangingPunct="1">
              <a:buFont typeface="Wingdings" pitchFamily="2" charset="2"/>
              <a:buAutoNum type="arabicPeriod"/>
            </a:pPr>
            <a:r>
              <a:rPr lang="en-US" smtClean="0"/>
              <a:t>If the right child of node </a:t>
            </a:r>
            <a:r>
              <a:rPr lang="en-US" b="1" i="1" smtClean="0">
                <a:latin typeface="Times New Roman" pitchFamily="18" charset="0"/>
              </a:rPr>
              <a:t>v</a:t>
            </a:r>
            <a:r>
              <a:rPr lang="en-US" smtClean="0"/>
              <a:t> is an internal node</a:t>
            </a:r>
          </a:p>
        </p:txBody>
      </p:sp>
      <p:sp>
        <p:nvSpPr>
          <p:cNvPr id="6041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3AF9E2EA-8194-4E3E-BCE1-8781CD9C0036}" type="slidenum">
              <a:rPr lang="en-US" sz="1400" smtClean="0"/>
              <a:pPr eaLnBrk="1" hangingPunct="1"/>
              <a:t>12</a:t>
            </a:fld>
            <a:endParaRPr lang="en-US" sz="1400" smtClean="0"/>
          </a:p>
        </p:txBody>
      </p:sp>
      <p:sp>
        <p:nvSpPr>
          <p:cNvPr id="60421" name="Text Box 4"/>
          <p:cNvSpPr txBox="1">
            <a:spLocks noChangeArrowheads="1"/>
          </p:cNvSpPr>
          <p:nvPr/>
        </p:nvSpPr>
        <p:spPr bwMode="auto">
          <a:xfrm>
            <a:off x="39624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b="1" i="1" dirty="0">
                <a:solidFill>
                  <a:srgbClr val="CC3300"/>
                </a:solidFill>
                <a:latin typeface="Times New Roman" pitchFamily="18" charset="0"/>
              </a:rPr>
              <a:t>v</a:t>
            </a:r>
          </a:p>
        </p:txBody>
      </p:sp>
      <p:sp>
        <p:nvSpPr>
          <p:cNvPr id="60422" name="Oval 5"/>
          <p:cNvSpPr>
            <a:spLocks noChangeArrowheads="1"/>
          </p:cNvSpPr>
          <p:nvPr/>
        </p:nvSpPr>
        <p:spPr bwMode="auto">
          <a:xfrm>
            <a:off x="3727450" y="2590800"/>
            <a:ext cx="328613" cy="29527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60423" name="Oval 6"/>
          <p:cNvSpPr>
            <a:spLocks noChangeArrowheads="1"/>
          </p:cNvSpPr>
          <p:nvPr/>
        </p:nvSpPr>
        <p:spPr bwMode="auto">
          <a:xfrm>
            <a:off x="5395913" y="3063875"/>
            <a:ext cx="323850" cy="2952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0424" name="Oval 7"/>
          <p:cNvSpPr>
            <a:spLocks noChangeArrowheads="1"/>
          </p:cNvSpPr>
          <p:nvPr/>
        </p:nvSpPr>
        <p:spPr bwMode="auto">
          <a:xfrm>
            <a:off x="2300288" y="3063875"/>
            <a:ext cx="325437" cy="2952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60425" name="Oval 8"/>
          <p:cNvSpPr>
            <a:spLocks noChangeArrowheads="1"/>
          </p:cNvSpPr>
          <p:nvPr/>
        </p:nvSpPr>
        <p:spPr bwMode="auto">
          <a:xfrm>
            <a:off x="2898775" y="3522663"/>
            <a:ext cx="327025" cy="2936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60426" name="Rectangle 9"/>
          <p:cNvSpPr>
            <a:spLocks noChangeAspect="1" noChangeArrowheads="1"/>
          </p:cNvSpPr>
          <p:nvPr/>
        </p:nvSpPr>
        <p:spPr bwMode="auto">
          <a:xfrm>
            <a:off x="2646363" y="4054475"/>
            <a:ext cx="234950" cy="21272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0427" name="Rectangle 10"/>
          <p:cNvSpPr>
            <a:spLocks noChangeAspect="1" noChangeArrowheads="1"/>
          </p:cNvSpPr>
          <p:nvPr/>
        </p:nvSpPr>
        <p:spPr bwMode="auto">
          <a:xfrm>
            <a:off x="3244850" y="4054475"/>
            <a:ext cx="234950" cy="21272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0428" name="Rectangle 11"/>
          <p:cNvSpPr>
            <a:spLocks noChangeAspect="1" noChangeArrowheads="1"/>
          </p:cNvSpPr>
          <p:nvPr/>
        </p:nvSpPr>
        <p:spPr bwMode="auto">
          <a:xfrm>
            <a:off x="5937250" y="3562350"/>
            <a:ext cx="234950" cy="214313"/>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0429" name="AutoShape 12"/>
          <p:cNvCxnSpPr>
            <a:cxnSpLocks noChangeShapeType="1"/>
            <a:stCxn id="60422" idx="3"/>
            <a:endCxn id="60424" idx="7"/>
          </p:cNvCxnSpPr>
          <p:nvPr/>
        </p:nvCxnSpPr>
        <p:spPr bwMode="auto">
          <a:xfrm flipH="1">
            <a:off x="2578100" y="2871788"/>
            <a:ext cx="1196975" cy="234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0" name="AutoShape 13"/>
          <p:cNvCxnSpPr>
            <a:cxnSpLocks noChangeShapeType="1"/>
            <a:stCxn id="60423" idx="1"/>
            <a:endCxn id="60422" idx="5"/>
          </p:cNvCxnSpPr>
          <p:nvPr/>
        </p:nvCxnSpPr>
        <p:spPr bwMode="auto">
          <a:xfrm flipH="1" flipV="1">
            <a:off x="4008438" y="2871788"/>
            <a:ext cx="1435100" cy="2254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1" name="AutoShape 14"/>
          <p:cNvCxnSpPr>
            <a:cxnSpLocks noChangeShapeType="1"/>
            <a:stCxn id="60428" idx="0"/>
            <a:endCxn id="60423" idx="5"/>
          </p:cNvCxnSpPr>
          <p:nvPr/>
        </p:nvCxnSpPr>
        <p:spPr bwMode="auto">
          <a:xfrm flipH="1" flipV="1">
            <a:off x="5673725" y="3324225"/>
            <a:ext cx="382588"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2" name="AutoShape 15"/>
          <p:cNvCxnSpPr>
            <a:cxnSpLocks noChangeShapeType="1"/>
            <a:stCxn id="60442" idx="7"/>
            <a:endCxn id="60423" idx="3"/>
          </p:cNvCxnSpPr>
          <p:nvPr/>
        </p:nvCxnSpPr>
        <p:spPr bwMode="auto">
          <a:xfrm flipV="1">
            <a:off x="5208588" y="3324225"/>
            <a:ext cx="234950" cy="21748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3" name="AutoShape 16"/>
          <p:cNvCxnSpPr>
            <a:cxnSpLocks noChangeShapeType="1"/>
            <a:stCxn id="60427" idx="0"/>
            <a:endCxn id="60425" idx="5"/>
          </p:cNvCxnSpPr>
          <p:nvPr/>
        </p:nvCxnSpPr>
        <p:spPr bwMode="auto">
          <a:xfrm flipH="1" flipV="1">
            <a:off x="3178175" y="3775075"/>
            <a:ext cx="184150" cy="2714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4" name="AutoShape 17"/>
          <p:cNvCxnSpPr>
            <a:cxnSpLocks noChangeShapeType="1"/>
            <a:stCxn id="60426" idx="0"/>
            <a:endCxn id="60425" idx="3"/>
          </p:cNvCxnSpPr>
          <p:nvPr/>
        </p:nvCxnSpPr>
        <p:spPr bwMode="auto">
          <a:xfrm flipV="1">
            <a:off x="2763838" y="3775075"/>
            <a:ext cx="184150" cy="2714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5" name="AutoShape 18"/>
          <p:cNvCxnSpPr>
            <a:cxnSpLocks noChangeShapeType="1"/>
            <a:stCxn id="60437" idx="7"/>
            <a:endCxn id="60424" idx="3"/>
          </p:cNvCxnSpPr>
          <p:nvPr/>
        </p:nvCxnSpPr>
        <p:spPr bwMode="auto">
          <a:xfrm flipV="1">
            <a:off x="1981200" y="3316288"/>
            <a:ext cx="365125" cy="241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6" name="AutoShape 19"/>
          <p:cNvCxnSpPr>
            <a:cxnSpLocks noChangeShapeType="1"/>
            <a:stCxn id="60425" idx="1"/>
            <a:endCxn id="60424" idx="5"/>
          </p:cNvCxnSpPr>
          <p:nvPr/>
        </p:nvCxnSpPr>
        <p:spPr bwMode="auto">
          <a:xfrm flipH="1" flipV="1">
            <a:off x="2578100" y="3316288"/>
            <a:ext cx="369888" cy="2492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37" name="Oval 20"/>
          <p:cNvSpPr>
            <a:spLocks noChangeArrowheads="1"/>
          </p:cNvSpPr>
          <p:nvPr/>
        </p:nvSpPr>
        <p:spPr bwMode="auto">
          <a:xfrm>
            <a:off x="1701800" y="3522663"/>
            <a:ext cx="323850" cy="29368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60438" name="Rectangle 21"/>
          <p:cNvSpPr>
            <a:spLocks noChangeAspect="1" noChangeArrowheads="1"/>
          </p:cNvSpPr>
          <p:nvPr/>
        </p:nvSpPr>
        <p:spPr bwMode="auto">
          <a:xfrm>
            <a:off x="1447800" y="4054475"/>
            <a:ext cx="234950" cy="21272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0439" name="Rectangle 22"/>
          <p:cNvSpPr>
            <a:spLocks noChangeAspect="1" noChangeArrowheads="1"/>
          </p:cNvSpPr>
          <p:nvPr/>
        </p:nvSpPr>
        <p:spPr bwMode="auto">
          <a:xfrm>
            <a:off x="2047875" y="4054475"/>
            <a:ext cx="233363" cy="21272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0440" name="AutoShape 23"/>
          <p:cNvCxnSpPr>
            <a:cxnSpLocks noChangeShapeType="1"/>
            <a:stCxn id="60439" idx="0"/>
            <a:endCxn id="60437" idx="5"/>
          </p:cNvCxnSpPr>
          <p:nvPr/>
        </p:nvCxnSpPr>
        <p:spPr bwMode="auto">
          <a:xfrm flipH="1" flipV="1">
            <a:off x="1981200" y="3781425"/>
            <a:ext cx="184150"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41" name="AutoShape 24"/>
          <p:cNvCxnSpPr>
            <a:cxnSpLocks noChangeShapeType="1"/>
            <a:stCxn id="60438" idx="0"/>
            <a:endCxn id="60437" idx="3"/>
          </p:cNvCxnSpPr>
          <p:nvPr/>
        </p:nvCxnSpPr>
        <p:spPr bwMode="auto">
          <a:xfrm flipV="1">
            <a:off x="1565275" y="3781425"/>
            <a:ext cx="184150"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42" name="Oval 25"/>
          <p:cNvSpPr>
            <a:spLocks noChangeArrowheads="1"/>
          </p:cNvSpPr>
          <p:nvPr/>
        </p:nvSpPr>
        <p:spPr bwMode="auto">
          <a:xfrm>
            <a:off x="4929188" y="3506788"/>
            <a:ext cx="328612" cy="29686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0443" name="Rectangle 26"/>
          <p:cNvSpPr>
            <a:spLocks noChangeAspect="1" noChangeArrowheads="1"/>
          </p:cNvSpPr>
          <p:nvPr/>
        </p:nvSpPr>
        <p:spPr bwMode="auto">
          <a:xfrm>
            <a:off x="4640263" y="4054475"/>
            <a:ext cx="234950" cy="21272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0444" name="Rectangle 27"/>
          <p:cNvSpPr>
            <a:spLocks noChangeAspect="1" noChangeArrowheads="1"/>
          </p:cNvSpPr>
          <p:nvPr/>
        </p:nvSpPr>
        <p:spPr bwMode="auto">
          <a:xfrm>
            <a:off x="5235575" y="4054475"/>
            <a:ext cx="236538" cy="21272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0445" name="AutoShape 28"/>
          <p:cNvCxnSpPr>
            <a:cxnSpLocks noChangeShapeType="1"/>
            <a:stCxn id="60444" idx="0"/>
            <a:endCxn id="60442" idx="5"/>
          </p:cNvCxnSpPr>
          <p:nvPr/>
        </p:nvCxnSpPr>
        <p:spPr bwMode="auto">
          <a:xfrm flipH="1" flipV="1">
            <a:off x="5208588" y="3768725"/>
            <a:ext cx="146050" cy="2778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46" name="AutoShape 29"/>
          <p:cNvCxnSpPr>
            <a:cxnSpLocks noChangeShapeType="1"/>
            <a:stCxn id="60443" idx="0"/>
            <a:endCxn id="60442" idx="3"/>
          </p:cNvCxnSpPr>
          <p:nvPr/>
        </p:nvCxnSpPr>
        <p:spPr bwMode="auto">
          <a:xfrm flipV="1">
            <a:off x="4757738" y="3768725"/>
            <a:ext cx="220662" cy="2778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44478" name="Group 30"/>
          <p:cNvGrpSpPr>
            <a:grpSpLocks/>
          </p:cNvGrpSpPr>
          <p:nvPr/>
        </p:nvGrpSpPr>
        <p:grpSpPr bwMode="auto">
          <a:xfrm>
            <a:off x="5715000" y="2667000"/>
            <a:ext cx="1828800" cy="490538"/>
            <a:chOff x="3600" y="1680"/>
            <a:chExt cx="1152" cy="309"/>
          </a:xfrm>
        </p:grpSpPr>
        <p:sp>
          <p:nvSpPr>
            <p:cNvPr id="60451" name="Text Box 31"/>
            <p:cNvSpPr txBox="1">
              <a:spLocks noChangeArrowheads="1"/>
            </p:cNvSpPr>
            <p:nvPr/>
          </p:nvSpPr>
          <p:spPr bwMode="auto">
            <a:xfrm>
              <a:off x="3744" y="1680"/>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solidFill>
                    <a:srgbClr val="CC3300"/>
                  </a:solidFill>
                </a:rPr>
                <a:t>internal node</a:t>
              </a:r>
            </a:p>
          </p:txBody>
        </p:sp>
        <p:sp>
          <p:nvSpPr>
            <p:cNvPr id="60452" name="Line 32"/>
            <p:cNvSpPr>
              <a:spLocks noChangeShapeType="1"/>
            </p:cNvSpPr>
            <p:nvPr/>
          </p:nvSpPr>
          <p:spPr bwMode="auto">
            <a:xfrm flipH="1">
              <a:off x="3600" y="1872"/>
              <a:ext cx="178" cy="11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44481" name="Text Box 33"/>
          <p:cNvSpPr txBox="1">
            <a:spLocks noChangeArrowheads="1"/>
          </p:cNvSpPr>
          <p:nvPr/>
        </p:nvSpPr>
        <p:spPr bwMode="auto">
          <a:xfrm>
            <a:off x="3352800" y="3367088"/>
            <a:ext cx="152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solidFill>
                  <a:srgbClr val="CC3300"/>
                </a:solidFill>
              </a:rPr>
              <a:t>successor</a:t>
            </a:r>
          </a:p>
        </p:txBody>
      </p:sp>
      <p:sp>
        <p:nvSpPr>
          <p:cNvPr id="744482" name="Freeform 34"/>
          <p:cNvSpPr>
            <a:spLocks/>
          </p:cNvSpPr>
          <p:nvPr/>
        </p:nvSpPr>
        <p:spPr bwMode="auto">
          <a:xfrm>
            <a:off x="3962400" y="2895600"/>
            <a:ext cx="990600" cy="685800"/>
          </a:xfrm>
          <a:custGeom>
            <a:avLst/>
            <a:gdLst>
              <a:gd name="T0" fmla="*/ 0 w 448"/>
              <a:gd name="T1" fmla="*/ 0 h 448"/>
              <a:gd name="T2" fmla="*/ 2147483647 w 448"/>
              <a:gd name="T3" fmla="*/ 2147483647 h 448"/>
              <a:gd name="T4" fmla="*/ 2147483647 w 448"/>
              <a:gd name="T5" fmla="*/ 2147483647 h 448"/>
              <a:gd name="T6" fmla="*/ 2147483647 w 448"/>
              <a:gd name="T7" fmla="*/ 2147483647 h 448"/>
              <a:gd name="T8" fmla="*/ 2147483647 w 448"/>
              <a:gd name="T9" fmla="*/ 2147483647 h 448"/>
              <a:gd name="T10" fmla="*/ 2147483647 w 448"/>
              <a:gd name="T11" fmla="*/ 2147483647 h 448"/>
              <a:gd name="T12" fmla="*/ 2147483647 w 448"/>
              <a:gd name="T13" fmla="*/ 2147483647 h 448"/>
              <a:gd name="T14" fmla="*/ 2147483647 w 448"/>
              <a:gd name="T15" fmla="*/ 2147483647 h 448"/>
              <a:gd name="T16" fmla="*/ 2147483647 w 448"/>
              <a:gd name="T17" fmla="*/ 2147483647 h 448"/>
              <a:gd name="T18" fmla="*/ 2147483647 w 448"/>
              <a:gd name="T19" fmla="*/ 2147483647 h 4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448">
                <a:moveTo>
                  <a:pt x="0" y="0"/>
                </a:moveTo>
                <a:cubicBezTo>
                  <a:pt x="36" y="36"/>
                  <a:pt x="60" y="33"/>
                  <a:pt x="72" y="80"/>
                </a:cubicBezTo>
                <a:cubicBezTo>
                  <a:pt x="69" y="101"/>
                  <a:pt x="60" y="123"/>
                  <a:pt x="64" y="144"/>
                </a:cubicBezTo>
                <a:cubicBezTo>
                  <a:pt x="70" y="175"/>
                  <a:pt x="159" y="184"/>
                  <a:pt x="184" y="192"/>
                </a:cubicBezTo>
                <a:cubicBezTo>
                  <a:pt x="190" y="216"/>
                  <a:pt x="186" y="244"/>
                  <a:pt x="200" y="264"/>
                </a:cubicBezTo>
                <a:cubicBezTo>
                  <a:pt x="205" y="271"/>
                  <a:pt x="265" y="279"/>
                  <a:pt x="272" y="280"/>
                </a:cubicBezTo>
                <a:cubicBezTo>
                  <a:pt x="280" y="304"/>
                  <a:pt x="288" y="328"/>
                  <a:pt x="296" y="352"/>
                </a:cubicBezTo>
                <a:cubicBezTo>
                  <a:pt x="301" y="368"/>
                  <a:pt x="344" y="368"/>
                  <a:pt x="344" y="368"/>
                </a:cubicBezTo>
                <a:cubicBezTo>
                  <a:pt x="364" y="399"/>
                  <a:pt x="368" y="418"/>
                  <a:pt x="400" y="432"/>
                </a:cubicBezTo>
                <a:cubicBezTo>
                  <a:pt x="415" y="439"/>
                  <a:pt x="448" y="448"/>
                  <a:pt x="448" y="448"/>
                </a:cubicBezTo>
              </a:path>
            </a:pathLst>
          </a:custGeom>
          <a:noFill/>
          <a:ln w="38100" cap="flat" cmpd="sng">
            <a:solidFill>
              <a:schemeClr val="tx2"/>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0" name="Text Box 35"/>
          <p:cNvSpPr txBox="1">
            <a:spLocks noChangeArrowheads="1"/>
          </p:cNvSpPr>
          <p:nvPr/>
        </p:nvSpPr>
        <p:spPr bwMode="auto">
          <a:xfrm>
            <a:off x="685800" y="4862513"/>
            <a:ext cx="76200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20000"/>
              </a:spcBef>
              <a:buClr>
                <a:schemeClr val="hlink"/>
              </a:buClr>
              <a:buSzPct val="95000"/>
              <a:buFont typeface="Wingdings" pitchFamily="2" charset="2"/>
              <a:buChar char="w"/>
            </a:pPr>
            <a:r>
              <a:rPr lang="en-US" b="1" i="1" dirty="0">
                <a:latin typeface="Times New Roman" pitchFamily="18" charset="0"/>
              </a:rPr>
              <a:t>v</a:t>
            </a:r>
            <a:r>
              <a:rPr lang="en-US" dirty="0"/>
              <a:t>’s successor is the minimum in the right </a:t>
            </a:r>
            <a:r>
              <a:rPr lang="en-US" dirty="0" err="1"/>
              <a:t>subtree</a:t>
            </a:r>
            <a:r>
              <a:rPr lang="en-US" dirty="0"/>
              <a:t> of </a:t>
            </a:r>
            <a:r>
              <a:rPr lang="en-US" b="1" i="1" dirty="0">
                <a:latin typeface="Times New Roman" pitchFamily="18" charset="0"/>
              </a:rPr>
              <a:t>v</a:t>
            </a:r>
            <a:r>
              <a:rPr lang="en-US" dirty="0"/>
              <a:t>.</a:t>
            </a:r>
          </a:p>
          <a:p>
            <a:pPr eaLnBrk="1" hangingPunct="1">
              <a:spcBef>
                <a:spcPct val="50000"/>
              </a:spcBef>
            </a:pPr>
            <a:endParaRPr lang="en-US" dirty="0"/>
          </a:p>
        </p:txBody>
      </p:sp>
    </p:spTree>
    <p:extLst>
      <p:ext uri="{BB962C8B-B14F-4D97-AF65-F5344CB8AC3E}">
        <p14:creationId xmlns:p14="http://schemas.microsoft.com/office/powerpoint/2010/main" val="260033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44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44482"/>
                                        </p:tgtEl>
                                        <p:attrNameLst>
                                          <p:attrName>style.visibility</p:attrName>
                                        </p:attrNameLst>
                                      </p:cBhvr>
                                      <p:to>
                                        <p:strVal val="visible"/>
                                      </p:to>
                                    </p:set>
                                    <p:animEffect transition="in" filter="wipe(up)">
                                      <p:cBhvr>
                                        <p:cTn id="11" dur="500"/>
                                        <p:tgtEl>
                                          <p:spTgt spid="74448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744481"/>
                                        </p:tgtEl>
                                        <p:attrNameLst>
                                          <p:attrName>style.visibility</p:attrName>
                                        </p:attrNameLst>
                                      </p:cBhvr>
                                      <p:to>
                                        <p:strVal val="visible"/>
                                      </p:to>
                                    </p:set>
                                    <p:animEffect transition="in" filter="wipe(up)">
                                      <p:cBhvr>
                                        <p:cTn id="14" dur="500"/>
                                        <p:tgtEl>
                                          <p:spTgt spid="744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81" grpId="0"/>
      <p:bldP spid="7444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Successor of </a:t>
            </a:r>
            <a:r>
              <a:rPr lang="en-US" b="1" i="1" dirty="0">
                <a:latin typeface="Times New Roman" pitchFamily="18" charset="0"/>
              </a:rPr>
              <a:t>v</a:t>
            </a:r>
            <a:r>
              <a:rPr lang="en-US" dirty="0"/>
              <a:t>: Case 1</a:t>
            </a:r>
            <a:endParaRPr lang="es-CL" dirty="0"/>
          </a:p>
        </p:txBody>
      </p:sp>
      <p:sp>
        <p:nvSpPr>
          <p:cNvPr id="4" name="3 Marcador de número de diapositiva"/>
          <p:cNvSpPr>
            <a:spLocks noGrp="1"/>
          </p:cNvSpPr>
          <p:nvPr>
            <p:ph type="sldNum" sz="quarter" idx="12"/>
          </p:nvPr>
        </p:nvSpPr>
        <p:spPr/>
        <p:txBody>
          <a:bodyPr/>
          <a:lstStyle/>
          <a:p>
            <a:pPr>
              <a:defRPr/>
            </a:pPr>
            <a:fld id="{10F450DD-6161-4950-89B6-2136DD451C9A}" type="slidenum">
              <a:rPr lang="en-US" smtClean="0"/>
              <a:pPr>
                <a:defRPr/>
              </a:pPr>
              <a:t>13</a:t>
            </a:fld>
            <a:endParaRPr lang="en-US"/>
          </a:p>
        </p:txBody>
      </p:sp>
      <p:sp>
        <p:nvSpPr>
          <p:cNvPr id="7" name="Oval 5"/>
          <p:cNvSpPr>
            <a:spLocks noChangeArrowheads="1"/>
          </p:cNvSpPr>
          <p:nvPr/>
        </p:nvSpPr>
        <p:spPr bwMode="auto">
          <a:xfrm>
            <a:off x="3390439" y="15501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8" name="Oval 6"/>
          <p:cNvSpPr>
            <a:spLocks noChangeArrowheads="1"/>
          </p:cNvSpPr>
          <p:nvPr/>
        </p:nvSpPr>
        <p:spPr bwMode="auto">
          <a:xfrm>
            <a:off x="2590339" y="21597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9" name="Oval 7"/>
          <p:cNvSpPr>
            <a:spLocks noChangeArrowheads="1"/>
          </p:cNvSpPr>
          <p:nvPr/>
        </p:nvSpPr>
        <p:spPr bwMode="auto">
          <a:xfrm>
            <a:off x="4247689" y="21597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10" name="Oval 8"/>
          <p:cNvSpPr>
            <a:spLocks noChangeArrowheads="1"/>
          </p:cNvSpPr>
          <p:nvPr/>
        </p:nvSpPr>
        <p:spPr bwMode="auto">
          <a:xfrm>
            <a:off x="2799889" y="28455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11" name="Oval 9"/>
          <p:cNvSpPr>
            <a:spLocks noChangeArrowheads="1"/>
          </p:cNvSpPr>
          <p:nvPr/>
        </p:nvSpPr>
        <p:spPr bwMode="auto">
          <a:xfrm>
            <a:off x="3771439" y="2845594"/>
            <a:ext cx="447675" cy="403225"/>
          </a:xfrm>
          <a:prstGeom prst="ellipse">
            <a:avLst/>
          </a:prstGeom>
          <a:solidFill>
            <a:schemeClr val="accent1"/>
          </a:solidFill>
          <a:ln w="31750">
            <a:solidFill>
              <a:srgbClr val="C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12" name="Oval 10"/>
          <p:cNvSpPr>
            <a:spLocks noChangeArrowheads="1"/>
          </p:cNvSpPr>
          <p:nvPr/>
        </p:nvSpPr>
        <p:spPr bwMode="auto">
          <a:xfrm>
            <a:off x="4781089" y="28455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13" name="Oval 11"/>
          <p:cNvSpPr>
            <a:spLocks noChangeArrowheads="1"/>
          </p:cNvSpPr>
          <p:nvPr/>
        </p:nvSpPr>
        <p:spPr bwMode="auto">
          <a:xfrm>
            <a:off x="3419014" y="35313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14" name="Oval 12"/>
          <p:cNvSpPr>
            <a:spLocks noChangeArrowheads="1"/>
          </p:cNvSpPr>
          <p:nvPr/>
        </p:nvSpPr>
        <p:spPr bwMode="auto">
          <a:xfrm>
            <a:off x="4171489" y="35313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15" name="Rectangle 13"/>
          <p:cNvSpPr>
            <a:spLocks noChangeArrowheads="1"/>
          </p:cNvSpPr>
          <p:nvPr/>
        </p:nvSpPr>
        <p:spPr bwMode="auto">
          <a:xfrm>
            <a:off x="2507789" y="27820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 name="Rectangle 14"/>
          <p:cNvSpPr>
            <a:spLocks noChangeArrowheads="1"/>
          </p:cNvSpPr>
          <p:nvPr/>
        </p:nvSpPr>
        <p:spPr bwMode="auto">
          <a:xfrm>
            <a:off x="2812589" y="34678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Rectangle 15"/>
          <p:cNvSpPr>
            <a:spLocks noChangeArrowheads="1"/>
          </p:cNvSpPr>
          <p:nvPr/>
        </p:nvSpPr>
        <p:spPr bwMode="auto">
          <a:xfrm>
            <a:off x="3117389" y="34678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 name="Rectangle 16"/>
          <p:cNvSpPr>
            <a:spLocks noChangeArrowheads="1"/>
          </p:cNvSpPr>
          <p:nvPr/>
        </p:nvSpPr>
        <p:spPr bwMode="auto">
          <a:xfrm>
            <a:off x="3422189" y="41536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 name="Rectangle 17"/>
          <p:cNvSpPr>
            <a:spLocks noChangeArrowheads="1"/>
          </p:cNvSpPr>
          <p:nvPr/>
        </p:nvSpPr>
        <p:spPr bwMode="auto">
          <a:xfrm>
            <a:off x="3726989" y="41536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 name="Rectangle 18"/>
          <p:cNvSpPr>
            <a:spLocks noChangeArrowheads="1"/>
          </p:cNvSpPr>
          <p:nvPr/>
        </p:nvSpPr>
        <p:spPr bwMode="auto">
          <a:xfrm>
            <a:off x="4488989" y="41536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Rectangle 19"/>
          <p:cNvSpPr>
            <a:spLocks noChangeArrowheads="1"/>
          </p:cNvSpPr>
          <p:nvPr/>
        </p:nvSpPr>
        <p:spPr bwMode="auto">
          <a:xfrm>
            <a:off x="4793789" y="34678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Rectangle 20"/>
          <p:cNvSpPr>
            <a:spLocks noChangeArrowheads="1"/>
          </p:cNvSpPr>
          <p:nvPr/>
        </p:nvSpPr>
        <p:spPr bwMode="auto">
          <a:xfrm>
            <a:off x="5098589" y="34678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3" name="AutoShape 21"/>
          <p:cNvCxnSpPr>
            <a:cxnSpLocks noChangeShapeType="1"/>
            <a:stCxn id="7" idx="4"/>
            <a:endCxn id="8" idx="0"/>
          </p:cNvCxnSpPr>
          <p:nvPr/>
        </p:nvCxnSpPr>
        <p:spPr bwMode="auto">
          <a:xfrm flipH="1">
            <a:off x="2814177" y="1953419"/>
            <a:ext cx="80010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2"/>
          <p:cNvCxnSpPr>
            <a:cxnSpLocks noChangeShapeType="1"/>
            <a:stCxn id="8" idx="4"/>
            <a:endCxn id="15" idx="0"/>
          </p:cNvCxnSpPr>
          <p:nvPr/>
        </p:nvCxnSpPr>
        <p:spPr bwMode="auto">
          <a:xfrm flipH="1">
            <a:off x="2583989" y="2563019"/>
            <a:ext cx="23018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3"/>
          <p:cNvCxnSpPr>
            <a:cxnSpLocks noChangeShapeType="1"/>
            <a:stCxn id="8" idx="4"/>
            <a:endCxn id="10" idx="0"/>
          </p:cNvCxnSpPr>
          <p:nvPr/>
        </p:nvCxnSpPr>
        <p:spPr bwMode="auto">
          <a:xfrm>
            <a:off x="2814177" y="2563019"/>
            <a:ext cx="2095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4"/>
          <p:cNvCxnSpPr>
            <a:cxnSpLocks noChangeShapeType="1"/>
            <a:stCxn id="7" idx="4"/>
            <a:endCxn id="9" idx="0"/>
          </p:cNvCxnSpPr>
          <p:nvPr/>
        </p:nvCxnSpPr>
        <p:spPr bwMode="auto">
          <a:xfrm>
            <a:off x="3614277" y="1953419"/>
            <a:ext cx="85725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5"/>
          <p:cNvCxnSpPr>
            <a:cxnSpLocks noChangeShapeType="1"/>
            <a:stCxn id="9" idx="4"/>
            <a:endCxn id="11" idx="0"/>
          </p:cNvCxnSpPr>
          <p:nvPr/>
        </p:nvCxnSpPr>
        <p:spPr bwMode="auto">
          <a:xfrm flipH="1">
            <a:off x="3995277" y="2563019"/>
            <a:ext cx="4762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p:cNvCxnSpPr>
            <a:cxnSpLocks noChangeShapeType="1"/>
            <a:stCxn id="9" idx="4"/>
            <a:endCxn id="12" idx="0"/>
          </p:cNvCxnSpPr>
          <p:nvPr/>
        </p:nvCxnSpPr>
        <p:spPr bwMode="auto">
          <a:xfrm>
            <a:off x="4471527" y="2563019"/>
            <a:ext cx="53340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11" idx="4"/>
            <a:endCxn id="13" idx="0"/>
          </p:cNvCxnSpPr>
          <p:nvPr/>
        </p:nvCxnSpPr>
        <p:spPr bwMode="auto">
          <a:xfrm flipH="1">
            <a:off x="3642852" y="3248819"/>
            <a:ext cx="352425"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0" idx="4"/>
            <a:endCxn id="16" idx="0"/>
          </p:cNvCxnSpPr>
          <p:nvPr/>
        </p:nvCxnSpPr>
        <p:spPr bwMode="auto">
          <a:xfrm flipH="1">
            <a:off x="2888789" y="3248819"/>
            <a:ext cx="1349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10" idx="4"/>
            <a:endCxn id="17" idx="0"/>
          </p:cNvCxnSpPr>
          <p:nvPr/>
        </p:nvCxnSpPr>
        <p:spPr bwMode="auto">
          <a:xfrm>
            <a:off x="3023727" y="3248819"/>
            <a:ext cx="1698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13" idx="4"/>
            <a:endCxn id="18" idx="0"/>
          </p:cNvCxnSpPr>
          <p:nvPr/>
        </p:nvCxnSpPr>
        <p:spPr bwMode="auto">
          <a:xfrm flipH="1">
            <a:off x="3498389" y="3934619"/>
            <a:ext cx="1444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3" idx="4"/>
            <a:endCxn id="19" idx="0"/>
          </p:cNvCxnSpPr>
          <p:nvPr/>
        </p:nvCxnSpPr>
        <p:spPr bwMode="auto">
          <a:xfrm>
            <a:off x="3642852" y="3934619"/>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4" idx="4"/>
            <a:endCxn id="39" idx="0"/>
          </p:cNvCxnSpPr>
          <p:nvPr/>
        </p:nvCxnSpPr>
        <p:spPr bwMode="auto">
          <a:xfrm flipH="1">
            <a:off x="4218008" y="3934619"/>
            <a:ext cx="177319" cy="25588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14" idx="4"/>
            <a:endCxn id="20" idx="0"/>
          </p:cNvCxnSpPr>
          <p:nvPr/>
        </p:nvCxnSpPr>
        <p:spPr bwMode="auto">
          <a:xfrm>
            <a:off x="4395327" y="3934619"/>
            <a:ext cx="1698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p:cNvCxnSpPr>
            <a:cxnSpLocks noChangeShapeType="1"/>
            <a:stCxn id="11" idx="4"/>
            <a:endCxn id="14" idx="0"/>
          </p:cNvCxnSpPr>
          <p:nvPr/>
        </p:nvCxnSpPr>
        <p:spPr bwMode="auto">
          <a:xfrm>
            <a:off x="3995277" y="3248819"/>
            <a:ext cx="4000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2" idx="4"/>
            <a:endCxn id="21" idx="0"/>
          </p:cNvCxnSpPr>
          <p:nvPr/>
        </p:nvCxnSpPr>
        <p:spPr bwMode="auto">
          <a:xfrm flipH="1">
            <a:off x="4869989" y="3248819"/>
            <a:ext cx="1349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6"/>
          <p:cNvCxnSpPr>
            <a:cxnSpLocks noChangeShapeType="1"/>
            <a:stCxn id="12" idx="4"/>
            <a:endCxn id="22" idx="0"/>
          </p:cNvCxnSpPr>
          <p:nvPr/>
        </p:nvCxnSpPr>
        <p:spPr bwMode="auto">
          <a:xfrm>
            <a:off x="5004927" y="3248819"/>
            <a:ext cx="1698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7"/>
          <p:cNvSpPr>
            <a:spLocks noChangeArrowheads="1"/>
          </p:cNvSpPr>
          <p:nvPr/>
        </p:nvSpPr>
        <p:spPr bwMode="auto">
          <a:xfrm>
            <a:off x="3961939" y="4190505"/>
            <a:ext cx="512137" cy="432792"/>
          </a:xfrm>
          <a:prstGeom prst="ellipse">
            <a:avLst/>
          </a:prstGeom>
          <a:solidFill>
            <a:schemeClr val="accent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dirty="0">
                <a:latin typeface="Times New Roman" pitchFamily="18" charset="0"/>
              </a:rPr>
              <a:t>54</a:t>
            </a:r>
          </a:p>
        </p:txBody>
      </p:sp>
      <p:sp>
        <p:nvSpPr>
          <p:cNvPr id="40" name="Rectangle 38"/>
          <p:cNvSpPr>
            <a:spLocks noChangeArrowheads="1"/>
          </p:cNvSpPr>
          <p:nvPr/>
        </p:nvSpPr>
        <p:spPr bwMode="auto">
          <a:xfrm>
            <a:off x="3971464" y="4826794"/>
            <a:ext cx="152400" cy="152400"/>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 name="Rectangle 39"/>
          <p:cNvSpPr>
            <a:spLocks noChangeArrowheads="1"/>
          </p:cNvSpPr>
          <p:nvPr/>
        </p:nvSpPr>
        <p:spPr bwMode="auto">
          <a:xfrm>
            <a:off x="4276264" y="4826794"/>
            <a:ext cx="152400" cy="152400"/>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42" name="AutoShape 40"/>
          <p:cNvCxnSpPr>
            <a:cxnSpLocks noChangeShapeType="1"/>
            <a:stCxn id="39" idx="4"/>
            <a:endCxn id="40" idx="0"/>
          </p:cNvCxnSpPr>
          <p:nvPr/>
        </p:nvCxnSpPr>
        <p:spPr bwMode="auto">
          <a:xfrm flipH="1">
            <a:off x="4047664" y="4623297"/>
            <a:ext cx="170344" cy="20349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1"/>
          <p:cNvCxnSpPr>
            <a:cxnSpLocks noChangeShapeType="1"/>
            <a:stCxn id="39" idx="4"/>
            <a:endCxn id="41" idx="0"/>
          </p:cNvCxnSpPr>
          <p:nvPr/>
        </p:nvCxnSpPr>
        <p:spPr bwMode="auto">
          <a:xfrm>
            <a:off x="4218008" y="4623297"/>
            <a:ext cx="134456" cy="20349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31"/>
          <p:cNvSpPr txBox="1">
            <a:spLocks noChangeArrowheads="1"/>
          </p:cNvSpPr>
          <p:nvPr/>
        </p:nvSpPr>
        <p:spPr bwMode="auto">
          <a:xfrm>
            <a:off x="5638800" y="3657600"/>
            <a:ext cx="3505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dirty="0" smtClean="0">
                <a:solidFill>
                  <a:srgbClr val="CC3300"/>
                </a:solidFill>
              </a:rPr>
              <a:t>Right node of </a:t>
            </a:r>
            <a:r>
              <a:rPr lang="en-US" sz="1600" b="1" i="1" dirty="0" smtClean="0">
                <a:solidFill>
                  <a:srgbClr val="CC3300"/>
                </a:solidFill>
                <a:latin typeface="Times New Roman" panose="02020603050405020304" pitchFamily="18" charset="0"/>
                <a:cs typeface="Times New Roman" panose="02020603050405020304" pitchFamily="18" charset="0"/>
              </a:rPr>
              <a:t>v </a:t>
            </a:r>
            <a:r>
              <a:rPr lang="en-US" sz="1600" dirty="0" smtClean="0">
                <a:solidFill>
                  <a:srgbClr val="CC3300"/>
                </a:solidFill>
              </a:rPr>
              <a:t> is an internal </a:t>
            </a:r>
            <a:r>
              <a:rPr lang="en-US" sz="1600" dirty="0">
                <a:solidFill>
                  <a:srgbClr val="CC3300"/>
                </a:solidFill>
              </a:rPr>
              <a:t>node</a:t>
            </a:r>
          </a:p>
        </p:txBody>
      </p:sp>
      <p:sp>
        <p:nvSpPr>
          <p:cNvPr id="54" name="Line 32"/>
          <p:cNvSpPr>
            <a:spLocks noChangeShapeType="1"/>
          </p:cNvSpPr>
          <p:nvPr/>
        </p:nvSpPr>
        <p:spPr bwMode="auto">
          <a:xfrm flipH="1" flipV="1">
            <a:off x="4641312" y="3822486"/>
            <a:ext cx="997488" cy="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Text Box 33"/>
          <p:cNvSpPr txBox="1">
            <a:spLocks noChangeArrowheads="1"/>
          </p:cNvSpPr>
          <p:nvPr/>
        </p:nvSpPr>
        <p:spPr bwMode="auto">
          <a:xfrm>
            <a:off x="5309727" y="4612482"/>
            <a:ext cx="383427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dirty="0" smtClean="0">
                <a:solidFill>
                  <a:srgbClr val="CC3300"/>
                </a:solidFill>
              </a:rPr>
              <a:t>Minimum of right </a:t>
            </a:r>
            <a:r>
              <a:rPr lang="en-US" sz="1600" dirty="0" err="1" smtClean="0">
                <a:solidFill>
                  <a:srgbClr val="CC3300"/>
                </a:solidFill>
              </a:rPr>
              <a:t>subtree</a:t>
            </a:r>
            <a:r>
              <a:rPr lang="en-US" sz="1600" dirty="0" smtClean="0">
                <a:solidFill>
                  <a:srgbClr val="CC3300"/>
                </a:solidFill>
              </a:rPr>
              <a:t> of node </a:t>
            </a:r>
            <a:r>
              <a:rPr lang="en-US" sz="1600" b="1" i="1" dirty="0" smtClean="0">
                <a:solidFill>
                  <a:srgbClr val="CC3300"/>
                </a:solidFill>
                <a:latin typeface="Times New Roman" panose="02020603050405020304" pitchFamily="18" charset="0"/>
                <a:cs typeface="Times New Roman" panose="02020603050405020304" pitchFamily="18" charset="0"/>
              </a:rPr>
              <a:t>v</a:t>
            </a:r>
          </a:p>
          <a:p>
            <a:pPr eaLnBrk="1" hangingPunct="1">
              <a:spcBef>
                <a:spcPct val="50000"/>
              </a:spcBef>
            </a:pPr>
            <a:r>
              <a:rPr lang="en-US" sz="1600" dirty="0" smtClean="0">
                <a:solidFill>
                  <a:srgbClr val="CC3300"/>
                </a:solidFill>
              </a:rPr>
              <a:t> 	successor of </a:t>
            </a:r>
            <a:r>
              <a:rPr lang="en-US" sz="1600" b="1" i="1" dirty="0">
                <a:solidFill>
                  <a:srgbClr val="CC3300"/>
                </a:solidFill>
                <a:latin typeface="Times New Roman" panose="02020603050405020304" pitchFamily="18" charset="0"/>
                <a:cs typeface="Times New Roman" panose="02020603050405020304" pitchFamily="18" charset="0"/>
              </a:rPr>
              <a:t>v</a:t>
            </a:r>
            <a:endParaRPr lang="en-US" sz="1600" dirty="0">
              <a:solidFill>
                <a:srgbClr val="CC3300"/>
              </a:solidFill>
            </a:endParaRPr>
          </a:p>
        </p:txBody>
      </p:sp>
      <p:sp>
        <p:nvSpPr>
          <p:cNvPr id="56" name="Freeform 34"/>
          <p:cNvSpPr>
            <a:spLocks/>
          </p:cNvSpPr>
          <p:nvPr/>
        </p:nvSpPr>
        <p:spPr bwMode="auto">
          <a:xfrm rot="2843381">
            <a:off x="3693214" y="3452954"/>
            <a:ext cx="779656" cy="537441"/>
          </a:xfrm>
          <a:custGeom>
            <a:avLst/>
            <a:gdLst>
              <a:gd name="T0" fmla="*/ 0 w 448"/>
              <a:gd name="T1" fmla="*/ 0 h 448"/>
              <a:gd name="T2" fmla="*/ 2147483647 w 448"/>
              <a:gd name="T3" fmla="*/ 2147483647 h 448"/>
              <a:gd name="T4" fmla="*/ 2147483647 w 448"/>
              <a:gd name="T5" fmla="*/ 2147483647 h 448"/>
              <a:gd name="T6" fmla="*/ 2147483647 w 448"/>
              <a:gd name="T7" fmla="*/ 2147483647 h 448"/>
              <a:gd name="T8" fmla="*/ 2147483647 w 448"/>
              <a:gd name="T9" fmla="*/ 2147483647 h 448"/>
              <a:gd name="T10" fmla="*/ 2147483647 w 448"/>
              <a:gd name="T11" fmla="*/ 2147483647 h 448"/>
              <a:gd name="T12" fmla="*/ 2147483647 w 448"/>
              <a:gd name="T13" fmla="*/ 2147483647 h 448"/>
              <a:gd name="T14" fmla="*/ 2147483647 w 448"/>
              <a:gd name="T15" fmla="*/ 2147483647 h 448"/>
              <a:gd name="T16" fmla="*/ 2147483647 w 448"/>
              <a:gd name="T17" fmla="*/ 2147483647 h 448"/>
              <a:gd name="T18" fmla="*/ 2147483647 w 448"/>
              <a:gd name="T19" fmla="*/ 2147483647 h 4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448">
                <a:moveTo>
                  <a:pt x="0" y="0"/>
                </a:moveTo>
                <a:cubicBezTo>
                  <a:pt x="36" y="36"/>
                  <a:pt x="60" y="33"/>
                  <a:pt x="72" y="80"/>
                </a:cubicBezTo>
                <a:cubicBezTo>
                  <a:pt x="69" y="101"/>
                  <a:pt x="60" y="123"/>
                  <a:pt x="64" y="144"/>
                </a:cubicBezTo>
                <a:cubicBezTo>
                  <a:pt x="70" y="175"/>
                  <a:pt x="159" y="184"/>
                  <a:pt x="184" y="192"/>
                </a:cubicBezTo>
                <a:cubicBezTo>
                  <a:pt x="190" y="216"/>
                  <a:pt x="186" y="244"/>
                  <a:pt x="200" y="264"/>
                </a:cubicBezTo>
                <a:cubicBezTo>
                  <a:pt x="205" y="271"/>
                  <a:pt x="265" y="279"/>
                  <a:pt x="272" y="280"/>
                </a:cubicBezTo>
                <a:cubicBezTo>
                  <a:pt x="280" y="304"/>
                  <a:pt x="288" y="328"/>
                  <a:pt x="296" y="352"/>
                </a:cubicBezTo>
                <a:cubicBezTo>
                  <a:pt x="301" y="368"/>
                  <a:pt x="344" y="368"/>
                  <a:pt x="344" y="368"/>
                </a:cubicBezTo>
                <a:cubicBezTo>
                  <a:pt x="364" y="399"/>
                  <a:pt x="368" y="418"/>
                  <a:pt x="400" y="432"/>
                </a:cubicBezTo>
                <a:cubicBezTo>
                  <a:pt x="415" y="439"/>
                  <a:pt x="448" y="448"/>
                  <a:pt x="448" y="448"/>
                </a:cubicBezTo>
              </a:path>
            </a:pathLst>
          </a:custGeom>
          <a:noFill/>
          <a:ln w="38100" cap="flat" cmpd="sng">
            <a:solidFill>
              <a:schemeClr val="tx2"/>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Text Box 4"/>
          <p:cNvSpPr txBox="1">
            <a:spLocks noChangeArrowheads="1"/>
          </p:cNvSpPr>
          <p:nvPr/>
        </p:nvSpPr>
        <p:spPr bwMode="auto">
          <a:xfrm>
            <a:off x="3515701" y="2393156"/>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b="1" i="1" dirty="0">
                <a:solidFill>
                  <a:srgbClr val="CC3300"/>
                </a:solidFill>
                <a:latin typeface="Times New Roman" pitchFamily="18" charset="0"/>
              </a:rPr>
              <a:t>v</a:t>
            </a:r>
          </a:p>
        </p:txBody>
      </p:sp>
      <p:sp>
        <p:nvSpPr>
          <p:cNvPr id="58" name="57 Flecha derecha"/>
          <p:cNvSpPr/>
          <p:nvPr/>
        </p:nvSpPr>
        <p:spPr bwMode="auto">
          <a:xfrm>
            <a:off x="5638801" y="5028956"/>
            <a:ext cx="609600" cy="215712"/>
          </a:xfrm>
          <a:prstGeom prst="rightArrow">
            <a:avLst/>
          </a:prstGeom>
          <a:solidFill>
            <a:srgbClr val="C00000"/>
          </a:solidFill>
          <a:ln w="19050" cap="flat" cmpd="sng" algn="ctr">
            <a:solidFill>
              <a:schemeClr val="accent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L" sz="2400" b="0" i="0" u="none" strike="noStrike" cap="none" normalizeH="0" baseline="0" smtClean="0">
              <a:ln>
                <a:noFill/>
              </a:ln>
              <a:solidFill>
                <a:schemeClr val="tx1"/>
              </a:solidFill>
              <a:effectLst/>
              <a:latin typeface="Tahoma" pitchFamily="34" charset="0"/>
            </a:endParaRPr>
          </a:p>
        </p:txBody>
      </p:sp>
      <p:sp>
        <p:nvSpPr>
          <p:cNvPr id="59" name="Line 32"/>
          <p:cNvSpPr>
            <a:spLocks noChangeShapeType="1"/>
          </p:cNvSpPr>
          <p:nvPr/>
        </p:nvSpPr>
        <p:spPr bwMode="auto">
          <a:xfrm flipH="1" flipV="1">
            <a:off x="4480258" y="4434255"/>
            <a:ext cx="853742" cy="29079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2528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up)">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228600"/>
            <a:ext cx="7772400" cy="1143000"/>
          </a:xfrm>
          <a:noFill/>
        </p:spPr>
        <p:txBody>
          <a:bodyPr/>
          <a:lstStyle/>
          <a:p>
            <a:pPr eaLnBrk="1" hangingPunct="1"/>
            <a:r>
              <a:rPr lang="en-US" dirty="0" smtClean="0"/>
              <a:t>Successor of </a:t>
            </a:r>
            <a:r>
              <a:rPr lang="en-US" b="1" i="1" dirty="0" smtClean="0">
                <a:latin typeface="Times New Roman" pitchFamily="18" charset="0"/>
              </a:rPr>
              <a:t>v</a:t>
            </a:r>
            <a:r>
              <a:rPr lang="en-US" dirty="0" smtClean="0"/>
              <a:t>: Case 2</a:t>
            </a:r>
          </a:p>
        </p:txBody>
      </p:sp>
      <p:sp>
        <p:nvSpPr>
          <p:cNvPr id="61444" name="Rectangle 3" descr="Rectangle: Click to edit Master text styles&#10;Second level&#10;Third level&#10;Fourth level&#10;Fifth level"/>
          <p:cNvSpPr>
            <a:spLocks noGrp="1" noChangeArrowheads="1"/>
          </p:cNvSpPr>
          <p:nvPr>
            <p:ph type="body" sz="half" idx="1"/>
          </p:nvPr>
        </p:nvSpPr>
        <p:spPr>
          <a:xfrm>
            <a:off x="304800" y="1066800"/>
            <a:ext cx="8077200" cy="609600"/>
          </a:xfrm>
        </p:spPr>
        <p:txBody>
          <a:bodyPr/>
          <a:lstStyle/>
          <a:p>
            <a:pPr marL="609600" indent="-609600" eaLnBrk="1" hangingPunct="1">
              <a:buFont typeface="Wingdings" pitchFamily="2" charset="2"/>
              <a:buAutoNum type="arabicPeriod" startAt="2"/>
            </a:pPr>
            <a:r>
              <a:rPr lang="en-US" sz="2800" smtClean="0"/>
              <a:t>If the right child of node </a:t>
            </a:r>
            <a:r>
              <a:rPr lang="en-US" sz="2800" b="1" i="1" smtClean="0">
                <a:latin typeface="Times New Roman" pitchFamily="18" charset="0"/>
              </a:rPr>
              <a:t>v</a:t>
            </a:r>
            <a:r>
              <a:rPr lang="en-US" sz="2800" smtClean="0"/>
              <a:t> is an external node</a:t>
            </a:r>
          </a:p>
          <a:p>
            <a:pPr marL="609600" indent="-609600" eaLnBrk="1" hangingPunct="1">
              <a:buFont typeface="Wingdings" pitchFamily="2" charset="2"/>
              <a:buAutoNum type="arabicPeriod" startAt="2"/>
            </a:pPr>
            <a:endParaRPr lang="en-US" sz="2800" smtClean="0"/>
          </a:p>
        </p:txBody>
      </p:sp>
      <p:sp>
        <p:nvSpPr>
          <p:cNvPr id="61442"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1B335CE9-7F63-42D7-9FF6-A2B8EAEEB511}" type="slidenum">
              <a:rPr lang="en-US" sz="1400" smtClean="0"/>
              <a:pPr eaLnBrk="1" hangingPunct="1"/>
              <a:t>14</a:t>
            </a:fld>
            <a:endParaRPr lang="en-US" sz="1400" smtClean="0"/>
          </a:p>
        </p:txBody>
      </p:sp>
      <p:sp>
        <p:nvSpPr>
          <p:cNvPr id="61445" name="Rectangle 4" descr="Rectangle: Click to edit Master text styles&#10;Second level&#10;Third level&#10;Fourth level&#10;Fifth level"/>
          <p:cNvSpPr>
            <a:spLocks noChangeArrowheads="1"/>
          </p:cNvSpPr>
          <p:nvPr/>
        </p:nvSpPr>
        <p:spPr bwMode="auto">
          <a:xfrm>
            <a:off x="228600" y="4267200"/>
            <a:ext cx="8305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l">
              <a:lnSpc>
                <a:spcPct val="80000"/>
              </a:lnSpc>
              <a:spcBef>
                <a:spcPct val="20000"/>
              </a:spcBef>
              <a:buClr>
                <a:schemeClr val="hlink"/>
              </a:buClr>
              <a:buSzPct val="110000"/>
              <a:buFont typeface="Wingdings" pitchFamily="2" charset="2"/>
              <a:buAutoNum type="arabicPeriod" startAt="2"/>
            </a:pPr>
            <a:endParaRPr lang="es-CL" sz="2000"/>
          </a:p>
        </p:txBody>
      </p:sp>
      <p:sp>
        <p:nvSpPr>
          <p:cNvPr id="61446" name="Oval 5"/>
          <p:cNvSpPr>
            <a:spLocks noChangeArrowheads="1"/>
          </p:cNvSpPr>
          <p:nvPr/>
        </p:nvSpPr>
        <p:spPr bwMode="auto">
          <a:xfrm>
            <a:off x="2268538" y="3124200"/>
            <a:ext cx="284162" cy="334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61447" name="Oval 6"/>
          <p:cNvSpPr>
            <a:spLocks noChangeArrowheads="1"/>
          </p:cNvSpPr>
          <p:nvPr/>
        </p:nvSpPr>
        <p:spPr bwMode="auto">
          <a:xfrm>
            <a:off x="3398838" y="3657600"/>
            <a:ext cx="282575" cy="33813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1448" name="Oval 7"/>
          <p:cNvSpPr>
            <a:spLocks noChangeArrowheads="1"/>
          </p:cNvSpPr>
          <p:nvPr/>
        </p:nvSpPr>
        <p:spPr bwMode="auto">
          <a:xfrm>
            <a:off x="968375" y="3657600"/>
            <a:ext cx="282575" cy="3381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61449" name="Oval 8"/>
          <p:cNvSpPr>
            <a:spLocks noChangeArrowheads="1"/>
          </p:cNvSpPr>
          <p:nvPr/>
        </p:nvSpPr>
        <p:spPr bwMode="auto">
          <a:xfrm>
            <a:off x="1489075" y="4178300"/>
            <a:ext cx="282575" cy="336550"/>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61450" name="Rectangle 9"/>
          <p:cNvSpPr>
            <a:spLocks noChangeAspect="1" noChangeArrowheads="1"/>
          </p:cNvSpPr>
          <p:nvPr/>
        </p:nvSpPr>
        <p:spPr bwMode="auto">
          <a:xfrm>
            <a:off x="1270000" y="4784725"/>
            <a:ext cx="203200"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1451" name="Rectangle 10"/>
          <p:cNvSpPr>
            <a:spLocks noChangeAspect="1" noChangeArrowheads="1"/>
          </p:cNvSpPr>
          <p:nvPr/>
        </p:nvSpPr>
        <p:spPr bwMode="auto">
          <a:xfrm>
            <a:off x="1787525" y="4784725"/>
            <a:ext cx="204788"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1452" name="Rectangle 11"/>
          <p:cNvSpPr>
            <a:spLocks noChangeAspect="1" noChangeArrowheads="1"/>
          </p:cNvSpPr>
          <p:nvPr/>
        </p:nvSpPr>
        <p:spPr bwMode="auto">
          <a:xfrm>
            <a:off x="3870325" y="4225925"/>
            <a:ext cx="203200" cy="2428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1453" name="AutoShape 12"/>
          <p:cNvCxnSpPr>
            <a:cxnSpLocks noChangeShapeType="1"/>
            <a:stCxn id="61446" idx="3"/>
            <a:endCxn id="61448" idx="7"/>
          </p:cNvCxnSpPr>
          <p:nvPr/>
        </p:nvCxnSpPr>
        <p:spPr bwMode="auto">
          <a:xfrm flipH="1">
            <a:off x="1209675" y="3409950"/>
            <a:ext cx="1100138" cy="2968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4" name="AutoShape 13"/>
          <p:cNvCxnSpPr>
            <a:cxnSpLocks noChangeShapeType="1"/>
            <a:stCxn id="61447" idx="1"/>
            <a:endCxn id="61446" idx="5"/>
          </p:cNvCxnSpPr>
          <p:nvPr/>
        </p:nvCxnSpPr>
        <p:spPr bwMode="auto">
          <a:xfrm flipH="1" flipV="1">
            <a:off x="2511425" y="3409950"/>
            <a:ext cx="928688" cy="2873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5" name="AutoShape 14"/>
          <p:cNvCxnSpPr>
            <a:cxnSpLocks noChangeShapeType="1"/>
            <a:stCxn id="61452" idx="0"/>
            <a:endCxn id="61447" idx="5"/>
          </p:cNvCxnSpPr>
          <p:nvPr/>
        </p:nvCxnSpPr>
        <p:spPr bwMode="auto">
          <a:xfrm flipH="1" flipV="1">
            <a:off x="3641725" y="3954463"/>
            <a:ext cx="330200" cy="2603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6" name="AutoShape 15"/>
          <p:cNvCxnSpPr>
            <a:cxnSpLocks noChangeShapeType="1"/>
            <a:stCxn id="61466" idx="7"/>
            <a:endCxn id="61447" idx="3"/>
          </p:cNvCxnSpPr>
          <p:nvPr/>
        </p:nvCxnSpPr>
        <p:spPr bwMode="auto">
          <a:xfrm flipV="1">
            <a:off x="3236913" y="3954463"/>
            <a:ext cx="203200" cy="247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7" name="AutoShape 16"/>
          <p:cNvCxnSpPr>
            <a:cxnSpLocks noChangeShapeType="1"/>
            <a:stCxn id="61451" idx="0"/>
            <a:endCxn id="61449" idx="5"/>
          </p:cNvCxnSpPr>
          <p:nvPr/>
        </p:nvCxnSpPr>
        <p:spPr bwMode="auto">
          <a:xfrm flipH="1" flipV="1">
            <a:off x="1730375" y="4494213"/>
            <a:ext cx="160338" cy="2809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8" name="AutoShape 17"/>
          <p:cNvCxnSpPr>
            <a:cxnSpLocks noChangeShapeType="1"/>
            <a:stCxn id="61450" idx="0"/>
            <a:endCxn id="61449" idx="3"/>
          </p:cNvCxnSpPr>
          <p:nvPr/>
        </p:nvCxnSpPr>
        <p:spPr bwMode="auto">
          <a:xfrm flipV="1">
            <a:off x="1371600" y="4494213"/>
            <a:ext cx="158750" cy="2809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9" name="AutoShape 18"/>
          <p:cNvCxnSpPr>
            <a:cxnSpLocks noChangeShapeType="1"/>
            <a:stCxn id="61461" idx="7"/>
            <a:endCxn id="61448" idx="3"/>
          </p:cNvCxnSpPr>
          <p:nvPr/>
        </p:nvCxnSpPr>
        <p:spPr bwMode="auto">
          <a:xfrm flipV="1">
            <a:off x="690563" y="3944938"/>
            <a:ext cx="319087" cy="273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60" name="AutoShape 19"/>
          <p:cNvCxnSpPr>
            <a:cxnSpLocks noChangeShapeType="1"/>
            <a:stCxn id="61449" idx="1"/>
            <a:endCxn id="61448" idx="5"/>
          </p:cNvCxnSpPr>
          <p:nvPr/>
        </p:nvCxnSpPr>
        <p:spPr bwMode="auto">
          <a:xfrm flipH="1" flipV="1">
            <a:off x="1209675" y="3946525"/>
            <a:ext cx="320675" cy="2524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61" name="Oval 20"/>
          <p:cNvSpPr>
            <a:spLocks noChangeArrowheads="1"/>
          </p:cNvSpPr>
          <p:nvPr/>
        </p:nvSpPr>
        <p:spPr bwMode="auto">
          <a:xfrm>
            <a:off x="449263" y="4178300"/>
            <a:ext cx="282575" cy="3365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61462" name="Rectangle 21"/>
          <p:cNvSpPr>
            <a:spLocks noChangeAspect="1" noChangeArrowheads="1"/>
          </p:cNvSpPr>
          <p:nvPr/>
        </p:nvSpPr>
        <p:spPr bwMode="auto">
          <a:xfrm>
            <a:off x="228600" y="4784725"/>
            <a:ext cx="203200"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1463" name="Rectangle 22"/>
          <p:cNvSpPr>
            <a:spLocks noChangeAspect="1" noChangeArrowheads="1"/>
          </p:cNvSpPr>
          <p:nvPr/>
        </p:nvSpPr>
        <p:spPr bwMode="auto">
          <a:xfrm>
            <a:off x="747713" y="4784725"/>
            <a:ext cx="204787"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1464" name="AutoShape 23"/>
          <p:cNvCxnSpPr>
            <a:cxnSpLocks noChangeShapeType="1"/>
            <a:stCxn id="61463" idx="0"/>
            <a:endCxn id="61461" idx="5"/>
          </p:cNvCxnSpPr>
          <p:nvPr/>
        </p:nvCxnSpPr>
        <p:spPr bwMode="auto">
          <a:xfrm flipH="1" flipV="1">
            <a:off x="690563" y="4475163"/>
            <a:ext cx="160337" cy="298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65" name="AutoShape 24"/>
          <p:cNvCxnSpPr>
            <a:cxnSpLocks noChangeShapeType="1"/>
            <a:stCxn id="61462" idx="0"/>
            <a:endCxn id="61461" idx="3"/>
          </p:cNvCxnSpPr>
          <p:nvPr/>
        </p:nvCxnSpPr>
        <p:spPr bwMode="auto">
          <a:xfrm flipV="1">
            <a:off x="331788" y="4475163"/>
            <a:ext cx="158750" cy="298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66" name="Oval 25"/>
          <p:cNvSpPr>
            <a:spLocks noChangeArrowheads="1"/>
          </p:cNvSpPr>
          <p:nvPr/>
        </p:nvSpPr>
        <p:spPr bwMode="auto">
          <a:xfrm>
            <a:off x="2995613" y="4162425"/>
            <a:ext cx="282575" cy="3365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1467" name="Rectangle 26"/>
          <p:cNvSpPr>
            <a:spLocks noChangeAspect="1" noChangeArrowheads="1"/>
          </p:cNvSpPr>
          <p:nvPr/>
        </p:nvSpPr>
        <p:spPr bwMode="auto">
          <a:xfrm>
            <a:off x="2743200" y="4784725"/>
            <a:ext cx="204788"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1468" name="Rectangle 27"/>
          <p:cNvSpPr>
            <a:spLocks noChangeAspect="1" noChangeArrowheads="1"/>
          </p:cNvSpPr>
          <p:nvPr/>
        </p:nvSpPr>
        <p:spPr bwMode="auto">
          <a:xfrm>
            <a:off x="3262313" y="4784725"/>
            <a:ext cx="204787"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1469" name="AutoShape 28"/>
          <p:cNvCxnSpPr>
            <a:cxnSpLocks noChangeShapeType="1"/>
            <a:stCxn id="61468" idx="0"/>
            <a:endCxn id="61466" idx="5"/>
          </p:cNvCxnSpPr>
          <p:nvPr/>
        </p:nvCxnSpPr>
        <p:spPr bwMode="auto">
          <a:xfrm flipH="1" flipV="1">
            <a:off x="3236913" y="4459288"/>
            <a:ext cx="127000" cy="314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70" name="AutoShape 29"/>
          <p:cNvCxnSpPr>
            <a:cxnSpLocks noChangeShapeType="1"/>
            <a:stCxn id="61467" idx="0"/>
            <a:endCxn id="61466" idx="3"/>
          </p:cNvCxnSpPr>
          <p:nvPr/>
        </p:nvCxnSpPr>
        <p:spPr bwMode="auto">
          <a:xfrm flipV="1">
            <a:off x="2846388" y="4459288"/>
            <a:ext cx="190500" cy="314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71" name="Text Box 30"/>
          <p:cNvSpPr txBox="1">
            <a:spLocks noChangeArrowheads="1"/>
          </p:cNvSpPr>
          <p:nvPr/>
        </p:nvSpPr>
        <p:spPr bwMode="auto">
          <a:xfrm>
            <a:off x="1524000" y="3810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b="1" i="1">
                <a:solidFill>
                  <a:srgbClr val="CC3300"/>
                </a:solidFill>
                <a:latin typeface="Times New Roman" pitchFamily="18" charset="0"/>
              </a:rPr>
              <a:t>v</a:t>
            </a:r>
          </a:p>
        </p:txBody>
      </p:sp>
      <p:sp>
        <p:nvSpPr>
          <p:cNvPr id="61472" name="Text Box 31"/>
          <p:cNvSpPr txBox="1">
            <a:spLocks noChangeArrowheads="1"/>
          </p:cNvSpPr>
          <p:nvPr/>
        </p:nvSpPr>
        <p:spPr bwMode="auto">
          <a:xfrm>
            <a:off x="2133600" y="5119688"/>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solidFill>
                  <a:srgbClr val="CC3300"/>
                </a:solidFill>
              </a:rPr>
              <a:t>external node</a:t>
            </a:r>
          </a:p>
        </p:txBody>
      </p:sp>
      <p:sp>
        <p:nvSpPr>
          <p:cNvPr id="61473" name="Line 32"/>
          <p:cNvSpPr>
            <a:spLocks noChangeShapeType="1"/>
          </p:cNvSpPr>
          <p:nvPr/>
        </p:nvSpPr>
        <p:spPr bwMode="auto">
          <a:xfrm flipH="1" flipV="1">
            <a:off x="1981200" y="5026025"/>
            <a:ext cx="228600" cy="22860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4" name="Rectangle 33" descr="Rectangle: Click to edit Master text styles&#10;Second level&#10;Third level&#10;Fourth level&#10;Fifth level"/>
          <p:cNvSpPr>
            <a:spLocks noChangeArrowheads="1"/>
          </p:cNvSpPr>
          <p:nvPr/>
        </p:nvSpPr>
        <p:spPr bwMode="auto">
          <a:xfrm>
            <a:off x="762000" y="1905000"/>
            <a:ext cx="7696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06400" indent="-406400" algn="l">
              <a:lnSpc>
                <a:spcPct val="80000"/>
              </a:lnSpc>
              <a:spcBef>
                <a:spcPct val="20000"/>
              </a:spcBef>
              <a:buClr>
                <a:schemeClr val="hlink"/>
              </a:buClr>
              <a:buSzPct val="110000"/>
              <a:buFont typeface="Wingdings" pitchFamily="2" charset="2"/>
              <a:buBlip>
                <a:blip r:embed="rId3"/>
              </a:buBlip>
            </a:pPr>
            <a:r>
              <a:rPr lang="en-US" sz="2800" b="1" i="1">
                <a:latin typeface="Times New Roman" pitchFamily="18" charset="0"/>
              </a:rPr>
              <a:t>v</a:t>
            </a:r>
            <a:r>
              <a:rPr lang="en-US" sz="2800"/>
              <a:t> ’s successor is the lowest ancestor of </a:t>
            </a:r>
            <a:r>
              <a:rPr lang="en-US" sz="2800" b="1" i="1">
                <a:latin typeface="Times New Roman" pitchFamily="18" charset="0"/>
              </a:rPr>
              <a:t>v</a:t>
            </a:r>
            <a:r>
              <a:rPr lang="en-US" sz="2800"/>
              <a:t> whose left child is also an ancestor of </a:t>
            </a:r>
            <a:r>
              <a:rPr lang="en-US" sz="2800" b="1" i="1">
                <a:latin typeface="Times New Roman" pitchFamily="18" charset="0"/>
              </a:rPr>
              <a:t>v</a:t>
            </a:r>
            <a:r>
              <a:rPr lang="en-US" sz="2800"/>
              <a:t>.</a:t>
            </a:r>
          </a:p>
          <a:p>
            <a:pPr marL="406400" indent="-406400" algn="l">
              <a:lnSpc>
                <a:spcPct val="80000"/>
              </a:lnSpc>
              <a:spcBef>
                <a:spcPct val="20000"/>
              </a:spcBef>
              <a:buClr>
                <a:schemeClr val="hlink"/>
              </a:buClr>
              <a:buSzPct val="110000"/>
              <a:buFont typeface="Wingdings" pitchFamily="2" charset="2"/>
              <a:buNone/>
            </a:pPr>
            <a:endParaRPr lang="en-US" sz="2800"/>
          </a:p>
          <a:p>
            <a:pPr marL="406400" indent="-406400" algn="l">
              <a:lnSpc>
                <a:spcPct val="80000"/>
              </a:lnSpc>
              <a:spcBef>
                <a:spcPct val="20000"/>
              </a:spcBef>
              <a:buClr>
                <a:schemeClr val="hlink"/>
              </a:buClr>
              <a:buSzPct val="110000"/>
              <a:buFont typeface="Wingdings" pitchFamily="2" charset="2"/>
              <a:buNone/>
            </a:pPr>
            <a:endParaRPr lang="en-US" sz="2000"/>
          </a:p>
        </p:txBody>
      </p:sp>
      <p:sp>
        <p:nvSpPr>
          <p:cNvPr id="746530" name="Oval 34"/>
          <p:cNvSpPr>
            <a:spLocks noChangeArrowheads="1"/>
          </p:cNvSpPr>
          <p:nvPr/>
        </p:nvSpPr>
        <p:spPr bwMode="auto">
          <a:xfrm>
            <a:off x="6002338" y="3124200"/>
            <a:ext cx="284162" cy="334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746531" name="Oval 35"/>
          <p:cNvSpPr>
            <a:spLocks noChangeArrowheads="1"/>
          </p:cNvSpPr>
          <p:nvPr/>
        </p:nvSpPr>
        <p:spPr bwMode="auto">
          <a:xfrm>
            <a:off x="7250113" y="3660775"/>
            <a:ext cx="282575" cy="33813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746532" name="Oval 36"/>
          <p:cNvSpPr>
            <a:spLocks noChangeArrowheads="1"/>
          </p:cNvSpPr>
          <p:nvPr/>
        </p:nvSpPr>
        <p:spPr bwMode="auto">
          <a:xfrm>
            <a:off x="5159375" y="3660775"/>
            <a:ext cx="282575" cy="3381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746533" name="Oval 37"/>
          <p:cNvSpPr>
            <a:spLocks noChangeArrowheads="1"/>
          </p:cNvSpPr>
          <p:nvPr/>
        </p:nvSpPr>
        <p:spPr bwMode="auto">
          <a:xfrm>
            <a:off x="5680075" y="4181475"/>
            <a:ext cx="282575" cy="3365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746534" name="Rectangle 38"/>
          <p:cNvSpPr>
            <a:spLocks noChangeAspect="1" noChangeArrowheads="1"/>
          </p:cNvSpPr>
          <p:nvPr/>
        </p:nvSpPr>
        <p:spPr bwMode="auto">
          <a:xfrm>
            <a:off x="5461000" y="4787900"/>
            <a:ext cx="203200"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46535" name="Rectangle 39"/>
          <p:cNvSpPr>
            <a:spLocks noChangeAspect="1" noChangeArrowheads="1"/>
          </p:cNvSpPr>
          <p:nvPr/>
        </p:nvSpPr>
        <p:spPr bwMode="auto">
          <a:xfrm>
            <a:off x="5978525" y="4787900"/>
            <a:ext cx="204788"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46536" name="Rectangle 40"/>
          <p:cNvSpPr>
            <a:spLocks noChangeAspect="1" noChangeArrowheads="1"/>
          </p:cNvSpPr>
          <p:nvPr/>
        </p:nvSpPr>
        <p:spPr bwMode="auto">
          <a:xfrm>
            <a:off x="7721600" y="4229100"/>
            <a:ext cx="203200" cy="2428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46537" name="AutoShape 41"/>
          <p:cNvCxnSpPr>
            <a:cxnSpLocks noChangeShapeType="1"/>
            <a:stCxn id="746530" idx="3"/>
            <a:endCxn id="746532" idx="7"/>
          </p:cNvCxnSpPr>
          <p:nvPr/>
        </p:nvCxnSpPr>
        <p:spPr bwMode="auto">
          <a:xfrm flipH="1">
            <a:off x="5400675" y="3411538"/>
            <a:ext cx="644525" cy="3000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38" name="AutoShape 42"/>
          <p:cNvCxnSpPr>
            <a:cxnSpLocks noChangeShapeType="1"/>
            <a:stCxn id="746531" idx="1"/>
            <a:endCxn id="746530" idx="5"/>
          </p:cNvCxnSpPr>
          <p:nvPr/>
        </p:nvCxnSpPr>
        <p:spPr bwMode="auto">
          <a:xfrm flipH="1" flipV="1">
            <a:off x="6243638" y="3411538"/>
            <a:ext cx="1047750" cy="2905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39" name="AutoShape 43"/>
          <p:cNvCxnSpPr>
            <a:cxnSpLocks noChangeShapeType="1"/>
            <a:stCxn id="746536" idx="0"/>
            <a:endCxn id="746531" idx="5"/>
          </p:cNvCxnSpPr>
          <p:nvPr/>
        </p:nvCxnSpPr>
        <p:spPr bwMode="auto">
          <a:xfrm flipH="1" flipV="1">
            <a:off x="7493000" y="3957638"/>
            <a:ext cx="330200" cy="2603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40" name="AutoShape 44"/>
          <p:cNvCxnSpPr>
            <a:cxnSpLocks noChangeShapeType="1"/>
            <a:stCxn id="746550" idx="7"/>
            <a:endCxn id="746531" idx="3"/>
          </p:cNvCxnSpPr>
          <p:nvPr/>
        </p:nvCxnSpPr>
        <p:spPr bwMode="auto">
          <a:xfrm flipV="1">
            <a:off x="7088188" y="3959225"/>
            <a:ext cx="203200" cy="2270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41" name="AutoShape 45"/>
          <p:cNvCxnSpPr>
            <a:cxnSpLocks noChangeShapeType="1"/>
            <a:stCxn id="746535" idx="0"/>
            <a:endCxn id="746533" idx="5"/>
          </p:cNvCxnSpPr>
          <p:nvPr/>
        </p:nvCxnSpPr>
        <p:spPr bwMode="auto">
          <a:xfrm flipH="1" flipV="1">
            <a:off x="5921375" y="4478338"/>
            <a:ext cx="160338" cy="3000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42" name="AutoShape 46"/>
          <p:cNvCxnSpPr>
            <a:cxnSpLocks noChangeShapeType="1"/>
            <a:stCxn id="746534" idx="0"/>
            <a:endCxn id="746533" idx="3"/>
          </p:cNvCxnSpPr>
          <p:nvPr/>
        </p:nvCxnSpPr>
        <p:spPr bwMode="auto">
          <a:xfrm flipV="1">
            <a:off x="5562600" y="4478338"/>
            <a:ext cx="158750" cy="3000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43" name="AutoShape 47"/>
          <p:cNvCxnSpPr>
            <a:cxnSpLocks noChangeShapeType="1"/>
            <a:stCxn id="746545" idx="7"/>
            <a:endCxn id="746532" idx="3"/>
          </p:cNvCxnSpPr>
          <p:nvPr/>
        </p:nvCxnSpPr>
        <p:spPr bwMode="auto">
          <a:xfrm flipV="1">
            <a:off x="4881563" y="3948113"/>
            <a:ext cx="319087" cy="273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44" name="AutoShape 48"/>
          <p:cNvCxnSpPr>
            <a:cxnSpLocks noChangeShapeType="1"/>
            <a:stCxn id="746533" idx="1"/>
            <a:endCxn id="746532" idx="5"/>
          </p:cNvCxnSpPr>
          <p:nvPr/>
        </p:nvCxnSpPr>
        <p:spPr bwMode="auto">
          <a:xfrm flipH="1" flipV="1">
            <a:off x="5400675" y="3949700"/>
            <a:ext cx="320675" cy="2714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6545" name="Oval 49"/>
          <p:cNvSpPr>
            <a:spLocks noChangeArrowheads="1"/>
          </p:cNvSpPr>
          <p:nvPr/>
        </p:nvSpPr>
        <p:spPr bwMode="auto">
          <a:xfrm>
            <a:off x="4640263" y="4181475"/>
            <a:ext cx="282575" cy="3365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746546" name="Rectangle 50"/>
          <p:cNvSpPr>
            <a:spLocks noChangeAspect="1" noChangeArrowheads="1"/>
          </p:cNvSpPr>
          <p:nvPr/>
        </p:nvSpPr>
        <p:spPr bwMode="auto">
          <a:xfrm>
            <a:off x="4419600" y="4787900"/>
            <a:ext cx="203200"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46547" name="Rectangle 51"/>
          <p:cNvSpPr>
            <a:spLocks noChangeAspect="1" noChangeArrowheads="1"/>
          </p:cNvSpPr>
          <p:nvPr/>
        </p:nvSpPr>
        <p:spPr bwMode="auto">
          <a:xfrm>
            <a:off x="4938713" y="4787900"/>
            <a:ext cx="204787"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46548" name="AutoShape 52"/>
          <p:cNvCxnSpPr>
            <a:cxnSpLocks noChangeShapeType="1"/>
            <a:stCxn id="746547" idx="0"/>
            <a:endCxn id="746545" idx="5"/>
          </p:cNvCxnSpPr>
          <p:nvPr/>
        </p:nvCxnSpPr>
        <p:spPr bwMode="auto">
          <a:xfrm flipH="1" flipV="1">
            <a:off x="4881563" y="4478338"/>
            <a:ext cx="160337" cy="298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49" name="AutoShape 53"/>
          <p:cNvCxnSpPr>
            <a:cxnSpLocks noChangeShapeType="1"/>
            <a:stCxn id="746546" idx="0"/>
            <a:endCxn id="746545" idx="3"/>
          </p:cNvCxnSpPr>
          <p:nvPr/>
        </p:nvCxnSpPr>
        <p:spPr bwMode="auto">
          <a:xfrm flipV="1">
            <a:off x="4522788" y="4478338"/>
            <a:ext cx="158750" cy="298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6550" name="Oval 54"/>
          <p:cNvSpPr>
            <a:spLocks noChangeArrowheads="1"/>
          </p:cNvSpPr>
          <p:nvPr/>
        </p:nvSpPr>
        <p:spPr bwMode="auto">
          <a:xfrm>
            <a:off x="6846888" y="4165600"/>
            <a:ext cx="282575" cy="336550"/>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746551" name="Rectangle 55"/>
          <p:cNvSpPr>
            <a:spLocks noChangeAspect="1" noChangeArrowheads="1"/>
          </p:cNvSpPr>
          <p:nvPr/>
        </p:nvSpPr>
        <p:spPr bwMode="auto">
          <a:xfrm>
            <a:off x="6594475" y="4787900"/>
            <a:ext cx="204788"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46552" name="Rectangle 56"/>
          <p:cNvSpPr>
            <a:spLocks noChangeAspect="1" noChangeArrowheads="1"/>
          </p:cNvSpPr>
          <p:nvPr/>
        </p:nvSpPr>
        <p:spPr bwMode="auto">
          <a:xfrm>
            <a:off x="7113588" y="4787900"/>
            <a:ext cx="204787" cy="2413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46553" name="AutoShape 57"/>
          <p:cNvCxnSpPr>
            <a:cxnSpLocks noChangeShapeType="1"/>
            <a:stCxn id="746552" idx="0"/>
            <a:endCxn id="746550" idx="5"/>
          </p:cNvCxnSpPr>
          <p:nvPr/>
        </p:nvCxnSpPr>
        <p:spPr bwMode="auto">
          <a:xfrm flipH="1" flipV="1">
            <a:off x="7088188" y="4481513"/>
            <a:ext cx="128587" cy="296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54" name="AutoShape 58"/>
          <p:cNvCxnSpPr>
            <a:cxnSpLocks noChangeShapeType="1"/>
            <a:stCxn id="746551" idx="0"/>
            <a:endCxn id="746550" idx="3"/>
          </p:cNvCxnSpPr>
          <p:nvPr/>
        </p:nvCxnSpPr>
        <p:spPr bwMode="auto">
          <a:xfrm flipV="1">
            <a:off x="6697663" y="4481513"/>
            <a:ext cx="190500" cy="296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6555" name="Text Box 59"/>
          <p:cNvSpPr txBox="1">
            <a:spLocks noChangeArrowheads="1"/>
          </p:cNvSpPr>
          <p:nvPr/>
        </p:nvSpPr>
        <p:spPr bwMode="auto">
          <a:xfrm>
            <a:off x="6629400" y="3886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b="1" i="1">
                <a:solidFill>
                  <a:srgbClr val="CC3300"/>
                </a:solidFill>
                <a:latin typeface="Times New Roman" pitchFamily="18" charset="0"/>
              </a:rPr>
              <a:t>v</a:t>
            </a:r>
          </a:p>
        </p:txBody>
      </p:sp>
      <p:sp>
        <p:nvSpPr>
          <p:cNvPr id="746556" name="Text Box 60"/>
          <p:cNvSpPr txBox="1">
            <a:spLocks noChangeArrowheads="1"/>
          </p:cNvSpPr>
          <p:nvPr/>
        </p:nvSpPr>
        <p:spPr bwMode="auto">
          <a:xfrm>
            <a:off x="7467600" y="5043488"/>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solidFill>
                  <a:srgbClr val="CC3300"/>
                </a:solidFill>
              </a:rPr>
              <a:t>external node</a:t>
            </a:r>
          </a:p>
        </p:txBody>
      </p:sp>
      <p:sp>
        <p:nvSpPr>
          <p:cNvPr id="746557" name="Line 61"/>
          <p:cNvSpPr>
            <a:spLocks noChangeShapeType="1"/>
          </p:cNvSpPr>
          <p:nvPr/>
        </p:nvSpPr>
        <p:spPr bwMode="auto">
          <a:xfrm flipH="1" flipV="1">
            <a:off x="7315200" y="5029200"/>
            <a:ext cx="228600" cy="22860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558" name="Freeform 62"/>
          <p:cNvSpPr>
            <a:spLocks/>
          </p:cNvSpPr>
          <p:nvPr/>
        </p:nvSpPr>
        <p:spPr bwMode="auto">
          <a:xfrm rot="-5622506">
            <a:off x="1640681" y="3464719"/>
            <a:ext cx="754063" cy="682625"/>
          </a:xfrm>
          <a:custGeom>
            <a:avLst/>
            <a:gdLst>
              <a:gd name="T0" fmla="*/ 0 w 448"/>
              <a:gd name="T1" fmla="*/ 0 h 448"/>
              <a:gd name="T2" fmla="*/ 2147483647 w 448"/>
              <a:gd name="T3" fmla="*/ 2147483647 h 448"/>
              <a:gd name="T4" fmla="*/ 2147483647 w 448"/>
              <a:gd name="T5" fmla="*/ 2147483647 h 448"/>
              <a:gd name="T6" fmla="*/ 2147483647 w 448"/>
              <a:gd name="T7" fmla="*/ 2147483647 h 448"/>
              <a:gd name="T8" fmla="*/ 2147483647 w 448"/>
              <a:gd name="T9" fmla="*/ 2147483647 h 448"/>
              <a:gd name="T10" fmla="*/ 2147483647 w 448"/>
              <a:gd name="T11" fmla="*/ 2147483647 h 448"/>
              <a:gd name="T12" fmla="*/ 2147483647 w 448"/>
              <a:gd name="T13" fmla="*/ 2147483647 h 448"/>
              <a:gd name="T14" fmla="*/ 2147483647 w 448"/>
              <a:gd name="T15" fmla="*/ 2147483647 h 448"/>
              <a:gd name="T16" fmla="*/ 2147483647 w 448"/>
              <a:gd name="T17" fmla="*/ 2147483647 h 448"/>
              <a:gd name="T18" fmla="*/ 2147483647 w 448"/>
              <a:gd name="T19" fmla="*/ 2147483647 h 4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448">
                <a:moveTo>
                  <a:pt x="0" y="0"/>
                </a:moveTo>
                <a:cubicBezTo>
                  <a:pt x="36" y="36"/>
                  <a:pt x="60" y="33"/>
                  <a:pt x="72" y="80"/>
                </a:cubicBezTo>
                <a:cubicBezTo>
                  <a:pt x="69" y="101"/>
                  <a:pt x="60" y="123"/>
                  <a:pt x="64" y="144"/>
                </a:cubicBezTo>
                <a:cubicBezTo>
                  <a:pt x="70" y="175"/>
                  <a:pt x="159" y="184"/>
                  <a:pt x="184" y="192"/>
                </a:cubicBezTo>
                <a:cubicBezTo>
                  <a:pt x="190" y="216"/>
                  <a:pt x="186" y="244"/>
                  <a:pt x="200" y="264"/>
                </a:cubicBezTo>
                <a:cubicBezTo>
                  <a:pt x="205" y="271"/>
                  <a:pt x="265" y="279"/>
                  <a:pt x="272" y="280"/>
                </a:cubicBezTo>
                <a:cubicBezTo>
                  <a:pt x="280" y="304"/>
                  <a:pt x="288" y="328"/>
                  <a:pt x="296" y="352"/>
                </a:cubicBezTo>
                <a:cubicBezTo>
                  <a:pt x="301" y="368"/>
                  <a:pt x="344" y="368"/>
                  <a:pt x="344" y="368"/>
                </a:cubicBezTo>
                <a:cubicBezTo>
                  <a:pt x="364" y="399"/>
                  <a:pt x="368" y="418"/>
                  <a:pt x="400" y="432"/>
                </a:cubicBezTo>
                <a:cubicBezTo>
                  <a:pt x="415" y="439"/>
                  <a:pt x="448" y="448"/>
                  <a:pt x="448" y="448"/>
                </a:cubicBezTo>
              </a:path>
            </a:pathLst>
          </a:custGeom>
          <a:noFill/>
          <a:ln w="38100" cap="flat" cmpd="sng">
            <a:solidFill>
              <a:schemeClr val="tx2"/>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559" name="Text Box 63"/>
          <p:cNvSpPr txBox="1">
            <a:spLocks noChangeArrowheads="1"/>
          </p:cNvSpPr>
          <p:nvPr/>
        </p:nvSpPr>
        <p:spPr bwMode="auto">
          <a:xfrm>
            <a:off x="1905000" y="36576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solidFill>
                  <a:srgbClr val="CC3300"/>
                </a:solidFill>
              </a:rPr>
              <a:t>successor</a:t>
            </a:r>
          </a:p>
        </p:txBody>
      </p:sp>
      <p:sp>
        <p:nvSpPr>
          <p:cNvPr id="746560" name="Freeform 64"/>
          <p:cNvSpPr>
            <a:spLocks/>
          </p:cNvSpPr>
          <p:nvPr/>
        </p:nvSpPr>
        <p:spPr bwMode="auto">
          <a:xfrm rot="-5781655">
            <a:off x="7088187" y="3959226"/>
            <a:ext cx="225425" cy="228600"/>
          </a:xfrm>
          <a:custGeom>
            <a:avLst/>
            <a:gdLst>
              <a:gd name="T0" fmla="*/ 0 w 448"/>
              <a:gd name="T1" fmla="*/ 0 h 448"/>
              <a:gd name="T2" fmla="*/ 2147483647 w 448"/>
              <a:gd name="T3" fmla="*/ 2147483647 h 448"/>
              <a:gd name="T4" fmla="*/ 2147483647 w 448"/>
              <a:gd name="T5" fmla="*/ 2147483647 h 448"/>
              <a:gd name="T6" fmla="*/ 2147483647 w 448"/>
              <a:gd name="T7" fmla="*/ 2147483647 h 448"/>
              <a:gd name="T8" fmla="*/ 2147483647 w 448"/>
              <a:gd name="T9" fmla="*/ 2147483647 h 448"/>
              <a:gd name="T10" fmla="*/ 2147483647 w 448"/>
              <a:gd name="T11" fmla="*/ 2147483647 h 448"/>
              <a:gd name="T12" fmla="*/ 2147483647 w 448"/>
              <a:gd name="T13" fmla="*/ 2147483647 h 448"/>
              <a:gd name="T14" fmla="*/ 2147483647 w 448"/>
              <a:gd name="T15" fmla="*/ 2147483647 h 448"/>
              <a:gd name="T16" fmla="*/ 2147483647 w 448"/>
              <a:gd name="T17" fmla="*/ 2147483647 h 448"/>
              <a:gd name="T18" fmla="*/ 2147483647 w 448"/>
              <a:gd name="T19" fmla="*/ 2147483647 h 4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448">
                <a:moveTo>
                  <a:pt x="0" y="0"/>
                </a:moveTo>
                <a:cubicBezTo>
                  <a:pt x="36" y="36"/>
                  <a:pt x="60" y="33"/>
                  <a:pt x="72" y="80"/>
                </a:cubicBezTo>
                <a:cubicBezTo>
                  <a:pt x="69" y="101"/>
                  <a:pt x="60" y="123"/>
                  <a:pt x="64" y="144"/>
                </a:cubicBezTo>
                <a:cubicBezTo>
                  <a:pt x="70" y="175"/>
                  <a:pt x="159" y="184"/>
                  <a:pt x="184" y="192"/>
                </a:cubicBezTo>
                <a:cubicBezTo>
                  <a:pt x="190" y="216"/>
                  <a:pt x="186" y="244"/>
                  <a:pt x="200" y="264"/>
                </a:cubicBezTo>
                <a:cubicBezTo>
                  <a:pt x="205" y="271"/>
                  <a:pt x="265" y="279"/>
                  <a:pt x="272" y="280"/>
                </a:cubicBezTo>
                <a:cubicBezTo>
                  <a:pt x="280" y="304"/>
                  <a:pt x="288" y="328"/>
                  <a:pt x="296" y="352"/>
                </a:cubicBezTo>
                <a:cubicBezTo>
                  <a:pt x="301" y="368"/>
                  <a:pt x="344" y="368"/>
                  <a:pt x="344" y="368"/>
                </a:cubicBezTo>
                <a:cubicBezTo>
                  <a:pt x="364" y="399"/>
                  <a:pt x="368" y="418"/>
                  <a:pt x="400" y="432"/>
                </a:cubicBezTo>
                <a:cubicBezTo>
                  <a:pt x="415" y="439"/>
                  <a:pt x="448" y="448"/>
                  <a:pt x="448" y="448"/>
                </a:cubicBezTo>
              </a:path>
            </a:pathLst>
          </a:custGeom>
          <a:noFill/>
          <a:ln w="38100" cap="flat" cmpd="sng">
            <a:solidFill>
              <a:schemeClr val="tx2"/>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561" name="Text Box 65"/>
          <p:cNvSpPr txBox="1">
            <a:spLocks noChangeArrowheads="1"/>
          </p:cNvSpPr>
          <p:nvPr/>
        </p:nvSpPr>
        <p:spPr bwMode="auto">
          <a:xfrm>
            <a:off x="7543800" y="3595688"/>
            <a:ext cx="152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dirty="0">
                <a:solidFill>
                  <a:srgbClr val="CC3300"/>
                </a:solidFill>
              </a:rPr>
              <a:t>successor</a:t>
            </a:r>
          </a:p>
        </p:txBody>
      </p:sp>
    </p:spTree>
    <p:extLst>
      <p:ext uri="{BB962C8B-B14F-4D97-AF65-F5344CB8AC3E}">
        <p14:creationId xmlns:p14="http://schemas.microsoft.com/office/powerpoint/2010/main" val="4176418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6558"/>
                                        </p:tgtEl>
                                        <p:attrNameLst>
                                          <p:attrName>style.visibility</p:attrName>
                                        </p:attrNameLst>
                                      </p:cBhvr>
                                      <p:to>
                                        <p:strVal val="visible"/>
                                      </p:to>
                                    </p:set>
                                    <p:animEffect transition="in" filter="wipe(down)">
                                      <p:cBhvr>
                                        <p:cTn id="7" dur="500"/>
                                        <p:tgtEl>
                                          <p:spTgt spid="74655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46559"/>
                                        </p:tgtEl>
                                        <p:attrNameLst>
                                          <p:attrName>style.visibility</p:attrName>
                                        </p:attrNameLst>
                                      </p:cBhvr>
                                      <p:to>
                                        <p:strVal val="visible"/>
                                      </p:to>
                                    </p:set>
                                    <p:animEffect transition="in" filter="wipe(up)">
                                      <p:cBhvr>
                                        <p:cTn id="10" dur="500"/>
                                        <p:tgtEl>
                                          <p:spTgt spid="7465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65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65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65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65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65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65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65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65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65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65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65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65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65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465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65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65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65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65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65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65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65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65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65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4655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465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65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6557"/>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74655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4655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746560"/>
                                        </p:tgtEl>
                                        <p:attrNameLst>
                                          <p:attrName>style.visibility</p:attrName>
                                        </p:attrNameLst>
                                      </p:cBhvr>
                                      <p:to>
                                        <p:strVal val="visible"/>
                                      </p:to>
                                    </p:set>
                                    <p:animEffect transition="in" filter="wipe(down)">
                                      <p:cBhvr>
                                        <p:cTn id="75" dur="500"/>
                                        <p:tgtEl>
                                          <p:spTgt spid="746560"/>
                                        </p:tgtEl>
                                      </p:cBhvr>
                                    </p:animEffect>
                                  </p:childTnLst>
                                </p:cTn>
                              </p:par>
                              <p:par>
                                <p:cTn id="76" presetID="22" presetClass="entr" presetSubtype="4" fill="hold" nodeType="withEffect">
                                  <p:stCondLst>
                                    <p:cond delay="0"/>
                                  </p:stCondLst>
                                  <p:childTnLst>
                                    <p:set>
                                      <p:cBhvr>
                                        <p:cTn id="77" dur="1" fill="hold">
                                          <p:stCondLst>
                                            <p:cond delay="0"/>
                                          </p:stCondLst>
                                        </p:cTn>
                                        <p:tgtEl>
                                          <p:spTgt spid="746561"/>
                                        </p:tgtEl>
                                        <p:attrNameLst>
                                          <p:attrName>style.visibility</p:attrName>
                                        </p:attrNameLst>
                                      </p:cBhvr>
                                      <p:to>
                                        <p:strVal val="visible"/>
                                      </p:to>
                                    </p:set>
                                    <p:animEffect transition="in" filter="wipe(down)">
                                      <p:cBhvr>
                                        <p:cTn id="78" dur="500"/>
                                        <p:tgtEl>
                                          <p:spTgt spid="746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30" grpId="0" animBg="1"/>
      <p:bldP spid="746531" grpId="0" animBg="1"/>
      <p:bldP spid="746532" grpId="0" animBg="1"/>
      <p:bldP spid="746533" grpId="0" animBg="1"/>
      <p:bldP spid="746534" grpId="0" animBg="1"/>
      <p:bldP spid="746535" grpId="0" animBg="1"/>
      <p:bldP spid="746536" grpId="0" animBg="1"/>
      <p:bldP spid="746545" grpId="0" animBg="1"/>
      <p:bldP spid="746546" grpId="0" animBg="1"/>
      <p:bldP spid="746547" grpId="0" animBg="1"/>
      <p:bldP spid="746550" grpId="0" animBg="1"/>
      <p:bldP spid="746551" grpId="0" animBg="1"/>
      <p:bldP spid="746552" grpId="0" animBg="1"/>
      <p:bldP spid="746555" grpId="0"/>
      <p:bldP spid="746557" grpId="0" animBg="1"/>
      <p:bldP spid="746557" grpId="1" animBg="1"/>
      <p:bldP spid="746558" grpId="0" animBg="1"/>
      <p:bldP spid="746559" grpId="0"/>
      <p:bldP spid="7465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5 Título"/>
          <p:cNvSpPr>
            <a:spLocks noGrp="1"/>
          </p:cNvSpPr>
          <p:nvPr>
            <p:ph type="title"/>
          </p:nvPr>
        </p:nvSpPr>
        <p:spPr/>
        <p:txBody>
          <a:bodyPr/>
          <a:lstStyle/>
          <a:p>
            <a:r>
              <a:rPr lang="en-US" dirty="0"/>
              <a:t>Successor of </a:t>
            </a:r>
            <a:r>
              <a:rPr lang="en-US" b="1" i="1" dirty="0">
                <a:latin typeface="Times New Roman" pitchFamily="18" charset="0"/>
              </a:rPr>
              <a:t>v</a:t>
            </a:r>
            <a:r>
              <a:rPr lang="en-US" dirty="0"/>
              <a:t>: Case 2</a:t>
            </a:r>
            <a:endParaRPr lang="es-CL" dirty="0"/>
          </a:p>
        </p:txBody>
      </p:sp>
      <p:sp>
        <p:nvSpPr>
          <p:cNvPr id="5" name="4 Marcador de número de diapositiva"/>
          <p:cNvSpPr>
            <a:spLocks noGrp="1"/>
          </p:cNvSpPr>
          <p:nvPr>
            <p:ph type="sldNum" sz="quarter" idx="12"/>
          </p:nvPr>
        </p:nvSpPr>
        <p:spPr/>
        <p:txBody>
          <a:bodyPr/>
          <a:lstStyle/>
          <a:p>
            <a:pPr>
              <a:defRPr/>
            </a:pPr>
            <a:fld id="{E203E3D1-FF76-435A-850B-E0ABAF334ECC}" type="slidenum">
              <a:rPr lang="en-US" smtClean="0"/>
              <a:pPr>
                <a:defRPr/>
              </a:pPr>
              <a:t>15</a:t>
            </a:fld>
            <a:endParaRPr lang="en-US"/>
          </a:p>
        </p:txBody>
      </p:sp>
      <p:sp>
        <p:nvSpPr>
          <p:cNvPr id="6" name="Oval 5"/>
          <p:cNvSpPr>
            <a:spLocks noChangeArrowheads="1"/>
          </p:cNvSpPr>
          <p:nvPr/>
        </p:nvSpPr>
        <p:spPr bwMode="auto">
          <a:xfrm>
            <a:off x="3390439" y="15501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7" name="Oval 6"/>
          <p:cNvSpPr>
            <a:spLocks noChangeArrowheads="1"/>
          </p:cNvSpPr>
          <p:nvPr/>
        </p:nvSpPr>
        <p:spPr bwMode="auto">
          <a:xfrm>
            <a:off x="5319720" y="3453111"/>
            <a:ext cx="512137" cy="432792"/>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dirty="0" smtClean="0">
                <a:latin typeface="Times New Roman" pitchFamily="18" charset="0"/>
              </a:rPr>
              <a:t>90</a:t>
            </a:r>
            <a:endParaRPr lang="en-US" altLang="en-US" sz="1400" dirty="0">
              <a:latin typeface="Times New Roman" pitchFamily="18" charset="0"/>
            </a:endParaRPr>
          </a:p>
        </p:txBody>
      </p:sp>
      <p:sp>
        <p:nvSpPr>
          <p:cNvPr id="8" name="Oval 7"/>
          <p:cNvSpPr>
            <a:spLocks noChangeArrowheads="1"/>
          </p:cNvSpPr>
          <p:nvPr/>
        </p:nvSpPr>
        <p:spPr bwMode="auto">
          <a:xfrm>
            <a:off x="4247689" y="21597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9" name="Oval 8"/>
          <p:cNvSpPr>
            <a:spLocks noChangeArrowheads="1"/>
          </p:cNvSpPr>
          <p:nvPr/>
        </p:nvSpPr>
        <p:spPr bwMode="auto">
          <a:xfrm>
            <a:off x="5549900" y="4138911"/>
            <a:ext cx="512137" cy="432792"/>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dirty="0" smtClean="0">
                <a:latin typeface="Times New Roman" pitchFamily="18" charset="0"/>
              </a:rPr>
              <a:t>92</a:t>
            </a:r>
            <a:endParaRPr lang="en-US" altLang="en-US" sz="1400" dirty="0">
              <a:latin typeface="Times New Roman" pitchFamily="18" charset="0"/>
            </a:endParaRPr>
          </a:p>
        </p:txBody>
      </p:sp>
      <p:sp>
        <p:nvSpPr>
          <p:cNvPr id="10" name="Oval 9"/>
          <p:cNvSpPr>
            <a:spLocks noChangeArrowheads="1"/>
          </p:cNvSpPr>
          <p:nvPr/>
        </p:nvSpPr>
        <p:spPr bwMode="auto">
          <a:xfrm>
            <a:off x="3657600" y="2830811"/>
            <a:ext cx="512137" cy="432792"/>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11" name="Oval 10"/>
          <p:cNvSpPr>
            <a:spLocks noChangeArrowheads="1"/>
          </p:cNvSpPr>
          <p:nvPr/>
        </p:nvSpPr>
        <p:spPr bwMode="auto">
          <a:xfrm>
            <a:off x="5038725" y="28455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12" name="Oval 11"/>
          <p:cNvSpPr>
            <a:spLocks noChangeArrowheads="1"/>
          </p:cNvSpPr>
          <p:nvPr/>
        </p:nvSpPr>
        <p:spPr bwMode="auto">
          <a:xfrm>
            <a:off x="3352800" y="35313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13" name="Oval 12"/>
          <p:cNvSpPr>
            <a:spLocks noChangeArrowheads="1"/>
          </p:cNvSpPr>
          <p:nvPr/>
        </p:nvSpPr>
        <p:spPr bwMode="auto">
          <a:xfrm>
            <a:off x="4105275" y="3531394"/>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14" name="Rectangle 13"/>
          <p:cNvSpPr>
            <a:spLocks noChangeArrowheads="1"/>
          </p:cNvSpPr>
          <p:nvPr/>
        </p:nvSpPr>
        <p:spPr bwMode="auto">
          <a:xfrm>
            <a:off x="5257800" y="40901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 name="Rectangle 14"/>
          <p:cNvSpPr>
            <a:spLocks noChangeArrowheads="1"/>
          </p:cNvSpPr>
          <p:nvPr/>
        </p:nvSpPr>
        <p:spPr bwMode="auto">
          <a:xfrm>
            <a:off x="5562600" y="47759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 name="Rectangle 15"/>
          <p:cNvSpPr>
            <a:spLocks noChangeArrowheads="1"/>
          </p:cNvSpPr>
          <p:nvPr/>
        </p:nvSpPr>
        <p:spPr bwMode="auto">
          <a:xfrm>
            <a:off x="5867400" y="47759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Rectangle 16"/>
          <p:cNvSpPr>
            <a:spLocks noChangeArrowheads="1"/>
          </p:cNvSpPr>
          <p:nvPr/>
        </p:nvSpPr>
        <p:spPr bwMode="auto">
          <a:xfrm>
            <a:off x="3355975" y="41536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 name="Rectangle 17"/>
          <p:cNvSpPr>
            <a:spLocks noChangeArrowheads="1"/>
          </p:cNvSpPr>
          <p:nvPr/>
        </p:nvSpPr>
        <p:spPr bwMode="auto">
          <a:xfrm>
            <a:off x="3660775" y="41536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 name="Rectangle 18"/>
          <p:cNvSpPr>
            <a:spLocks noChangeArrowheads="1"/>
          </p:cNvSpPr>
          <p:nvPr/>
        </p:nvSpPr>
        <p:spPr bwMode="auto">
          <a:xfrm>
            <a:off x="4052888" y="41536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 name="Rectangle 19"/>
          <p:cNvSpPr>
            <a:spLocks noChangeArrowheads="1"/>
          </p:cNvSpPr>
          <p:nvPr/>
        </p:nvSpPr>
        <p:spPr bwMode="auto">
          <a:xfrm>
            <a:off x="4946189" y="3467894"/>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2" name="AutoShape 21"/>
          <p:cNvCxnSpPr>
            <a:cxnSpLocks noChangeShapeType="1"/>
            <a:stCxn id="11" idx="4"/>
            <a:endCxn id="7" idx="0"/>
          </p:cNvCxnSpPr>
          <p:nvPr/>
        </p:nvCxnSpPr>
        <p:spPr bwMode="auto">
          <a:xfrm>
            <a:off x="5262563" y="3248819"/>
            <a:ext cx="313226" cy="20429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p:cNvCxnSpPr>
            <a:cxnSpLocks noChangeShapeType="1"/>
            <a:stCxn id="7" idx="4"/>
            <a:endCxn id="14" idx="0"/>
          </p:cNvCxnSpPr>
          <p:nvPr/>
        </p:nvCxnSpPr>
        <p:spPr bwMode="auto">
          <a:xfrm flipH="1">
            <a:off x="5334000" y="3885903"/>
            <a:ext cx="241789" cy="20429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3"/>
          <p:cNvCxnSpPr>
            <a:cxnSpLocks noChangeShapeType="1"/>
            <a:stCxn id="7" idx="4"/>
            <a:endCxn id="9" idx="0"/>
          </p:cNvCxnSpPr>
          <p:nvPr/>
        </p:nvCxnSpPr>
        <p:spPr bwMode="auto">
          <a:xfrm>
            <a:off x="5575789" y="3885903"/>
            <a:ext cx="230180" cy="25300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4"/>
          <p:cNvCxnSpPr>
            <a:cxnSpLocks noChangeShapeType="1"/>
            <a:stCxn id="6" idx="4"/>
            <a:endCxn id="8" idx="0"/>
          </p:cNvCxnSpPr>
          <p:nvPr/>
        </p:nvCxnSpPr>
        <p:spPr bwMode="auto">
          <a:xfrm>
            <a:off x="3614277" y="1953419"/>
            <a:ext cx="85725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5"/>
          <p:cNvCxnSpPr>
            <a:cxnSpLocks noChangeShapeType="1"/>
            <a:stCxn id="8" idx="4"/>
            <a:endCxn id="10" idx="0"/>
          </p:cNvCxnSpPr>
          <p:nvPr/>
        </p:nvCxnSpPr>
        <p:spPr bwMode="auto">
          <a:xfrm flipH="1">
            <a:off x="3913669" y="2563019"/>
            <a:ext cx="557858" cy="26779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6"/>
          <p:cNvCxnSpPr>
            <a:cxnSpLocks noChangeShapeType="1"/>
            <a:stCxn id="8" idx="4"/>
            <a:endCxn id="11" idx="0"/>
          </p:cNvCxnSpPr>
          <p:nvPr/>
        </p:nvCxnSpPr>
        <p:spPr bwMode="auto">
          <a:xfrm>
            <a:off x="4471527" y="2563019"/>
            <a:ext cx="791036"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7"/>
          <p:cNvCxnSpPr>
            <a:cxnSpLocks noChangeShapeType="1"/>
            <a:stCxn id="10" idx="4"/>
            <a:endCxn id="12" idx="0"/>
          </p:cNvCxnSpPr>
          <p:nvPr/>
        </p:nvCxnSpPr>
        <p:spPr bwMode="auto">
          <a:xfrm flipH="1">
            <a:off x="3576638" y="3263603"/>
            <a:ext cx="337031" cy="26779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8"/>
          <p:cNvCxnSpPr>
            <a:cxnSpLocks noChangeShapeType="1"/>
            <a:stCxn id="9" idx="4"/>
            <a:endCxn id="15" idx="0"/>
          </p:cNvCxnSpPr>
          <p:nvPr/>
        </p:nvCxnSpPr>
        <p:spPr bwMode="auto">
          <a:xfrm flipH="1">
            <a:off x="5638800" y="4571703"/>
            <a:ext cx="167169" cy="20429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9"/>
          <p:cNvCxnSpPr>
            <a:cxnSpLocks noChangeShapeType="1"/>
            <a:stCxn id="9" idx="4"/>
            <a:endCxn id="16" idx="0"/>
          </p:cNvCxnSpPr>
          <p:nvPr/>
        </p:nvCxnSpPr>
        <p:spPr bwMode="auto">
          <a:xfrm>
            <a:off x="5805969" y="4571703"/>
            <a:ext cx="137631" cy="20429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0"/>
          <p:cNvCxnSpPr>
            <a:cxnSpLocks noChangeShapeType="1"/>
            <a:stCxn id="12" idx="4"/>
            <a:endCxn id="17" idx="0"/>
          </p:cNvCxnSpPr>
          <p:nvPr/>
        </p:nvCxnSpPr>
        <p:spPr bwMode="auto">
          <a:xfrm flipH="1">
            <a:off x="3432175" y="3934619"/>
            <a:ext cx="1444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1"/>
          <p:cNvCxnSpPr>
            <a:cxnSpLocks noChangeShapeType="1"/>
            <a:stCxn id="12" idx="4"/>
            <a:endCxn id="18" idx="0"/>
          </p:cNvCxnSpPr>
          <p:nvPr/>
        </p:nvCxnSpPr>
        <p:spPr bwMode="auto">
          <a:xfrm>
            <a:off x="3576638" y="3934619"/>
            <a:ext cx="1603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2"/>
          <p:cNvCxnSpPr>
            <a:cxnSpLocks noChangeShapeType="1"/>
            <a:stCxn id="13" idx="4"/>
            <a:endCxn id="38" idx="0"/>
          </p:cNvCxnSpPr>
          <p:nvPr/>
        </p:nvCxnSpPr>
        <p:spPr bwMode="auto">
          <a:xfrm>
            <a:off x="4329113" y="3934619"/>
            <a:ext cx="240360" cy="21907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3"/>
          <p:cNvCxnSpPr>
            <a:cxnSpLocks noChangeShapeType="1"/>
            <a:stCxn id="13" idx="4"/>
            <a:endCxn id="19" idx="0"/>
          </p:cNvCxnSpPr>
          <p:nvPr/>
        </p:nvCxnSpPr>
        <p:spPr bwMode="auto">
          <a:xfrm flipH="1">
            <a:off x="4129088" y="3934619"/>
            <a:ext cx="200025"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p:cNvCxnSpPr>
            <a:cxnSpLocks noChangeShapeType="1"/>
            <a:stCxn id="10" idx="4"/>
            <a:endCxn id="13" idx="0"/>
          </p:cNvCxnSpPr>
          <p:nvPr/>
        </p:nvCxnSpPr>
        <p:spPr bwMode="auto">
          <a:xfrm>
            <a:off x="3913669" y="3263603"/>
            <a:ext cx="415444" cy="26779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5"/>
          <p:cNvCxnSpPr>
            <a:cxnSpLocks noChangeShapeType="1"/>
            <a:stCxn id="11" idx="4"/>
            <a:endCxn id="20" idx="0"/>
          </p:cNvCxnSpPr>
          <p:nvPr/>
        </p:nvCxnSpPr>
        <p:spPr bwMode="auto">
          <a:xfrm flipH="1">
            <a:off x="5022389" y="3248819"/>
            <a:ext cx="240174"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37"/>
          <p:cNvSpPr>
            <a:spLocks noChangeAspect="1" noChangeArrowheads="1"/>
          </p:cNvSpPr>
          <p:nvPr/>
        </p:nvSpPr>
        <p:spPr bwMode="auto">
          <a:xfrm>
            <a:off x="4354911" y="4153695"/>
            <a:ext cx="429123" cy="351942"/>
          </a:xfrm>
          <a:prstGeom prst="ellipse">
            <a:avLst/>
          </a:prstGeom>
          <a:solidFill>
            <a:schemeClr val="accent1"/>
          </a:solidFill>
          <a:ln w="41275">
            <a:solidFill>
              <a:srgbClr val="C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0" bIns="0" anchor="ctr">
            <a:normAutofit/>
          </a:bodyPr>
          <a:lstStyle/>
          <a:p>
            <a:r>
              <a:rPr lang="en-US" altLang="en-US" sz="1400" dirty="0" smtClean="0">
                <a:latin typeface="Times New Roman" pitchFamily="18" charset="0"/>
              </a:rPr>
              <a:t>64</a:t>
            </a:r>
            <a:endParaRPr lang="en-US" altLang="en-US" sz="1400" dirty="0">
              <a:latin typeface="Times New Roman" pitchFamily="18" charset="0"/>
            </a:endParaRPr>
          </a:p>
        </p:txBody>
      </p:sp>
      <p:sp>
        <p:nvSpPr>
          <p:cNvPr id="39" name="Rectangle 38"/>
          <p:cNvSpPr>
            <a:spLocks noChangeArrowheads="1"/>
          </p:cNvSpPr>
          <p:nvPr/>
        </p:nvSpPr>
        <p:spPr bwMode="auto">
          <a:xfrm>
            <a:off x="4355534" y="4775994"/>
            <a:ext cx="152400" cy="152400"/>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 name="Rectangle 39"/>
          <p:cNvSpPr>
            <a:spLocks noChangeArrowheads="1"/>
          </p:cNvSpPr>
          <p:nvPr/>
        </p:nvSpPr>
        <p:spPr bwMode="auto">
          <a:xfrm>
            <a:off x="4653523" y="4775994"/>
            <a:ext cx="152400" cy="152400"/>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41" name="AutoShape 40"/>
          <p:cNvCxnSpPr>
            <a:cxnSpLocks noChangeShapeType="1"/>
            <a:stCxn id="38" idx="4"/>
            <a:endCxn id="39" idx="0"/>
          </p:cNvCxnSpPr>
          <p:nvPr/>
        </p:nvCxnSpPr>
        <p:spPr bwMode="auto">
          <a:xfrm flipH="1">
            <a:off x="4431734" y="4505637"/>
            <a:ext cx="137739" cy="27035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1"/>
          <p:cNvCxnSpPr>
            <a:cxnSpLocks noChangeShapeType="1"/>
            <a:stCxn id="38" idx="4"/>
            <a:endCxn id="40" idx="0"/>
          </p:cNvCxnSpPr>
          <p:nvPr/>
        </p:nvCxnSpPr>
        <p:spPr bwMode="auto">
          <a:xfrm>
            <a:off x="4569473" y="4505637"/>
            <a:ext cx="160250" cy="27035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 Box 4"/>
          <p:cNvSpPr txBox="1">
            <a:spLocks noChangeArrowheads="1"/>
          </p:cNvSpPr>
          <p:nvPr/>
        </p:nvSpPr>
        <p:spPr bwMode="auto">
          <a:xfrm>
            <a:off x="4641389" y="3906837"/>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b="1" i="1" dirty="0">
                <a:solidFill>
                  <a:srgbClr val="CC3300"/>
                </a:solidFill>
                <a:latin typeface="Times New Roman" pitchFamily="18" charset="0"/>
              </a:rPr>
              <a:t>v</a:t>
            </a:r>
          </a:p>
        </p:txBody>
      </p:sp>
      <p:sp>
        <p:nvSpPr>
          <p:cNvPr id="59" name="Rectangle 16"/>
          <p:cNvSpPr>
            <a:spLocks noChangeArrowheads="1"/>
          </p:cNvSpPr>
          <p:nvPr/>
        </p:nvSpPr>
        <p:spPr bwMode="auto">
          <a:xfrm>
            <a:off x="2743200" y="22860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60" name="AutoShape 30"/>
          <p:cNvCxnSpPr>
            <a:cxnSpLocks noChangeShapeType="1"/>
            <a:stCxn id="6" idx="4"/>
            <a:endCxn id="59" idx="0"/>
          </p:cNvCxnSpPr>
          <p:nvPr/>
        </p:nvCxnSpPr>
        <p:spPr bwMode="auto">
          <a:xfrm flipH="1">
            <a:off x="2819400" y="1953419"/>
            <a:ext cx="794877" cy="33258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Freeform 62"/>
          <p:cNvSpPr>
            <a:spLocks/>
          </p:cNvSpPr>
          <p:nvPr/>
        </p:nvSpPr>
        <p:spPr bwMode="auto">
          <a:xfrm rot="14961038">
            <a:off x="3786357" y="3173724"/>
            <a:ext cx="1597030" cy="421748"/>
          </a:xfrm>
          <a:custGeom>
            <a:avLst/>
            <a:gdLst>
              <a:gd name="T0" fmla="*/ 0 w 448"/>
              <a:gd name="T1" fmla="*/ 0 h 448"/>
              <a:gd name="T2" fmla="*/ 2147483647 w 448"/>
              <a:gd name="T3" fmla="*/ 2147483647 h 448"/>
              <a:gd name="T4" fmla="*/ 2147483647 w 448"/>
              <a:gd name="T5" fmla="*/ 2147483647 h 448"/>
              <a:gd name="T6" fmla="*/ 2147483647 w 448"/>
              <a:gd name="T7" fmla="*/ 2147483647 h 448"/>
              <a:gd name="T8" fmla="*/ 2147483647 w 448"/>
              <a:gd name="T9" fmla="*/ 2147483647 h 448"/>
              <a:gd name="T10" fmla="*/ 2147483647 w 448"/>
              <a:gd name="T11" fmla="*/ 2147483647 h 448"/>
              <a:gd name="T12" fmla="*/ 2147483647 w 448"/>
              <a:gd name="T13" fmla="*/ 2147483647 h 448"/>
              <a:gd name="T14" fmla="*/ 2147483647 w 448"/>
              <a:gd name="T15" fmla="*/ 2147483647 h 448"/>
              <a:gd name="T16" fmla="*/ 2147483647 w 448"/>
              <a:gd name="T17" fmla="*/ 2147483647 h 448"/>
              <a:gd name="T18" fmla="*/ 2147483647 w 448"/>
              <a:gd name="T19" fmla="*/ 2147483647 h 4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448">
                <a:moveTo>
                  <a:pt x="0" y="0"/>
                </a:moveTo>
                <a:cubicBezTo>
                  <a:pt x="36" y="36"/>
                  <a:pt x="60" y="33"/>
                  <a:pt x="72" y="80"/>
                </a:cubicBezTo>
                <a:cubicBezTo>
                  <a:pt x="69" y="101"/>
                  <a:pt x="60" y="123"/>
                  <a:pt x="64" y="144"/>
                </a:cubicBezTo>
                <a:cubicBezTo>
                  <a:pt x="70" y="175"/>
                  <a:pt x="159" y="184"/>
                  <a:pt x="184" y="192"/>
                </a:cubicBezTo>
                <a:cubicBezTo>
                  <a:pt x="190" y="216"/>
                  <a:pt x="186" y="244"/>
                  <a:pt x="200" y="264"/>
                </a:cubicBezTo>
                <a:cubicBezTo>
                  <a:pt x="205" y="271"/>
                  <a:pt x="265" y="279"/>
                  <a:pt x="272" y="280"/>
                </a:cubicBezTo>
                <a:cubicBezTo>
                  <a:pt x="280" y="304"/>
                  <a:pt x="288" y="328"/>
                  <a:pt x="296" y="352"/>
                </a:cubicBezTo>
                <a:cubicBezTo>
                  <a:pt x="301" y="368"/>
                  <a:pt x="344" y="368"/>
                  <a:pt x="344" y="368"/>
                </a:cubicBezTo>
                <a:cubicBezTo>
                  <a:pt x="364" y="399"/>
                  <a:pt x="368" y="418"/>
                  <a:pt x="400" y="432"/>
                </a:cubicBezTo>
                <a:cubicBezTo>
                  <a:pt x="415" y="439"/>
                  <a:pt x="448" y="448"/>
                  <a:pt x="448" y="448"/>
                </a:cubicBezTo>
              </a:path>
            </a:pathLst>
          </a:custGeom>
          <a:noFill/>
          <a:ln w="38100" cap="flat" cmpd="sng">
            <a:solidFill>
              <a:schemeClr val="tx2"/>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Text Box 65"/>
          <p:cNvSpPr txBox="1">
            <a:spLocks noChangeArrowheads="1"/>
          </p:cNvSpPr>
          <p:nvPr/>
        </p:nvSpPr>
        <p:spPr bwMode="auto">
          <a:xfrm>
            <a:off x="4695364" y="1919288"/>
            <a:ext cx="152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dirty="0">
                <a:solidFill>
                  <a:srgbClr val="CC3300"/>
                </a:solidFill>
              </a:rPr>
              <a:t>successor</a:t>
            </a:r>
          </a:p>
        </p:txBody>
      </p:sp>
    </p:spTree>
    <p:extLst>
      <p:ext uri="{BB962C8B-B14F-4D97-AF65-F5344CB8AC3E}">
        <p14:creationId xmlns:p14="http://schemas.microsoft.com/office/powerpoint/2010/main" val="23883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00"/>
                                        <p:tgtEl>
                                          <p:spTgt spid="88"/>
                                        </p:tgtEl>
                                      </p:cBhvr>
                                    </p:animEffect>
                                  </p:childTnLst>
                                </p:cTn>
                              </p:par>
                              <p:par>
                                <p:cTn id="8" presetID="22" presetClass="entr" presetSubtype="4"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down)">
                                      <p:cBhvr>
                                        <p:cTn id="10"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457200" y="-152400"/>
            <a:ext cx="7772400" cy="1143000"/>
          </a:xfrm>
        </p:spPr>
        <p:txBody>
          <a:bodyPr/>
          <a:lstStyle/>
          <a:p>
            <a:pPr eaLnBrk="1" hangingPunct="1"/>
            <a:r>
              <a:rPr lang="en-US" smtClean="0"/>
              <a:t>Pseudo-code for Successor</a:t>
            </a:r>
          </a:p>
        </p:txBody>
      </p:sp>
      <p:sp>
        <p:nvSpPr>
          <p:cNvPr id="6246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55373861-A610-49AD-9C33-FDCB089E0675}" type="slidenum">
              <a:rPr lang="en-US" sz="1400" smtClean="0"/>
              <a:pPr eaLnBrk="1" hangingPunct="1"/>
              <a:t>16</a:t>
            </a:fld>
            <a:endParaRPr lang="en-US" sz="1400" smtClean="0"/>
          </a:p>
        </p:txBody>
      </p:sp>
      <p:sp>
        <p:nvSpPr>
          <p:cNvPr id="62468" name="Text Box 3"/>
          <p:cNvSpPr txBox="1">
            <a:spLocks noChangeArrowheads="1"/>
          </p:cNvSpPr>
          <p:nvPr/>
        </p:nvSpPr>
        <p:spPr bwMode="auto">
          <a:xfrm>
            <a:off x="457200" y="4876800"/>
            <a:ext cx="66294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20000"/>
              </a:spcBef>
              <a:buClr>
                <a:schemeClr val="hlink"/>
              </a:buClr>
              <a:buSzPct val="110000"/>
              <a:buFont typeface="Wingdings" pitchFamily="2" charset="2"/>
              <a:buBlip>
                <a:blip r:embed="rId3"/>
              </a:buBlip>
            </a:pPr>
            <a:r>
              <a:rPr lang="en-US" sz="2800"/>
              <a:t> Code for predecessor is symmetric.</a:t>
            </a:r>
          </a:p>
          <a:p>
            <a:pPr algn="l" eaLnBrk="1" hangingPunct="1">
              <a:spcBef>
                <a:spcPct val="20000"/>
              </a:spcBef>
              <a:buClr>
                <a:schemeClr val="hlink"/>
              </a:buClr>
              <a:buSzPct val="110000"/>
              <a:buFont typeface="Wingdings" pitchFamily="2" charset="2"/>
              <a:buBlip>
                <a:blip r:embed="rId3"/>
              </a:buBlip>
            </a:pPr>
            <a:endParaRPr lang="en-US" sz="2800"/>
          </a:p>
        </p:txBody>
      </p:sp>
      <p:sp>
        <p:nvSpPr>
          <p:cNvPr id="62469" name="Text Box 4"/>
          <p:cNvSpPr txBox="1">
            <a:spLocks noChangeArrowheads="1"/>
          </p:cNvSpPr>
          <p:nvPr/>
        </p:nvSpPr>
        <p:spPr bwMode="auto">
          <a:xfrm>
            <a:off x="762000" y="1676400"/>
            <a:ext cx="4800600" cy="2697163"/>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20000"/>
              </a:spcBef>
              <a:buClr>
                <a:schemeClr val="hlink"/>
              </a:buClr>
              <a:buSzPct val="110000"/>
              <a:buFont typeface="Wingdings" pitchFamily="2" charset="2"/>
              <a:buNone/>
            </a:pPr>
            <a:r>
              <a:rPr lang="en-US" sz="1800" b="1">
                <a:solidFill>
                  <a:srgbClr val="000000"/>
                </a:solidFill>
                <a:latin typeface="Times New Roman" pitchFamily="18" charset="0"/>
              </a:rPr>
              <a:t>Algorithm</a:t>
            </a:r>
            <a:r>
              <a:rPr lang="en-US" sz="1800" b="1">
                <a:latin typeface="Times New Roman" pitchFamily="18" charset="0"/>
              </a:rPr>
              <a:t> </a:t>
            </a:r>
            <a:r>
              <a:rPr lang="en-US" sz="1800" b="1" i="1" u="sng">
                <a:solidFill>
                  <a:srgbClr val="CC3300"/>
                </a:solidFill>
                <a:latin typeface="Times New Roman" pitchFamily="18" charset="0"/>
              </a:rPr>
              <a:t>TreeSuccessor(v)</a:t>
            </a:r>
          </a:p>
          <a:p>
            <a:pPr algn="l" eaLnBrk="1" hangingPunct="1">
              <a:spcBef>
                <a:spcPct val="20000"/>
              </a:spcBef>
              <a:buClr>
                <a:schemeClr val="hlink"/>
              </a:buClr>
              <a:buSzPct val="110000"/>
              <a:buFont typeface="Wingdings" pitchFamily="2" charset="2"/>
              <a:buNone/>
            </a:pPr>
            <a:r>
              <a:rPr lang="en-US" sz="1800" b="1">
                <a:latin typeface="Times New Roman" pitchFamily="18" charset="0"/>
              </a:rPr>
              <a:t> </a:t>
            </a:r>
            <a:r>
              <a:rPr lang="en-US" sz="1800" b="1">
                <a:solidFill>
                  <a:srgbClr val="000000"/>
                </a:solidFill>
                <a:latin typeface="Times New Roman" pitchFamily="18" charset="0"/>
              </a:rPr>
              <a:t>if</a:t>
            </a:r>
            <a:r>
              <a:rPr lang="en-US" sz="1800" b="1">
                <a:latin typeface="Times New Roman" pitchFamily="18" charset="0"/>
              </a:rPr>
              <a:t> </a:t>
            </a:r>
            <a:r>
              <a:rPr lang="en-US" sz="1800" b="1" i="1">
                <a:solidFill>
                  <a:schemeClr val="accent2"/>
                </a:solidFill>
                <a:latin typeface="Times New Roman" pitchFamily="18" charset="0"/>
              </a:rPr>
              <a:t>T.isInternal(T.right(v))</a:t>
            </a:r>
            <a:r>
              <a:rPr lang="en-US" sz="1800" b="1" i="1">
                <a:latin typeface="Times New Roman" pitchFamily="18" charset="0"/>
              </a:rPr>
              <a:t> </a:t>
            </a:r>
            <a:endParaRPr lang="en-US" sz="1800" b="1">
              <a:latin typeface="Times New Roman" pitchFamily="18" charset="0"/>
            </a:endParaRPr>
          </a:p>
          <a:p>
            <a:pPr algn="l" eaLnBrk="1" hangingPunct="1">
              <a:spcBef>
                <a:spcPct val="20000"/>
              </a:spcBef>
              <a:buClr>
                <a:schemeClr val="hlink"/>
              </a:buClr>
              <a:buSzPct val="110000"/>
              <a:buFont typeface="Wingdings" pitchFamily="2" charset="2"/>
              <a:buNone/>
            </a:pPr>
            <a:r>
              <a:rPr lang="en-US" sz="1800" b="1">
                <a:latin typeface="Times New Roman" pitchFamily="18" charset="0"/>
              </a:rPr>
              <a:t>	</a:t>
            </a:r>
            <a:r>
              <a:rPr lang="en-US" sz="1800" b="1">
                <a:solidFill>
                  <a:srgbClr val="000000"/>
                </a:solidFill>
                <a:latin typeface="Times New Roman" pitchFamily="18" charset="0"/>
              </a:rPr>
              <a:t>then</a:t>
            </a:r>
            <a:r>
              <a:rPr lang="en-US" sz="1800" b="1">
                <a:latin typeface="Times New Roman" pitchFamily="18" charset="0"/>
              </a:rPr>
              <a:t> </a:t>
            </a:r>
            <a:r>
              <a:rPr lang="en-US" sz="1800" b="1">
                <a:solidFill>
                  <a:srgbClr val="000000"/>
                </a:solidFill>
                <a:latin typeface="Times New Roman" pitchFamily="18" charset="0"/>
              </a:rPr>
              <a:t>return</a:t>
            </a:r>
            <a:r>
              <a:rPr lang="en-US" sz="1800" b="1">
                <a:latin typeface="Times New Roman" pitchFamily="18" charset="0"/>
              </a:rPr>
              <a:t> </a:t>
            </a:r>
            <a:r>
              <a:rPr lang="en-US" sz="1800" b="1" i="1">
                <a:solidFill>
                  <a:schemeClr val="accent2"/>
                </a:solidFill>
                <a:latin typeface="Times New Roman" pitchFamily="18" charset="0"/>
              </a:rPr>
              <a:t>TreeMinimum(T.right(v)) </a:t>
            </a:r>
          </a:p>
          <a:p>
            <a:pPr algn="l" eaLnBrk="1" hangingPunct="1">
              <a:spcBef>
                <a:spcPct val="20000"/>
              </a:spcBef>
              <a:buClr>
                <a:schemeClr val="hlink"/>
              </a:buClr>
              <a:buSzPct val="110000"/>
              <a:buFont typeface="Wingdings" pitchFamily="2" charset="2"/>
              <a:buNone/>
            </a:pPr>
            <a:r>
              <a:rPr lang="en-US" sz="1800" b="1" i="1">
                <a:solidFill>
                  <a:schemeClr val="accent2"/>
                </a:solidFill>
                <a:latin typeface="Times New Roman" pitchFamily="18" charset="0"/>
              </a:rPr>
              <a:t>y </a:t>
            </a:r>
            <a:r>
              <a:rPr lang="en-US" sz="1800" b="1" i="1">
                <a:solidFill>
                  <a:schemeClr val="accent2"/>
                </a:solidFill>
                <a:latin typeface="Times New Roman" pitchFamily="18" charset="0"/>
                <a:sym typeface="Symbol" pitchFamily="18" charset="2"/>
              </a:rPr>
              <a:t></a:t>
            </a:r>
            <a:r>
              <a:rPr lang="en-US" sz="1800" b="1" i="1">
                <a:solidFill>
                  <a:schemeClr val="accent2"/>
                </a:solidFill>
                <a:latin typeface="Times New Roman" pitchFamily="18" charset="0"/>
              </a:rPr>
              <a:t> T.parent(v)</a:t>
            </a:r>
          </a:p>
          <a:p>
            <a:pPr algn="l" eaLnBrk="1" hangingPunct="1">
              <a:spcBef>
                <a:spcPct val="20000"/>
              </a:spcBef>
              <a:buClr>
                <a:schemeClr val="hlink"/>
              </a:buClr>
              <a:buSzPct val="110000"/>
              <a:buFont typeface="Wingdings" pitchFamily="2" charset="2"/>
              <a:buNone/>
            </a:pPr>
            <a:r>
              <a:rPr lang="en-US" sz="1800" b="1">
                <a:solidFill>
                  <a:srgbClr val="000000"/>
                </a:solidFill>
                <a:latin typeface="Times New Roman" pitchFamily="18" charset="0"/>
              </a:rPr>
              <a:t>while</a:t>
            </a:r>
            <a:r>
              <a:rPr lang="en-US" sz="1800" b="1">
                <a:latin typeface="Times New Roman" pitchFamily="18" charset="0"/>
              </a:rPr>
              <a:t> </a:t>
            </a:r>
            <a:r>
              <a:rPr lang="en-US" sz="1800" b="1" i="1">
                <a:latin typeface="Times New Roman" pitchFamily="18" charset="0"/>
              </a:rPr>
              <a:t> </a:t>
            </a:r>
            <a:r>
              <a:rPr lang="en-US" sz="1800" b="1" i="1">
                <a:solidFill>
                  <a:schemeClr val="accent2"/>
                </a:solidFill>
                <a:latin typeface="Times New Roman" pitchFamily="18" charset="0"/>
              </a:rPr>
              <a:t>(</a:t>
            </a:r>
            <a:r>
              <a:rPr lang="en-US" sz="1800" b="1">
                <a:solidFill>
                  <a:srgbClr val="000000"/>
                </a:solidFill>
                <a:latin typeface="Times New Roman" pitchFamily="18" charset="0"/>
              </a:rPr>
              <a:t>not</a:t>
            </a:r>
            <a:r>
              <a:rPr lang="en-US" sz="1800" b="1" i="1">
                <a:latin typeface="Times New Roman" pitchFamily="18" charset="0"/>
              </a:rPr>
              <a:t> </a:t>
            </a:r>
            <a:r>
              <a:rPr lang="en-US" sz="1800" b="1" i="1">
                <a:solidFill>
                  <a:schemeClr val="accent2"/>
                </a:solidFill>
                <a:latin typeface="Times New Roman" pitchFamily="18" charset="0"/>
              </a:rPr>
              <a:t>T.isRoot(y))</a:t>
            </a:r>
            <a:r>
              <a:rPr lang="en-US" sz="1800" b="1" i="1">
                <a:latin typeface="Times New Roman" pitchFamily="18" charset="0"/>
              </a:rPr>
              <a:t> </a:t>
            </a:r>
            <a:r>
              <a:rPr lang="en-US" sz="1800" b="1">
                <a:solidFill>
                  <a:srgbClr val="000000"/>
                </a:solidFill>
                <a:latin typeface="Times New Roman" pitchFamily="18" charset="0"/>
              </a:rPr>
              <a:t>and</a:t>
            </a:r>
            <a:r>
              <a:rPr lang="en-US" sz="1800" b="1" i="1">
                <a:latin typeface="Times New Roman" pitchFamily="18" charset="0"/>
              </a:rPr>
              <a:t> </a:t>
            </a:r>
            <a:r>
              <a:rPr lang="en-US" sz="1800" b="1" i="1">
                <a:solidFill>
                  <a:schemeClr val="accent2"/>
                </a:solidFill>
                <a:latin typeface="Times New Roman" pitchFamily="18" charset="0"/>
              </a:rPr>
              <a:t>v = T.right(y)</a:t>
            </a:r>
          </a:p>
          <a:p>
            <a:pPr algn="l" eaLnBrk="1" hangingPunct="1">
              <a:spcBef>
                <a:spcPct val="20000"/>
              </a:spcBef>
              <a:buClr>
                <a:schemeClr val="hlink"/>
              </a:buClr>
              <a:buSzPct val="110000"/>
              <a:buFont typeface="Wingdings" pitchFamily="2" charset="2"/>
              <a:buNone/>
            </a:pPr>
            <a:r>
              <a:rPr lang="en-US" sz="1800" b="1">
                <a:latin typeface="Times New Roman" pitchFamily="18" charset="0"/>
              </a:rPr>
              <a:t>	</a:t>
            </a:r>
            <a:r>
              <a:rPr lang="en-US" sz="1800" b="1">
                <a:solidFill>
                  <a:srgbClr val="000000"/>
                </a:solidFill>
                <a:latin typeface="Times New Roman" pitchFamily="18" charset="0"/>
              </a:rPr>
              <a:t>do</a:t>
            </a:r>
            <a:r>
              <a:rPr lang="en-US" sz="1800" b="1">
                <a:latin typeface="Times New Roman" pitchFamily="18" charset="0"/>
              </a:rPr>
              <a:t> </a:t>
            </a:r>
            <a:r>
              <a:rPr lang="en-US" sz="1800" b="1" i="1">
                <a:solidFill>
                  <a:schemeClr val="accent2"/>
                </a:solidFill>
                <a:latin typeface="Times New Roman" pitchFamily="18" charset="0"/>
              </a:rPr>
              <a:t>v </a:t>
            </a:r>
            <a:r>
              <a:rPr lang="en-US" sz="1800" b="1" i="1">
                <a:solidFill>
                  <a:schemeClr val="accent2"/>
                </a:solidFill>
                <a:latin typeface="Times New Roman" pitchFamily="18" charset="0"/>
                <a:sym typeface="Symbol" pitchFamily="18" charset="2"/>
              </a:rPr>
              <a:t></a:t>
            </a:r>
            <a:r>
              <a:rPr lang="en-US" sz="1800" b="1" i="1">
                <a:solidFill>
                  <a:schemeClr val="accent2"/>
                </a:solidFill>
                <a:latin typeface="Times New Roman" pitchFamily="18" charset="0"/>
              </a:rPr>
              <a:t> y</a:t>
            </a:r>
          </a:p>
          <a:p>
            <a:pPr algn="l" eaLnBrk="1" hangingPunct="1">
              <a:spcBef>
                <a:spcPct val="20000"/>
              </a:spcBef>
              <a:buClr>
                <a:schemeClr val="hlink"/>
              </a:buClr>
              <a:buSzPct val="110000"/>
              <a:buFont typeface="Wingdings" pitchFamily="2" charset="2"/>
              <a:buNone/>
            </a:pPr>
            <a:r>
              <a:rPr lang="en-US" sz="1800" b="1">
                <a:latin typeface="Times New Roman" pitchFamily="18" charset="0"/>
              </a:rPr>
              <a:t>	</a:t>
            </a:r>
            <a:r>
              <a:rPr lang="en-US" sz="1800" b="1" i="1">
                <a:solidFill>
                  <a:schemeClr val="accent2"/>
                </a:solidFill>
                <a:latin typeface="Times New Roman" pitchFamily="18" charset="0"/>
              </a:rPr>
              <a:t>y</a:t>
            </a:r>
            <a:r>
              <a:rPr lang="en-US" sz="1800" b="1">
                <a:solidFill>
                  <a:schemeClr val="accent2"/>
                </a:solidFill>
                <a:latin typeface="Times New Roman" pitchFamily="18" charset="0"/>
              </a:rPr>
              <a:t> </a:t>
            </a:r>
            <a:r>
              <a:rPr lang="en-US" sz="1800" b="1" i="1">
                <a:solidFill>
                  <a:schemeClr val="accent2"/>
                </a:solidFill>
                <a:latin typeface="Times New Roman" pitchFamily="18" charset="0"/>
                <a:sym typeface="Symbol" pitchFamily="18" charset="2"/>
              </a:rPr>
              <a:t></a:t>
            </a:r>
            <a:r>
              <a:rPr lang="en-US" sz="1800" b="1">
                <a:solidFill>
                  <a:schemeClr val="accent2"/>
                </a:solidFill>
                <a:latin typeface="Times New Roman" pitchFamily="18" charset="0"/>
              </a:rPr>
              <a:t> </a:t>
            </a:r>
            <a:r>
              <a:rPr lang="en-US" sz="1800" b="1" i="1">
                <a:solidFill>
                  <a:schemeClr val="accent2"/>
                </a:solidFill>
                <a:latin typeface="Times New Roman" pitchFamily="18" charset="0"/>
              </a:rPr>
              <a:t>T.parent(y</a:t>
            </a:r>
            <a:r>
              <a:rPr lang="en-US" sz="1800" b="1">
                <a:solidFill>
                  <a:schemeClr val="accent2"/>
                </a:solidFill>
                <a:latin typeface="Times New Roman" pitchFamily="18" charset="0"/>
              </a:rPr>
              <a:t>)</a:t>
            </a:r>
          </a:p>
          <a:p>
            <a:pPr algn="l" eaLnBrk="1" hangingPunct="1">
              <a:spcBef>
                <a:spcPct val="20000"/>
              </a:spcBef>
              <a:buClr>
                <a:schemeClr val="hlink"/>
              </a:buClr>
              <a:buSzPct val="110000"/>
              <a:buFont typeface="Wingdings" pitchFamily="2" charset="2"/>
              <a:buNone/>
            </a:pPr>
            <a:r>
              <a:rPr lang="en-US" sz="1800" b="1">
                <a:solidFill>
                  <a:srgbClr val="000000"/>
                </a:solidFill>
                <a:latin typeface="Times New Roman" pitchFamily="18" charset="0"/>
              </a:rPr>
              <a:t>return</a:t>
            </a:r>
            <a:r>
              <a:rPr lang="en-US" sz="1800" b="1">
                <a:latin typeface="Times New Roman" pitchFamily="18" charset="0"/>
              </a:rPr>
              <a:t> </a:t>
            </a:r>
            <a:r>
              <a:rPr lang="en-US" sz="1800" b="1" i="1">
                <a:solidFill>
                  <a:schemeClr val="accent2"/>
                </a:solidFill>
                <a:latin typeface="Times New Roman" pitchFamily="18" charset="0"/>
              </a:rPr>
              <a:t>y</a:t>
            </a:r>
            <a:endParaRPr lang="en-US" sz="1800" b="1">
              <a:latin typeface="Times New Roman" pitchFamily="18" charset="0"/>
            </a:endParaRPr>
          </a:p>
        </p:txBody>
      </p:sp>
      <p:sp>
        <p:nvSpPr>
          <p:cNvPr id="62470" name="AutoShape 5"/>
          <p:cNvSpPr>
            <a:spLocks/>
          </p:cNvSpPr>
          <p:nvPr/>
        </p:nvSpPr>
        <p:spPr bwMode="auto">
          <a:xfrm>
            <a:off x="5638800" y="2057400"/>
            <a:ext cx="76200" cy="609600"/>
          </a:xfrm>
          <a:prstGeom prst="rightBrace">
            <a:avLst>
              <a:gd name="adj1" fmla="val 66667"/>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 name="AutoShape 6"/>
          <p:cNvSpPr>
            <a:spLocks/>
          </p:cNvSpPr>
          <p:nvPr/>
        </p:nvSpPr>
        <p:spPr bwMode="auto">
          <a:xfrm>
            <a:off x="5638800" y="2743200"/>
            <a:ext cx="76200" cy="1524000"/>
          </a:xfrm>
          <a:prstGeom prst="rightBrace">
            <a:avLst>
              <a:gd name="adj1" fmla="val 166667"/>
              <a:gd name="adj2" fmla="val 50000"/>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 name="Text Box 7"/>
          <p:cNvSpPr txBox="1">
            <a:spLocks noChangeArrowheads="1"/>
          </p:cNvSpPr>
          <p:nvPr/>
        </p:nvSpPr>
        <p:spPr bwMode="auto">
          <a:xfrm>
            <a:off x="5791200" y="2193925"/>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000"/>
              <a:t>Case 1</a:t>
            </a:r>
          </a:p>
        </p:txBody>
      </p:sp>
      <p:sp>
        <p:nvSpPr>
          <p:cNvPr id="62473" name="Text Box 8"/>
          <p:cNvSpPr txBox="1">
            <a:spLocks noChangeArrowheads="1"/>
          </p:cNvSpPr>
          <p:nvPr/>
        </p:nvSpPr>
        <p:spPr bwMode="auto">
          <a:xfrm>
            <a:off x="5791200" y="32766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000" dirty="0"/>
              <a:t>Case 2</a:t>
            </a:r>
          </a:p>
        </p:txBody>
      </p:sp>
    </p:spTree>
    <p:extLst>
      <p:ext uri="{BB962C8B-B14F-4D97-AF65-F5344CB8AC3E}">
        <p14:creationId xmlns:p14="http://schemas.microsoft.com/office/powerpoint/2010/main" val="3841277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mtClean="0"/>
              <a:t>Insertion</a:t>
            </a:r>
            <a:endParaRPr lang="en-US" sz="4000" smtClean="0"/>
          </a:p>
        </p:txBody>
      </p:sp>
      <p:sp>
        <p:nvSpPr>
          <p:cNvPr id="750595"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sz="2400" dirty="0" smtClean="0"/>
              <a:t>To perform operation </a:t>
            </a:r>
            <a:r>
              <a:rPr lang="en-US" sz="2400" dirty="0" smtClean="0">
                <a:solidFill>
                  <a:schemeClr val="tx2"/>
                </a:solidFill>
              </a:rPr>
              <a:t>insert</a:t>
            </a:r>
            <a:r>
              <a:rPr lang="en-US" sz="2400" dirty="0" smtClean="0"/>
              <a:t>(k, o), we search for key k (using </a:t>
            </a:r>
            <a:r>
              <a:rPr lang="en-US" sz="2400" i="1" dirty="0" err="1" smtClean="0"/>
              <a:t>TreeSearch</a:t>
            </a:r>
            <a:r>
              <a:rPr lang="en-US" sz="2400" dirty="0" smtClean="0"/>
              <a:t>)</a:t>
            </a:r>
          </a:p>
          <a:p>
            <a:pPr eaLnBrk="1" hangingPunct="1"/>
            <a:r>
              <a:rPr lang="en-US" sz="2400" dirty="0" smtClean="0"/>
              <a:t>Assume k is not already in the tree, and </a:t>
            </a:r>
            <a:r>
              <a:rPr lang="en-US" sz="2400" dirty="0" smtClean="0"/>
              <a:t>let </a:t>
            </a:r>
            <a:r>
              <a:rPr lang="en-US" sz="2400" dirty="0" smtClean="0"/>
              <a:t>w be the leaf reached by the search</a:t>
            </a:r>
          </a:p>
          <a:p>
            <a:pPr eaLnBrk="1" hangingPunct="1"/>
            <a:r>
              <a:rPr lang="en-US" sz="2400" dirty="0" smtClean="0"/>
              <a:t>We insert k at node w and expand w into an internal node</a:t>
            </a:r>
          </a:p>
          <a:p>
            <a:pPr eaLnBrk="1" hangingPunct="1"/>
            <a:r>
              <a:rPr lang="en-US" sz="2400" dirty="0" smtClean="0"/>
              <a:t>Example: insert 5</a:t>
            </a:r>
          </a:p>
        </p:txBody>
      </p:sp>
      <p:sp>
        <p:nvSpPr>
          <p:cNvPr id="6349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31111A82-B9C1-41E9-BA9A-D32F8884C923}" type="slidenum">
              <a:rPr lang="en-US" sz="1400" smtClean="0"/>
              <a:pPr eaLnBrk="1" hangingPunct="1"/>
              <a:t>17</a:t>
            </a:fld>
            <a:endParaRPr lang="en-US" sz="1400" smtClean="0"/>
          </a:p>
        </p:txBody>
      </p:sp>
      <p:grpSp>
        <p:nvGrpSpPr>
          <p:cNvPr id="750596" name="Group 4"/>
          <p:cNvGrpSpPr>
            <a:grpSpLocks/>
          </p:cNvGrpSpPr>
          <p:nvPr/>
        </p:nvGrpSpPr>
        <p:grpSpPr bwMode="auto">
          <a:xfrm>
            <a:off x="4572000" y="1524000"/>
            <a:ext cx="4154488" cy="4692650"/>
            <a:chOff x="2880" y="960"/>
            <a:chExt cx="2617" cy="2956"/>
          </a:xfrm>
        </p:grpSpPr>
        <p:sp>
          <p:nvSpPr>
            <p:cNvPr id="63494" name="Oval 5"/>
            <p:cNvSpPr>
              <a:spLocks noChangeArrowheads="1"/>
            </p:cNvSpPr>
            <p:nvPr/>
          </p:nvSpPr>
          <p:spPr bwMode="auto">
            <a:xfrm>
              <a:off x="4262" y="2448"/>
              <a:ext cx="202" cy="20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63495" name="Oval 6"/>
            <p:cNvSpPr>
              <a:spLocks noChangeArrowheads="1"/>
            </p:cNvSpPr>
            <p:nvPr/>
          </p:nvSpPr>
          <p:spPr bwMode="auto">
            <a:xfrm>
              <a:off x="5017" y="2770"/>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3496" name="Oval 7"/>
            <p:cNvSpPr>
              <a:spLocks noChangeArrowheads="1"/>
            </p:cNvSpPr>
            <p:nvPr/>
          </p:nvSpPr>
          <p:spPr bwMode="auto">
            <a:xfrm>
              <a:off x="3407" y="2770"/>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63497" name="Oval 8"/>
            <p:cNvSpPr>
              <a:spLocks noChangeArrowheads="1"/>
            </p:cNvSpPr>
            <p:nvPr/>
          </p:nvSpPr>
          <p:spPr bwMode="auto">
            <a:xfrm>
              <a:off x="3777" y="3082"/>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63498" name="Rectangle 9"/>
            <p:cNvSpPr>
              <a:spLocks noChangeAspect="1" noChangeArrowheads="1"/>
            </p:cNvSpPr>
            <p:nvPr/>
          </p:nvSpPr>
          <p:spPr bwMode="auto">
            <a:xfrm>
              <a:off x="3621" y="344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3499" name="Rectangle 10"/>
            <p:cNvSpPr>
              <a:spLocks noChangeAspect="1" noChangeArrowheads="1"/>
            </p:cNvSpPr>
            <p:nvPr/>
          </p:nvSpPr>
          <p:spPr bwMode="auto">
            <a:xfrm>
              <a:off x="5352" y="3110"/>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3500" name="AutoShape 11"/>
            <p:cNvCxnSpPr>
              <a:cxnSpLocks noChangeShapeType="1"/>
              <a:stCxn id="63494" idx="3"/>
              <a:endCxn id="63496" idx="7"/>
            </p:cNvCxnSpPr>
            <p:nvPr/>
          </p:nvCxnSpPr>
          <p:spPr bwMode="auto">
            <a:xfrm flipH="1">
              <a:off x="3579" y="2626"/>
              <a:ext cx="713" cy="16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1" name="AutoShape 12"/>
            <p:cNvCxnSpPr>
              <a:cxnSpLocks noChangeShapeType="1"/>
              <a:stCxn id="63495" idx="1"/>
              <a:endCxn id="63494" idx="5"/>
            </p:cNvCxnSpPr>
            <p:nvPr/>
          </p:nvCxnSpPr>
          <p:spPr bwMode="auto">
            <a:xfrm flipH="1" flipV="1">
              <a:off x="4434" y="2626"/>
              <a:ext cx="612" cy="16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2" name="AutoShape 13"/>
            <p:cNvCxnSpPr>
              <a:cxnSpLocks noChangeShapeType="1"/>
              <a:stCxn id="63499" idx="0"/>
              <a:endCxn id="63495" idx="5"/>
            </p:cNvCxnSpPr>
            <p:nvPr/>
          </p:nvCxnSpPr>
          <p:spPr bwMode="auto">
            <a:xfrm flipH="1" flipV="1">
              <a:off x="5189" y="2948"/>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3" name="AutoShape 14"/>
            <p:cNvCxnSpPr>
              <a:cxnSpLocks noChangeShapeType="1"/>
              <a:stCxn id="63513" idx="7"/>
              <a:endCxn id="63495" idx="3"/>
            </p:cNvCxnSpPr>
            <p:nvPr/>
          </p:nvCxnSpPr>
          <p:spPr bwMode="auto">
            <a:xfrm flipV="1">
              <a:off x="4878" y="2948"/>
              <a:ext cx="16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4" name="AutoShape 15"/>
            <p:cNvCxnSpPr>
              <a:cxnSpLocks noChangeShapeType="1"/>
              <a:stCxn id="63543" idx="1"/>
              <a:endCxn id="63497" idx="5"/>
            </p:cNvCxnSpPr>
            <p:nvPr/>
          </p:nvCxnSpPr>
          <p:spPr bwMode="auto">
            <a:xfrm flipH="1" flipV="1">
              <a:off x="3949" y="3260"/>
              <a:ext cx="125" cy="16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5" name="AutoShape 16"/>
            <p:cNvCxnSpPr>
              <a:cxnSpLocks noChangeShapeType="1"/>
              <a:stCxn id="63498" idx="0"/>
              <a:endCxn id="63497" idx="3"/>
            </p:cNvCxnSpPr>
            <p:nvPr/>
          </p:nvCxnSpPr>
          <p:spPr bwMode="auto">
            <a:xfrm flipV="1">
              <a:off x="3694" y="326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6" name="AutoShape 17"/>
            <p:cNvCxnSpPr>
              <a:cxnSpLocks noChangeShapeType="1"/>
              <a:stCxn id="63508" idx="7"/>
              <a:endCxn id="63496" idx="3"/>
            </p:cNvCxnSpPr>
            <p:nvPr/>
          </p:nvCxnSpPr>
          <p:spPr bwMode="auto">
            <a:xfrm flipV="1">
              <a:off x="3209" y="2948"/>
              <a:ext cx="227"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7" name="AutoShape 18"/>
            <p:cNvCxnSpPr>
              <a:cxnSpLocks noChangeShapeType="1"/>
              <a:stCxn id="63497" idx="1"/>
              <a:endCxn id="63496" idx="5"/>
            </p:cNvCxnSpPr>
            <p:nvPr/>
          </p:nvCxnSpPr>
          <p:spPr bwMode="auto">
            <a:xfrm flipH="1" flipV="1">
              <a:off x="3579" y="2948"/>
              <a:ext cx="22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08" name="Oval 19"/>
            <p:cNvSpPr>
              <a:spLocks noChangeArrowheads="1"/>
            </p:cNvSpPr>
            <p:nvPr/>
          </p:nvSpPr>
          <p:spPr bwMode="auto">
            <a:xfrm>
              <a:off x="3037" y="3082"/>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63509" name="Rectangle 20"/>
            <p:cNvSpPr>
              <a:spLocks noChangeAspect="1" noChangeArrowheads="1"/>
            </p:cNvSpPr>
            <p:nvPr/>
          </p:nvSpPr>
          <p:spPr bwMode="auto">
            <a:xfrm>
              <a:off x="2880" y="344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3510" name="Rectangle 21"/>
            <p:cNvSpPr>
              <a:spLocks noChangeAspect="1" noChangeArrowheads="1"/>
            </p:cNvSpPr>
            <p:nvPr/>
          </p:nvSpPr>
          <p:spPr bwMode="auto">
            <a:xfrm>
              <a:off x="3250" y="344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3511" name="AutoShape 22"/>
            <p:cNvCxnSpPr>
              <a:cxnSpLocks noChangeShapeType="1"/>
              <a:stCxn id="63510" idx="0"/>
              <a:endCxn id="63508" idx="5"/>
            </p:cNvCxnSpPr>
            <p:nvPr/>
          </p:nvCxnSpPr>
          <p:spPr bwMode="auto">
            <a:xfrm flipH="1" flipV="1">
              <a:off x="3209" y="3260"/>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12" name="AutoShape 23"/>
            <p:cNvCxnSpPr>
              <a:cxnSpLocks noChangeShapeType="1"/>
              <a:stCxn id="63509" idx="0"/>
              <a:endCxn id="63508" idx="3"/>
            </p:cNvCxnSpPr>
            <p:nvPr/>
          </p:nvCxnSpPr>
          <p:spPr bwMode="auto">
            <a:xfrm flipV="1">
              <a:off x="2953" y="326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13" name="Oval 24"/>
            <p:cNvSpPr>
              <a:spLocks noChangeArrowheads="1"/>
            </p:cNvSpPr>
            <p:nvPr/>
          </p:nvSpPr>
          <p:spPr bwMode="auto">
            <a:xfrm>
              <a:off x="4706" y="3082"/>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3514" name="Rectangle 25"/>
            <p:cNvSpPr>
              <a:spLocks noChangeAspect="1" noChangeArrowheads="1"/>
            </p:cNvSpPr>
            <p:nvPr/>
          </p:nvSpPr>
          <p:spPr bwMode="auto">
            <a:xfrm>
              <a:off x="4550" y="344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3515" name="Rectangle 26"/>
            <p:cNvSpPr>
              <a:spLocks noChangeAspect="1" noChangeArrowheads="1"/>
            </p:cNvSpPr>
            <p:nvPr/>
          </p:nvSpPr>
          <p:spPr bwMode="auto">
            <a:xfrm>
              <a:off x="4919" y="3445"/>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3516" name="AutoShape 27"/>
            <p:cNvCxnSpPr>
              <a:cxnSpLocks noChangeShapeType="1"/>
              <a:stCxn id="63515" idx="0"/>
              <a:endCxn id="63513" idx="5"/>
            </p:cNvCxnSpPr>
            <p:nvPr/>
          </p:nvCxnSpPr>
          <p:spPr bwMode="auto">
            <a:xfrm flipH="1" flipV="1">
              <a:off x="4878" y="3260"/>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17" name="AutoShape 28"/>
            <p:cNvCxnSpPr>
              <a:cxnSpLocks noChangeShapeType="1"/>
              <a:stCxn id="63514" idx="0"/>
              <a:endCxn id="63513" idx="3"/>
            </p:cNvCxnSpPr>
            <p:nvPr/>
          </p:nvCxnSpPr>
          <p:spPr bwMode="auto">
            <a:xfrm flipV="1">
              <a:off x="4623" y="326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18" name="Oval 29"/>
            <p:cNvSpPr>
              <a:spLocks noChangeArrowheads="1"/>
            </p:cNvSpPr>
            <p:nvPr/>
          </p:nvSpPr>
          <p:spPr bwMode="auto">
            <a:xfrm>
              <a:off x="4128" y="960"/>
              <a:ext cx="202" cy="201"/>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6</a:t>
              </a:r>
            </a:p>
          </p:txBody>
        </p:sp>
        <p:sp>
          <p:nvSpPr>
            <p:cNvPr id="63519" name="Oval 30"/>
            <p:cNvSpPr>
              <a:spLocks noChangeArrowheads="1"/>
            </p:cNvSpPr>
            <p:nvPr/>
          </p:nvSpPr>
          <p:spPr bwMode="auto">
            <a:xfrm>
              <a:off x="5017" y="1282"/>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3520" name="Oval 31"/>
            <p:cNvSpPr>
              <a:spLocks noChangeArrowheads="1"/>
            </p:cNvSpPr>
            <p:nvPr/>
          </p:nvSpPr>
          <p:spPr bwMode="auto">
            <a:xfrm>
              <a:off x="3528" y="1282"/>
              <a:ext cx="201"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2</a:t>
              </a:r>
            </a:p>
          </p:txBody>
        </p:sp>
        <p:sp>
          <p:nvSpPr>
            <p:cNvPr id="63521" name="Oval 32"/>
            <p:cNvSpPr>
              <a:spLocks noChangeArrowheads="1"/>
            </p:cNvSpPr>
            <p:nvPr/>
          </p:nvSpPr>
          <p:spPr bwMode="auto">
            <a:xfrm>
              <a:off x="3898" y="1594"/>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4</a:t>
              </a:r>
            </a:p>
          </p:txBody>
        </p:sp>
        <p:sp>
          <p:nvSpPr>
            <p:cNvPr id="63522" name="Rectangle 33"/>
            <p:cNvSpPr>
              <a:spLocks noChangeAspect="1" noChangeArrowheads="1"/>
            </p:cNvSpPr>
            <p:nvPr/>
          </p:nvSpPr>
          <p:spPr bwMode="auto">
            <a:xfrm>
              <a:off x="3742" y="1957"/>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3523" name="Rectangle 34"/>
            <p:cNvSpPr>
              <a:spLocks noChangeAspect="1" noChangeArrowheads="1"/>
            </p:cNvSpPr>
            <p:nvPr/>
          </p:nvSpPr>
          <p:spPr bwMode="auto">
            <a:xfrm>
              <a:off x="4111" y="1957"/>
              <a:ext cx="146" cy="145"/>
            </a:xfrm>
            <a:prstGeom prst="rect">
              <a:avLst/>
            </a:prstGeom>
            <a:solidFill>
              <a:schemeClr val="folHlink"/>
            </a:solidFill>
            <a:ln w="571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chemeClr val="tx2"/>
                </a:solidFill>
              </a:endParaRPr>
            </a:p>
          </p:txBody>
        </p:sp>
        <p:sp>
          <p:nvSpPr>
            <p:cNvPr id="63524" name="Rectangle 35"/>
            <p:cNvSpPr>
              <a:spLocks noChangeAspect="1" noChangeArrowheads="1"/>
            </p:cNvSpPr>
            <p:nvPr/>
          </p:nvSpPr>
          <p:spPr bwMode="auto">
            <a:xfrm>
              <a:off x="5352" y="1622"/>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3525" name="AutoShape 36"/>
            <p:cNvCxnSpPr>
              <a:cxnSpLocks noChangeShapeType="1"/>
              <a:stCxn id="63518" idx="3"/>
              <a:endCxn id="63520" idx="7"/>
            </p:cNvCxnSpPr>
            <p:nvPr/>
          </p:nvCxnSpPr>
          <p:spPr bwMode="auto">
            <a:xfrm flipH="1">
              <a:off x="3700" y="1150"/>
              <a:ext cx="458" cy="14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26" name="AutoShape 37"/>
            <p:cNvCxnSpPr>
              <a:cxnSpLocks noChangeShapeType="1"/>
              <a:stCxn id="63519" idx="1"/>
              <a:endCxn id="63518" idx="5"/>
            </p:cNvCxnSpPr>
            <p:nvPr/>
          </p:nvCxnSpPr>
          <p:spPr bwMode="auto">
            <a:xfrm flipH="1" flipV="1">
              <a:off x="4300" y="1150"/>
              <a:ext cx="74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27" name="AutoShape 38"/>
            <p:cNvCxnSpPr>
              <a:cxnSpLocks noChangeShapeType="1"/>
              <a:stCxn id="63524" idx="0"/>
              <a:endCxn id="63519" idx="5"/>
            </p:cNvCxnSpPr>
            <p:nvPr/>
          </p:nvCxnSpPr>
          <p:spPr bwMode="auto">
            <a:xfrm flipH="1" flipV="1">
              <a:off x="5189" y="1460"/>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28" name="AutoShape 39"/>
            <p:cNvCxnSpPr>
              <a:cxnSpLocks noChangeShapeType="1"/>
              <a:stCxn id="63538" idx="7"/>
              <a:endCxn id="63519" idx="3"/>
            </p:cNvCxnSpPr>
            <p:nvPr/>
          </p:nvCxnSpPr>
          <p:spPr bwMode="auto">
            <a:xfrm flipV="1">
              <a:off x="4878" y="1460"/>
              <a:ext cx="16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29" name="AutoShape 40"/>
            <p:cNvCxnSpPr>
              <a:cxnSpLocks noChangeShapeType="1"/>
              <a:stCxn id="63523" idx="0"/>
              <a:endCxn id="63521" idx="5"/>
            </p:cNvCxnSpPr>
            <p:nvPr/>
          </p:nvCxnSpPr>
          <p:spPr bwMode="auto">
            <a:xfrm flipH="1" flipV="1">
              <a:off x="4070" y="1784"/>
              <a:ext cx="114" cy="155"/>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30" name="AutoShape 41"/>
            <p:cNvCxnSpPr>
              <a:cxnSpLocks noChangeShapeType="1"/>
              <a:stCxn id="63522" idx="0"/>
              <a:endCxn id="63521" idx="3"/>
            </p:cNvCxnSpPr>
            <p:nvPr/>
          </p:nvCxnSpPr>
          <p:spPr bwMode="auto">
            <a:xfrm flipV="1">
              <a:off x="3815" y="1784"/>
              <a:ext cx="113"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31" name="AutoShape 42"/>
            <p:cNvCxnSpPr>
              <a:cxnSpLocks noChangeShapeType="1"/>
              <a:stCxn id="63533" idx="7"/>
              <a:endCxn id="63520" idx="3"/>
            </p:cNvCxnSpPr>
            <p:nvPr/>
          </p:nvCxnSpPr>
          <p:spPr bwMode="auto">
            <a:xfrm flipV="1">
              <a:off x="3330" y="1472"/>
              <a:ext cx="227" cy="14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32" name="AutoShape 43"/>
            <p:cNvCxnSpPr>
              <a:cxnSpLocks noChangeShapeType="1"/>
              <a:stCxn id="63521" idx="1"/>
              <a:endCxn id="63520" idx="5"/>
            </p:cNvCxnSpPr>
            <p:nvPr/>
          </p:nvCxnSpPr>
          <p:spPr bwMode="auto">
            <a:xfrm flipH="1" flipV="1">
              <a:off x="3700" y="1472"/>
              <a:ext cx="228" cy="13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33" name="Oval 44"/>
            <p:cNvSpPr>
              <a:spLocks noChangeArrowheads="1"/>
            </p:cNvSpPr>
            <p:nvPr/>
          </p:nvSpPr>
          <p:spPr bwMode="auto">
            <a:xfrm>
              <a:off x="3158" y="1594"/>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63534" name="Rectangle 45"/>
            <p:cNvSpPr>
              <a:spLocks noChangeAspect="1" noChangeArrowheads="1"/>
            </p:cNvSpPr>
            <p:nvPr/>
          </p:nvSpPr>
          <p:spPr bwMode="auto">
            <a:xfrm>
              <a:off x="3001" y="1957"/>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3535" name="Rectangle 46"/>
            <p:cNvSpPr>
              <a:spLocks noChangeAspect="1" noChangeArrowheads="1"/>
            </p:cNvSpPr>
            <p:nvPr/>
          </p:nvSpPr>
          <p:spPr bwMode="auto">
            <a:xfrm>
              <a:off x="3371" y="1957"/>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3536" name="AutoShape 47"/>
            <p:cNvCxnSpPr>
              <a:cxnSpLocks noChangeShapeType="1"/>
              <a:stCxn id="63535" idx="0"/>
              <a:endCxn id="63533" idx="5"/>
            </p:cNvCxnSpPr>
            <p:nvPr/>
          </p:nvCxnSpPr>
          <p:spPr bwMode="auto">
            <a:xfrm flipH="1" flipV="1">
              <a:off x="3330" y="1772"/>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37" name="AutoShape 48"/>
            <p:cNvCxnSpPr>
              <a:cxnSpLocks noChangeShapeType="1"/>
              <a:stCxn id="63534" idx="0"/>
              <a:endCxn id="63533" idx="3"/>
            </p:cNvCxnSpPr>
            <p:nvPr/>
          </p:nvCxnSpPr>
          <p:spPr bwMode="auto">
            <a:xfrm flipV="1">
              <a:off x="3074" y="1772"/>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38" name="Oval 49"/>
            <p:cNvSpPr>
              <a:spLocks noChangeArrowheads="1"/>
            </p:cNvSpPr>
            <p:nvPr/>
          </p:nvSpPr>
          <p:spPr bwMode="auto">
            <a:xfrm>
              <a:off x="4706" y="1594"/>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3539" name="Rectangle 50"/>
            <p:cNvSpPr>
              <a:spLocks noChangeAspect="1" noChangeArrowheads="1"/>
            </p:cNvSpPr>
            <p:nvPr/>
          </p:nvSpPr>
          <p:spPr bwMode="auto">
            <a:xfrm>
              <a:off x="4550" y="1957"/>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3540" name="Rectangle 51"/>
            <p:cNvSpPr>
              <a:spLocks noChangeAspect="1" noChangeArrowheads="1"/>
            </p:cNvSpPr>
            <p:nvPr/>
          </p:nvSpPr>
          <p:spPr bwMode="auto">
            <a:xfrm>
              <a:off x="4919" y="1957"/>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3541" name="AutoShape 52"/>
            <p:cNvCxnSpPr>
              <a:cxnSpLocks noChangeShapeType="1"/>
              <a:stCxn id="63540" idx="0"/>
              <a:endCxn id="63538" idx="5"/>
            </p:cNvCxnSpPr>
            <p:nvPr/>
          </p:nvCxnSpPr>
          <p:spPr bwMode="auto">
            <a:xfrm flipH="1" flipV="1">
              <a:off x="4878" y="1772"/>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2" name="AutoShape 53"/>
            <p:cNvCxnSpPr>
              <a:cxnSpLocks noChangeShapeType="1"/>
              <a:stCxn id="63539" idx="0"/>
              <a:endCxn id="63538" idx="3"/>
            </p:cNvCxnSpPr>
            <p:nvPr/>
          </p:nvCxnSpPr>
          <p:spPr bwMode="auto">
            <a:xfrm flipV="1">
              <a:off x="4623" y="1772"/>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43" name="Oval 54"/>
            <p:cNvSpPr>
              <a:spLocks noChangeArrowheads="1"/>
            </p:cNvSpPr>
            <p:nvPr/>
          </p:nvSpPr>
          <p:spPr bwMode="auto">
            <a:xfrm>
              <a:off x="4044" y="3408"/>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5</a:t>
              </a:r>
            </a:p>
          </p:txBody>
        </p:sp>
        <p:sp>
          <p:nvSpPr>
            <p:cNvPr id="63544" name="Rectangle 55"/>
            <p:cNvSpPr>
              <a:spLocks noChangeAspect="1" noChangeArrowheads="1"/>
            </p:cNvSpPr>
            <p:nvPr/>
          </p:nvSpPr>
          <p:spPr bwMode="auto">
            <a:xfrm>
              <a:off x="3888" y="3771"/>
              <a:ext cx="145" cy="145"/>
            </a:xfrm>
            <a:prstGeom prst="rect">
              <a:avLst/>
            </a:prstGeom>
            <a:solidFill>
              <a:schemeClr val="folHlink"/>
            </a:solidFill>
            <a:ln w="571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chemeClr val="tx2"/>
                </a:solidFill>
              </a:endParaRPr>
            </a:p>
          </p:txBody>
        </p:sp>
        <p:sp>
          <p:nvSpPr>
            <p:cNvPr id="63545" name="Rectangle 56"/>
            <p:cNvSpPr>
              <a:spLocks noChangeAspect="1" noChangeArrowheads="1"/>
            </p:cNvSpPr>
            <p:nvPr/>
          </p:nvSpPr>
          <p:spPr bwMode="auto">
            <a:xfrm>
              <a:off x="4257" y="3771"/>
              <a:ext cx="146" cy="145"/>
            </a:xfrm>
            <a:prstGeom prst="rect">
              <a:avLst/>
            </a:prstGeom>
            <a:solidFill>
              <a:schemeClr val="folHlink"/>
            </a:solidFill>
            <a:ln w="571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chemeClr val="tx2"/>
                </a:solidFill>
              </a:endParaRPr>
            </a:p>
          </p:txBody>
        </p:sp>
        <p:cxnSp>
          <p:nvCxnSpPr>
            <p:cNvPr id="63546" name="AutoShape 57"/>
            <p:cNvCxnSpPr>
              <a:cxnSpLocks noChangeShapeType="1"/>
              <a:stCxn id="63545" idx="0"/>
              <a:endCxn id="63543" idx="5"/>
            </p:cNvCxnSpPr>
            <p:nvPr/>
          </p:nvCxnSpPr>
          <p:spPr bwMode="auto">
            <a:xfrm flipH="1" flipV="1">
              <a:off x="4216" y="3598"/>
              <a:ext cx="114" cy="155"/>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7" name="AutoShape 58"/>
            <p:cNvCxnSpPr>
              <a:cxnSpLocks noChangeShapeType="1"/>
              <a:stCxn id="63544" idx="0"/>
              <a:endCxn id="63543" idx="3"/>
            </p:cNvCxnSpPr>
            <p:nvPr/>
          </p:nvCxnSpPr>
          <p:spPr bwMode="auto">
            <a:xfrm flipV="1">
              <a:off x="3961" y="3598"/>
              <a:ext cx="113" cy="155"/>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48" name="Text Box 59"/>
            <p:cNvSpPr txBox="1">
              <a:spLocks noChangeArrowheads="1"/>
            </p:cNvSpPr>
            <p:nvPr/>
          </p:nvSpPr>
          <p:spPr bwMode="auto">
            <a:xfrm>
              <a:off x="3798" y="996"/>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&lt;</a:t>
              </a:r>
            </a:p>
          </p:txBody>
        </p:sp>
        <p:sp>
          <p:nvSpPr>
            <p:cNvPr id="63549" name="Text Box 60"/>
            <p:cNvSpPr txBox="1">
              <a:spLocks noChangeArrowheads="1"/>
            </p:cNvSpPr>
            <p:nvPr/>
          </p:nvSpPr>
          <p:spPr bwMode="auto">
            <a:xfrm>
              <a:off x="3798" y="1332"/>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&gt;</a:t>
              </a:r>
            </a:p>
          </p:txBody>
        </p:sp>
        <p:sp>
          <p:nvSpPr>
            <p:cNvPr id="63550" name="Text Box 61"/>
            <p:cNvSpPr txBox="1">
              <a:spLocks noChangeArrowheads="1"/>
            </p:cNvSpPr>
            <p:nvPr/>
          </p:nvSpPr>
          <p:spPr bwMode="auto">
            <a:xfrm>
              <a:off x="4116" y="1680"/>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&gt;</a:t>
              </a:r>
            </a:p>
          </p:txBody>
        </p:sp>
        <p:sp>
          <p:nvSpPr>
            <p:cNvPr id="63551" name="Text Box 62"/>
            <p:cNvSpPr txBox="1">
              <a:spLocks noChangeArrowheads="1"/>
            </p:cNvSpPr>
            <p:nvPr/>
          </p:nvSpPr>
          <p:spPr bwMode="auto">
            <a:xfrm>
              <a:off x="4070" y="2064"/>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w</a:t>
              </a:r>
            </a:p>
          </p:txBody>
        </p:sp>
        <p:sp>
          <p:nvSpPr>
            <p:cNvPr id="63552" name="Text Box 63"/>
            <p:cNvSpPr txBox="1">
              <a:spLocks noChangeArrowheads="1"/>
            </p:cNvSpPr>
            <p:nvPr/>
          </p:nvSpPr>
          <p:spPr bwMode="auto">
            <a:xfrm>
              <a:off x="4176" y="3216"/>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w</a:t>
              </a:r>
            </a:p>
          </p:txBody>
        </p:sp>
      </p:grpSp>
    </p:spTree>
    <p:extLst>
      <p:ext uri="{BB962C8B-B14F-4D97-AF65-F5344CB8AC3E}">
        <p14:creationId xmlns:p14="http://schemas.microsoft.com/office/powerpoint/2010/main" val="3517273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05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059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05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mtClean="0"/>
              <a:t>Deletion</a:t>
            </a:r>
            <a:endParaRPr lang="en-US" sz="4000" smtClean="0"/>
          </a:p>
        </p:txBody>
      </p:sp>
      <p:sp>
        <p:nvSpPr>
          <p:cNvPr id="752643"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110000"/>
              </a:lnSpc>
            </a:pPr>
            <a:r>
              <a:rPr lang="en-US" sz="2400" smtClean="0"/>
              <a:t>To perform operation </a:t>
            </a:r>
            <a:r>
              <a:rPr lang="en-US" sz="2400" smtClean="0">
                <a:solidFill>
                  <a:schemeClr val="tx2"/>
                </a:solidFill>
              </a:rPr>
              <a:t>remove</a:t>
            </a:r>
            <a:r>
              <a:rPr lang="en-US" sz="2400" smtClean="0"/>
              <a:t>(</a:t>
            </a:r>
            <a:r>
              <a:rPr lang="en-US" sz="2400" b="1" i="1" smtClean="0">
                <a:latin typeface="Times New Roman" pitchFamily="18" charset="0"/>
              </a:rPr>
              <a:t>k</a:t>
            </a:r>
            <a:r>
              <a:rPr lang="en-US" sz="2400" smtClean="0"/>
              <a:t>), we search for key </a:t>
            </a:r>
            <a:r>
              <a:rPr lang="en-US" sz="2400" b="1" i="1" smtClean="0">
                <a:latin typeface="Times New Roman" pitchFamily="18" charset="0"/>
              </a:rPr>
              <a:t>k</a:t>
            </a:r>
          </a:p>
          <a:p>
            <a:pPr eaLnBrk="1" hangingPunct="1">
              <a:lnSpc>
                <a:spcPct val="110000"/>
              </a:lnSpc>
            </a:pPr>
            <a:r>
              <a:rPr lang="en-US" sz="2400" smtClean="0"/>
              <a:t>Assume key </a:t>
            </a:r>
            <a:r>
              <a:rPr lang="en-US" sz="2400" b="1" i="1" smtClean="0">
                <a:latin typeface="Times New Roman" pitchFamily="18" charset="0"/>
              </a:rPr>
              <a:t>k</a:t>
            </a:r>
            <a:r>
              <a:rPr lang="en-US" sz="2400" smtClean="0"/>
              <a:t> is in the tree, and let let </a:t>
            </a:r>
            <a:r>
              <a:rPr lang="en-US" sz="2400" b="1" i="1" smtClean="0">
                <a:latin typeface="Times New Roman" pitchFamily="18" charset="0"/>
              </a:rPr>
              <a:t>v</a:t>
            </a:r>
            <a:r>
              <a:rPr lang="en-US" sz="2400" smtClean="0"/>
              <a:t> be the node storing </a:t>
            </a:r>
            <a:r>
              <a:rPr lang="en-US" sz="2400" b="1" i="1" smtClean="0">
                <a:latin typeface="Times New Roman" pitchFamily="18" charset="0"/>
              </a:rPr>
              <a:t>k</a:t>
            </a:r>
          </a:p>
          <a:p>
            <a:pPr eaLnBrk="1" hangingPunct="1">
              <a:lnSpc>
                <a:spcPct val="110000"/>
              </a:lnSpc>
            </a:pPr>
            <a:r>
              <a:rPr lang="en-US" sz="2400" smtClean="0"/>
              <a:t>If node </a:t>
            </a:r>
            <a:r>
              <a:rPr lang="en-US" sz="2400" b="1" i="1" smtClean="0">
                <a:latin typeface="Times New Roman" pitchFamily="18" charset="0"/>
              </a:rPr>
              <a:t>v</a:t>
            </a:r>
            <a:r>
              <a:rPr lang="en-US" sz="2400" smtClean="0"/>
              <a:t> has a leaf child </a:t>
            </a:r>
            <a:r>
              <a:rPr lang="en-US" sz="2400" b="1" i="1" smtClean="0">
                <a:latin typeface="Times New Roman" pitchFamily="18" charset="0"/>
              </a:rPr>
              <a:t>w</a:t>
            </a:r>
            <a:r>
              <a:rPr lang="en-US" sz="2400" smtClean="0"/>
              <a:t>, we remove </a:t>
            </a:r>
            <a:r>
              <a:rPr lang="en-US" sz="2400" b="1" i="1" smtClean="0">
                <a:latin typeface="Times New Roman" pitchFamily="18" charset="0"/>
              </a:rPr>
              <a:t>v</a:t>
            </a:r>
            <a:r>
              <a:rPr lang="en-US" sz="2400" smtClean="0"/>
              <a:t> and </a:t>
            </a:r>
            <a:r>
              <a:rPr lang="en-US" sz="2400" b="1" i="1" smtClean="0">
                <a:latin typeface="Times New Roman" pitchFamily="18" charset="0"/>
              </a:rPr>
              <a:t>w</a:t>
            </a:r>
            <a:r>
              <a:rPr lang="en-US" sz="2400" smtClean="0"/>
              <a:t> from the tree with operation </a:t>
            </a:r>
            <a:r>
              <a:rPr lang="en-US" sz="2400" smtClean="0">
                <a:solidFill>
                  <a:schemeClr val="tx2"/>
                </a:solidFill>
              </a:rPr>
              <a:t>removeExternal</a:t>
            </a:r>
            <a:r>
              <a:rPr lang="en-US" sz="2400" smtClean="0"/>
              <a:t>(</a:t>
            </a:r>
            <a:r>
              <a:rPr lang="en-US" sz="2400" b="1" i="1" smtClean="0">
                <a:latin typeface="Times New Roman" pitchFamily="18" charset="0"/>
              </a:rPr>
              <a:t>w</a:t>
            </a:r>
            <a:r>
              <a:rPr lang="en-US" sz="2400" smtClean="0"/>
              <a:t>), which removes </a:t>
            </a:r>
            <a:r>
              <a:rPr lang="en-US" sz="2400" b="1" i="1" smtClean="0">
                <a:latin typeface="Times New Roman" pitchFamily="18" charset="0"/>
              </a:rPr>
              <a:t>w</a:t>
            </a:r>
            <a:r>
              <a:rPr lang="en-US" sz="2400" smtClean="0"/>
              <a:t> and its parent</a:t>
            </a:r>
          </a:p>
          <a:p>
            <a:pPr eaLnBrk="1" hangingPunct="1">
              <a:lnSpc>
                <a:spcPct val="110000"/>
              </a:lnSpc>
            </a:pPr>
            <a:r>
              <a:rPr lang="en-US" sz="2400" smtClean="0"/>
              <a:t>Example: remove 4</a:t>
            </a:r>
          </a:p>
        </p:txBody>
      </p:sp>
      <p:sp>
        <p:nvSpPr>
          <p:cNvPr id="64514"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13875B3B-4116-489C-A9EB-8648B31F2D39}" type="slidenum">
              <a:rPr lang="en-US" sz="1400" smtClean="0"/>
              <a:pPr eaLnBrk="1" hangingPunct="1"/>
              <a:t>18</a:t>
            </a:fld>
            <a:endParaRPr lang="en-US" sz="1400" smtClean="0"/>
          </a:p>
        </p:txBody>
      </p:sp>
      <p:grpSp>
        <p:nvGrpSpPr>
          <p:cNvPr id="752644" name="Group 4"/>
          <p:cNvGrpSpPr>
            <a:grpSpLocks/>
          </p:cNvGrpSpPr>
          <p:nvPr/>
        </p:nvGrpSpPr>
        <p:grpSpPr bwMode="auto">
          <a:xfrm>
            <a:off x="4587875" y="1098550"/>
            <a:ext cx="4154488" cy="4464050"/>
            <a:chOff x="2890" y="1008"/>
            <a:chExt cx="2617" cy="2812"/>
          </a:xfrm>
        </p:grpSpPr>
        <p:sp>
          <p:nvSpPr>
            <p:cNvPr id="64518" name="Oval 5"/>
            <p:cNvSpPr>
              <a:spLocks noChangeArrowheads="1"/>
            </p:cNvSpPr>
            <p:nvPr/>
          </p:nvSpPr>
          <p:spPr bwMode="auto">
            <a:xfrm>
              <a:off x="4272" y="1008"/>
              <a:ext cx="202" cy="201"/>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6</a:t>
              </a:r>
            </a:p>
          </p:txBody>
        </p:sp>
        <p:sp>
          <p:nvSpPr>
            <p:cNvPr id="64519" name="Oval 6"/>
            <p:cNvSpPr>
              <a:spLocks noChangeArrowheads="1"/>
            </p:cNvSpPr>
            <p:nvPr/>
          </p:nvSpPr>
          <p:spPr bwMode="auto">
            <a:xfrm>
              <a:off x="5027" y="1330"/>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4520" name="Oval 7"/>
            <p:cNvSpPr>
              <a:spLocks noChangeArrowheads="1"/>
            </p:cNvSpPr>
            <p:nvPr/>
          </p:nvSpPr>
          <p:spPr bwMode="auto">
            <a:xfrm>
              <a:off x="3417" y="1330"/>
              <a:ext cx="201"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2</a:t>
              </a:r>
            </a:p>
          </p:txBody>
        </p:sp>
        <p:sp>
          <p:nvSpPr>
            <p:cNvPr id="64521" name="Oval 8"/>
            <p:cNvSpPr>
              <a:spLocks noChangeArrowheads="1"/>
            </p:cNvSpPr>
            <p:nvPr/>
          </p:nvSpPr>
          <p:spPr bwMode="auto">
            <a:xfrm>
              <a:off x="3787" y="1642"/>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4</a:t>
              </a:r>
            </a:p>
          </p:txBody>
        </p:sp>
        <p:sp>
          <p:nvSpPr>
            <p:cNvPr id="64522" name="Rectangle 9"/>
            <p:cNvSpPr>
              <a:spLocks noChangeAspect="1" noChangeArrowheads="1"/>
            </p:cNvSpPr>
            <p:nvPr/>
          </p:nvSpPr>
          <p:spPr bwMode="auto">
            <a:xfrm>
              <a:off x="3631" y="2005"/>
              <a:ext cx="145" cy="145"/>
            </a:xfrm>
            <a:prstGeom prst="rect">
              <a:avLst/>
            </a:prstGeom>
            <a:solidFill>
              <a:schemeClr val="folHlink"/>
            </a:solidFill>
            <a:ln w="571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23" name="Rectangle 10"/>
            <p:cNvSpPr>
              <a:spLocks noChangeAspect="1" noChangeArrowheads="1"/>
            </p:cNvSpPr>
            <p:nvPr/>
          </p:nvSpPr>
          <p:spPr bwMode="auto">
            <a:xfrm>
              <a:off x="5362" y="1670"/>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4524" name="AutoShape 11"/>
            <p:cNvCxnSpPr>
              <a:cxnSpLocks noChangeShapeType="1"/>
              <a:stCxn id="64518" idx="3"/>
              <a:endCxn id="64520" idx="7"/>
            </p:cNvCxnSpPr>
            <p:nvPr/>
          </p:nvCxnSpPr>
          <p:spPr bwMode="auto">
            <a:xfrm flipH="1">
              <a:off x="3589" y="1198"/>
              <a:ext cx="713" cy="14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5" name="AutoShape 12"/>
            <p:cNvCxnSpPr>
              <a:cxnSpLocks noChangeShapeType="1"/>
              <a:stCxn id="64519" idx="1"/>
              <a:endCxn id="64518" idx="5"/>
            </p:cNvCxnSpPr>
            <p:nvPr/>
          </p:nvCxnSpPr>
          <p:spPr bwMode="auto">
            <a:xfrm flipH="1" flipV="1">
              <a:off x="4444" y="1198"/>
              <a:ext cx="612"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6" name="AutoShape 13"/>
            <p:cNvCxnSpPr>
              <a:cxnSpLocks noChangeShapeType="1"/>
              <a:stCxn id="64523" idx="0"/>
              <a:endCxn id="64519" idx="5"/>
            </p:cNvCxnSpPr>
            <p:nvPr/>
          </p:nvCxnSpPr>
          <p:spPr bwMode="auto">
            <a:xfrm flipH="1" flipV="1">
              <a:off x="5199" y="1508"/>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7" name="AutoShape 14"/>
            <p:cNvCxnSpPr>
              <a:cxnSpLocks noChangeShapeType="1"/>
              <a:stCxn id="64537" idx="7"/>
              <a:endCxn id="64519" idx="3"/>
            </p:cNvCxnSpPr>
            <p:nvPr/>
          </p:nvCxnSpPr>
          <p:spPr bwMode="auto">
            <a:xfrm flipV="1">
              <a:off x="4888" y="1508"/>
              <a:ext cx="16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8" name="AutoShape 15"/>
            <p:cNvCxnSpPr>
              <a:cxnSpLocks noChangeShapeType="1"/>
              <a:stCxn id="64542" idx="1"/>
              <a:endCxn id="64521" idx="5"/>
            </p:cNvCxnSpPr>
            <p:nvPr/>
          </p:nvCxnSpPr>
          <p:spPr bwMode="auto">
            <a:xfrm flipH="1" flipV="1">
              <a:off x="3959" y="1832"/>
              <a:ext cx="125" cy="148"/>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9" name="AutoShape 16"/>
            <p:cNvCxnSpPr>
              <a:cxnSpLocks noChangeShapeType="1"/>
              <a:stCxn id="64522" idx="0"/>
              <a:endCxn id="64521" idx="3"/>
            </p:cNvCxnSpPr>
            <p:nvPr/>
          </p:nvCxnSpPr>
          <p:spPr bwMode="auto">
            <a:xfrm flipV="1">
              <a:off x="3704" y="1832"/>
              <a:ext cx="113" cy="155"/>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0" name="AutoShape 17"/>
            <p:cNvCxnSpPr>
              <a:cxnSpLocks noChangeShapeType="1"/>
              <a:stCxn id="64532" idx="7"/>
              <a:endCxn id="64520" idx="3"/>
            </p:cNvCxnSpPr>
            <p:nvPr/>
          </p:nvCxnSpPr>
          <p:spPr bwMode="auto">
            <a:xfrm flipV="1">
              <a:off x="3219" y="1520"/>
              <a:ext cx="227" cy="14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1" name="AutoShape 18"/>
            <p:cNvCxnSpPr>
              <a:cxnSpLocks noChangeShapeType="1"/>
              <a:stCxn id="64521" idx="1"/>
              <a:endCxn id="64520" idx="5"/>
            </p:cNvCxnSpPr>
            <p:nvPr/>
          </p:nvCxnSpPr>
          <p:spPr bwMode="auto">
            <a:xfrm flipH="1" flipV="1">
              <a:off x="3589" y="1520"/>
              <a:ext cx="228" cy="13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32" name="Oval 19"/>
            <p:cNvSpPr>
              <a:spLocks noChangeArrowheads="1"/>
            </p:cNvSpPr>
            <p:nvPr/>
          </p:nvSpPr>
          <p:spPr bwMode="auto">
            <a:xfrm>
              <a:off x="3047" y="1642"/>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64533" name="Rectangle 20"/>
            <p:cNvSpPr>
              <a:spLocks noChangeAspect="1" noChangeArrowheads="1"/>
            </p:cNvSpPr>
            <p:nvPr/>
          </p:nvSpPr>
          <p:spPr bwMode="auto">
            <a:xfrm>
              <a:off x="2890" y="200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34" name="Rectangle 21"/>
            <p:cNvSpPr>
              <a:spLocks noChangeAspect="1" noChangeArrowheads="1"/>
            </p:cNvSpPr>
            <p:nvPr/>
          </p:nvSpPr>
          <p:spPr bwMode="auto">
            <a:xfrm>
              <a:off x="3260" y="200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4535" name="AutoShape 22"/>
            <p:cNvCxnSpPr>
              <a:cxnSpLocks noChangeShapeType="1"/>
              <a:stCxn id="64534" idx="0"/>
              <a:endCxn id="64532" idx="5"/>
            </p:cNvCxnSpPr>
            <p:nvPr/>
          </p:nvCxnSpPr>
          <p:spPr bwMode="auto">
            <a:xfrm flipH="1" flipV="1">
              <a:off x="3219" y="1820"/>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6" name="AutoShape 23"/>
            <p:cNvCxnSpPr>
              <a:cxnSpLocks noChangeShapeType="1"/>
              <a:stCxn id="64533" idx="0"/>
              <a:endCxn id="64532" idx="3"/>
            </p:cNvCxnSpPr>
            <p:nvPr/>
          </p:nvCxnSpPr>
          <p:spPr bwMode="auto">
            <a:xfrm flipV="1">
              <a:off x="2963" y="182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37" name="Oval 24"/>
            <p:cNvSpPr>
              <a:spLocks noChangeArrowheads="1"/>
            </p:cNvSpPr>
            <p:nvPr/>
          </p:nvSpPr>
          <p:spPr bwMode="auto">
            <a:xfrm>
              <a:off x="4716" y="1642"/>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4538" name="Rectangle 25"/>
            <p:cNvSpPr>
              <a:spLocks noChangeAspect="1" noChangeArrowheads="1"/>
            </p:cNvSpPr>
            <p:nvPr/>
          </p:nvSpPr>
          <p:spPr bwMode="auto">
            <a:xfrm>
              <a:off x="4560" y="200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39" name="Rectangle 26"/>
            <p:cNvSpPr>
              <a:spLocks noChangeAspect="1" noChangeArrowheads="1"/>
            </p:cNvSpPr>
            <p:nvPr/>
          </p:nvSpPr>
          <p:spPr bwMode="auto">
            <a:xfrm>
              <a:off x="4929" y="2005"/>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4540" name="AutoShape 27"/>
            <p:cNvCxnSpPr>
              <a:cxnSpLocks noChangeShapeType="1"/>
              <a:stCxn id="64539" idx="0"/>
              <a:endCxn id="64537" idx="5"/>
            </p:cNvCxnSpPr>
            <p:nvPr/>
          </p:nvCxnSpPr>
          <p:spPr bwMode="auto">
            <a:xfrm flipH="1" flipV="1">
              <a:off x="4888" y="1820"/>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1" name="AutoShape 28"/>
            <p:cNvCxnSpPr>
              <a:cxnSpLocks noChangeShapeType="1"/>
              <a:stCxn id="64538" idx="0"/>
              <a:endCxn id="64537" idx="3"/>
            </p:cNvCxnSpPr>
            <p:nvPr/>
          </p:nvCxnSpPr>
          <p:spPr bwMode="auto">
            <a:xfrm flipV="1">
              <a:off x="4633" y="182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42" name="Oval 29"/>
            <p:cNvSpPr>
              <a:spLocks noChangeArrowheads="1"/>
            </p:cNvSpPr>
            <p:nvPr/>
          </p:nvSpPr>
          <p:spPr bwMode="auto">
            <a:xfrm>
              <a:off x="4054" y="1968"/>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5</a:t>
              </a:r>
            </a:p>
          </p:txBody>
        </p:sp>
        <p:sp>
          <p:nvSpPr>
            <p:cNvPr id="64543" name="Rectangle 30"/>
            <p:cNvSpPr>
              <a:spLocks noChangeAspect="1" noChangeArrowheads="1"/>
            </p:cNvSpPr>
            <p:nvPr/>
          </p:nvSpPr>
          <p:spPr bwMode="auto">
            <a:xfrm>
              <a:off x="3898" y="233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44" name="Rectangle 31"/>
            <p:cNvSpPr>
              <a:spLocks noChangeAspect="1" noChangeArrowheads="1"/>
            </p:cNvSpPr>
            <p:nvPr/>
          </p:nvSpPr>
          <p:spPr bwMode="auto">
            <a:xfrm>
              <a:off x="4267" y="233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4545" name="AutoShape 32"/>
            <p:cNvCxnSpPr>
              <a:cxnSpLocks noChangeShapeType="1"/>
              <a:stCxn id="64544" idx="0"/>
              <a:endCxn id="64542" idx="5"/>
            </p:cNvCxnSpPr>
            <p:nvPr/>
          </p:nvCxnSpPr>
          <p:spPr bwMode="auto">
            <a:xfrm flipH="1" flipV="1">
              <a:off x="4226" y="2158"/>
              <a:ext cx="114"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6" name="AutoShape 33"/>
            <p:cNvCxnSpPr>
              <a:cxnSpLocks noChangeShapeType="1"/>
              <a:stCxn id="64543" idx="0"/>
              <a:endCxn id="64542" idx="3"/>
            </p:cNvCxnSpPr>
            <p:nvPr/>
          </p:nvCxnSpPr>
          <p:spPr bwMode="auto">
            <a:xfrm flipV="1">
              <a:off x="3971" y="2158"/>
              <a:ext cx="113"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47" name="Text Box 34"/>
            <p:cNvSpPr txBox="1">
              <a:spLocks noChangeArrowheads="1"/>
            </p:cNvSpPr>
            <p:nvPr/>
          </p:nvSpPr>
          <p:spPr bwMode="auto">
            <a:xfrm>
              <a:off x="3984" y="1574"/>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v</a:t>
              </a:r>
            </a:p>
          </p:txBody>
        </p:sp>
        <p:sp>
          <p:nvSpPr>
            <p:cNvPr id="64548" name="Text Box 35"/>
            <p:cNvSpPr txBox="1">
              <a:spLocks noChangeArrowheads="1"/>
            </p:cNvSpPr>
            <p:nvPr/>
          </p:nvSpPr>
          <p:spPr bwMode="auto">
            <a:xfrm>
              <a:off x="3521" y="1776"/>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w</a:t>
              </a:r>
            </a:p>
          </p:txBody>
        </p:sp>
        <p:sp>
          <p:nvSpPr>
            <p:cNvPr id="64549" name="Oval 36"/>
            <p:cNvSpPr>
              <a:spLocks noChangeArrowheads="1"/>
            </p:cNvSpPr>
            <p:nvPr/>
          </p:nvSpPr>
          <p:spPr bwMode="auto">
            <a:xfrm>
              <a:off x="4128" y="2678"/>
              <a:ext cx="202" cy="20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64550" name="Oval 37"/>
            <p:cNvSpPr>
              <a:spLocks noChangeArrowheads="1"/>
            </p:cNvSpPr>
            <p:nvPr/>
          </p:nvSpPr>
          <p:spPr bwMode="auto">
            <a:xfrm>
              <a:off x="5017" y="3000"/>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4551" name="Oval 38"/>
            <p:cNvSpPr>
              <a:spLocks noChangeArrowheads="1"/>
            </p:cNvSpPr>
            <p:nvPr/>
          </p:nvSpPr>
          <p:spPr bwMode="auto">
            <a:xfrm>
              <a:off x="3528" y="3000"/>
              <a:ext cx="201"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64552" name="Oval 39"/>
            <p:cNvSpPr>
              <a:spLocks noChangeArrowheads="1"/>
            </p:cNvSpPr>
            <p:nvPr/>
          </p:nvSpPr>
          <p:spPr bwMode="auto">
            <a:xfrm>
              <a:off x="3898" y="3312"/>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5</a:t>
              </a:r>
            </a:p>
          </p:txBody>
        </p:sp>
        <p:sp>
          <p:nvSpPr>
            <p:cNvPr id="64553" name="Rectangle 40"/>
            <p:cNvSpPr>
              <a:spLocks noChangeAspect="1" noChangeArrowheads="1"/>
            </p:cNvSpPr>
            <p:nvPr/>
          </p:nvSpPr>
          <p:spPr bwMode="auto">
            <a:xfrm>
              <a:off x="3742" y="367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54" name="Rectangle 41"/>
            <p:cNvSpPr>
              <a:spLocks noChangeAspect="1" noChangeArrowheads="1"/>
            </p:cNvSpPr>
            <p:nvPr/>
          </p:nvSpPr>
          <p:spPr bwMode="auto">
            <a:xfrm>
              <a:off x="4128" y="3675"/>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55" name="Rectangle 42"/>
            <p:cNvSpPr>
              <a:spLocks noChangeAspect="1" noChangeArrowheads="1"/>
            </p:cNvSpPr>
            <p:nvPr/>
          </p:nvSpPr>
          <p:spPr bwMode="auto">
            <a:xfrm>
              <a:off x="5352" y="3340"/>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4556" name="AutoShape 43"/>
            <p:cNvCxnSpPr>
              <a:cxnSpLocks noChangeShapeType="1"/>
              <a:stCxn id="64549" idx="3"/>
              <a:endCxn id="64551" idx="7"/>
            </p:cNvCxnSpPr>
            <p:nvPr/>
          </p:nvCxnSpPr>
          <p:spPr bwMode="auto">
            <a:xfrm flipH="1">
              <a:off x="3700" y="2856"/>
              <a:ext cx="458"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57" name="AutoShape 44"/>
            <p:cNvCxnSpPr>
              <a:cxnSpLocks noChangeShapeType="1"/>
              <a:stCxn id="64550" idx="1"/>
              <a:endCxn id="64549" idx="5"/>
            </p:cNvCxnSpPr>
            <p:nvPr/>
          </p:nvCxnSpPr>
          <p:spPr bwMode="auto">
            <a:xfrm flipH="1" flipV="1">
              <a:off x="4300" y="2856"/>
              <a:ext cx="746" cy="16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58" name="AutoShape 45"/>
            <p:cNvCxnSpPr>
              <a:cxnSpLocks noChangeShapeType="1"/>
              <a:stCxn id="64555" idx="0"/>
              <a:endCxn id="64550" idx="5"/>
            </p:cNvCxnSpPr>
            <p:nvPr/>
          </p:nvCxnSpPr>
          <p:spPr bwMode="auto">
            <a:xfrm flipH="1" flipV="1">
              <a:off x="5189" y="3178"/>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59" name="AutoShape 46"/>
            <p:cNvCxnSpPr>
              <a:cxnSpLocks noChangeShapeType="1"/>
              <a:stCxn id="64569" idx="7"/>
              <a:endCxn id="64550" idx="3"/>
            </p:cNvCxnSpPr>
            <p:nvPr/>
          </p:nvCxnSpPr>
          <p:spPr bwMode="auto">
            <a:xfrm flipV="1">
              <a:off x="4878" y="3178"/>
              <a:ext cx="16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60" name="AutoShape 47"/>
            <p:cNvCxnSpPr>
              <a:cxnSpLocks noChangeShapeType="1"/>
              <a:stCxn id="64554" idx="0"/>
              <a:endCxn id="64552" idx="5"/>
            </p:cNvCxnSpPr>
            <p:nvPr/>
          </p:nvCxnSpPr>
          <p:spPr bwMode="auto">
            <a:xfrm flipH="1" flipV="1">
              <a:off x="4070" y="3502"/>
              <a:ext cx="131"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61" name="AutoShape 48"/>
            <p:cNvCxnSpPr>
              <a:cxnSpLocks noChangeShapeType="1"/>
              <a:stCxn id="64553" idx="0"/>
              <a:endCxn id="64552" idx="3"/>
            </p:cNvCxnSpPr>
            <p:nvPr/>
          </p:nvCxnSpPr>
          <p:spPr bwMode="auto">
            <a:xfrm flipV="1">
              <a:off x="3815" y="3502"/>
              <a:ext cx="113"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62" name="AutoShape 49"/>
            <p:cNvCxnSpPr>
              <a:cxnSpLocks noChangeShapeType="1"/>
              <a:stCxn id="64564" idx="7"/>
              <a:endCxn id="64551" idx="3"/>
            </p:cNvCxnSpPr>
            <p:nvPr/>
          </p:nvCxnSpPr>
          <p:spPr bwMode="auto">
            <a:xfrm flipV="1">
              <a:off x="3330" y="3190"/>
              <a:ext cx="227" cy="14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63" name="AutoShape 50"/>
            <p:cNvCxnSpPr>
              <a:cxnSpLocks noChangeShapeType="1"/>
              <a:stCxn id="64552" idx="1"/>
              <a:endCxn id="64551" idx="5"/>
            </p:cNvCxnSpPr>
            <p:nvPr/>
          </p:nvCxnSpPr>
          <p:spPr bwMode="auto">
            <a:xfrm flipH="1" flipV="1">
              <a:off x="3700" y="3190"/>
              <a:ext cx="228" cy="13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64" name="Oval 51"/>
            <p:cNvSpPr>
              <a:spLocks noChangeArrowheads="1"/>
            </p:cNvSpPr>
            <p:nvPr/>
          </p:nvSpPr>
          <p:spPr bwMode="auto">
            <a:xfrm>
              <a:off x="3158" y="3312"/>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64565" name="Rectangle 52"/>
            <p:cNvSpPr>
              <a:spLocks noChangeAspect="1" noChangeArrowheads="1"/>
            </p:cNvSpPr>
            <p:nvPr/>
          </p:nvSpPr>
          <p:spPr bwMode="auto">
            <a:xfrm>
              <a:off x="3001" y="367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66" name="Rectangle 53"/>
            <p:cNvSpPr>
              <a:spLocks noChangeAspect="1" noChangeArrowheads="1"/>
            </p:cNvSpPr>
            <p:nvPr/>
          </p:nvSpPr>
          <p:spPr bwMode="auto">
            <a:xfrm>
              <a:off x="3371" y="367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4567" name="AutoShape 54"/>
            <p:cNvCxnSpPr>
              <a:cxnSpLocks noChangeShapeType="1"/>
              <a:stCxn id="64566" idx="0"/>
              <a:endCxn id="64564" idx="5"/>
            </p:cNvCxnSpPr>
            <p:nvPr/>
          </p:nvCxnSpPr>
          <p:spPr bwMode="auto">
            <a:xfrm flipH="1" flipV="1">
              <a:off x="3330" y="3490"/>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68" name="AutoShape 55"/>
            <p:cNvCxnSpPr>
              <a:cxnSpLocks noChangeShapeType="1"/>
              <a:stCxn id="64565" idx="0"/>
              <a:endCxn id="64564" idx="3"/>
            </p:cNvCxnSpPr>
            <p:nvPr/>
          </p:nvCxnSpPr>
          <p:spPr bwMode="auto">
            <a:xfrm flipV="1">
              <a:off x="3074" y="349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69" name="Oval 56"/>
            <p:cNvSpPr>
              <a:spLocks noChangeArrowheads="1"/>
            </p:cNvSpPr>
            <p:nvPr/>
          </p:nvSpPr>
          <p:spPr bwMode="auto">
            <a:xfrm>
              <a:off x="4706" y="3312"/>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4570" name="Rectangle 57"/>
            <p:cNvSpPr>
              <a:spLocks noChangeAspect="1" noChangeArrowheads="1"/>
            </p:cNvSpPr>
            <p:nvPr/>
          </p:nvSpPr>
          <p:spPr bwMode="auto">
            <a:xfrm>
              <a:off x="4550" y="3675"/>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4571" name="Rectangle 58"/>
            <p:cNvSpPr>
              <a:spLocks noChangeAspect="1" noChangeArrowheads="1"/>
            </p:cNvSpPr>
            <p:nvPr/>
          </p:nvSpPr>
          <p:spPr bwMode="auto">
            <a:xfrm>
              <a:off x="4919" y="3675"/>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4572" name="AutoShape 59"/>
            <p:cNvCxnSpPr>
              <a:cxnSpLocks noChangeShapeType="1"/>
              <a:stCxn id="64571" idx="0"/>
              <a:endCxn id="64569" idx="5"/>
            </p:cNvCxnSpPr>
            <p:nvPr/>
          </p:nvCxnSpPr>
          <p:spPr bwMode="auto">
            <a:xfrm flipH="1" flipV="1">
              <a:off x="4878" y="3490"/>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73" name="AutoShape 60"/>
            <p:cNvCxnSpPr>
              <a:cxnSpLocks noChangeShapeType="1"/>
              <a:stCxn id="64570" idx="0"/>
              <a:endCxn id="64569" idx="3"/>
            </p:cNvCxnSpPr>
            <p:nvPr/>
          </p:nvCxnSpPr>
          <p:spPr bwMode="auto">
            <a:xfrm flipV="1">
              <a:off x="4623" y="3490"/>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74" name="Text Box 61"/>
            <p:cNvSpPr txBox="1">
              <a:spLocks noChangeArrowheads="1"/>
            </p:cNvSpPr>
            <p:nvPr/>
          </p:nvSpPr>
          <p:spPr bwMode="auto">
            <a:xfrm>
              <a:off x="3792" y="1046"/>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&lt;</a:t>
              </a:r>
            </a:p>
          </p:txBody>
        </p:sp>
        <p:sp>
          <p:nvSpPr>
            <p:cNvPr id="64575" name="Text Box 62"/>
            <p:cNvSpPr txBox="1">
              <a:spLocks noChangeArrowheads="1"/>
            </p:cNvSpPr>
            <p:nvPr/>
          </p:nvSpPr>
          <p:spPr bwMode="auto">
            <a:xfrm>
              <a:off x="3648" y="1382"/>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&gt;</a:t>
              </a:r>
            </a:p>
          </p:txBody>
        </p:sp>
        <p:sp>
          <p:nvSpPr>
            <p:cNvPr id="64576" name="AutoShape 63"/>
            <p:cNvSpPr>
              <a:spLocks noChangeArrowheads="1"/>
            </p:cNvSpPr>
            <p:nvPr/>
          </p:nvSpPr>
          <p:spPr bwMode="auto">
            <a:xfrm rot="18601582" flipH="1">
              <a:off x="3428" y="1681"/>
              <a:ext cx="767" cy="386"/>
            </a:xfrm>
            <a:prstGeom prst="roundRect">
              <a:avLst>
                <a:gd name="adj" fmla="val 29167"/>
              </a:avLst>
            </a:prstGeom>
            <a:noFill/>
            <a:ln w="12700">
              <a:solidFill>
                <a:schemeClr val="tx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18077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26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26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26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US" dirty="0" smtClean="0"/>
              <a:t>Deletion</a:t>
            </a:r>
          </a:p>
        </p:txBody>
      </p:sp>
      <p:sp>
        <p:nvSpPr>
          <p:cNvPr id="65540" name="Rectangle 3" descr="Rectangle: Click to edit Master text styles&#10;Second level&#10;Third level&#10;Fourth level&#10;Fifth level"/>
          <p:cNvSpPr>
            <a:spLocks noGrp="1" noChangeArrowheads="1"/>
          </p:cNvSpPr>
          <p:nvPr>
            <p:ph sz="half" idx="1"/>
          </p:nvPr>
        </p:nvSpPr>
        <p:spPr/>
        <p:txBody>
          <a:bodyPr/>
          <a:lstStyle/>
          <a:p>
            <a:r>
              <a:rPr lang="en-US" dirty="0" smtClean="0"/>
              <a:t>If key k to be removed is stored at a node v whose children are both internal</a:t>
            </a:r>
          </a:p>
          <a:p>
            <a:pPr lvl="1"/>
            <a:r>
              <a:rPr lang="en-US" dirty="0" smtClean="0"/>
              <a:t>we find the internal node w that is the </a:t>
            </a:r>
            <a:r>
              <a:rPr lang="en-US" dirty="0" err="1" smtClean="0"/>
              <a:t>succesor</a:t>
            </a:r>
            <a:r>
              <a:rPr lang="en-US" dirty="0" smtClean="0"/>
              <a:t> of v</a:t>
            </a:r>
          </a:p>
          <a:p>
            <a:pPr lvl="1"/>
            <a:r>
              <a:rPr lang="en-US" dirty="0" smtClean="0"/>
              <a:t>we copy key(w) into node v</a:t>
            </a:r>
          </a:p>
          <a:p>
            <a:pPr lvl="1"/>
            <a:r>
              <a:rPr lang="en-US" dirty="0" smtClean="0"/>
              <a:t>we remove node w and its left child z (which must be a leaf) by means of operation </a:t>
            </a:r>
            <a:r>
              <a:rPr lang="en-US" dirty="0" err="1" smtClean="0"/>
              <a:t>removeExternal</a:t>
            </a:r>
            <a:r>
              <a:rPr lang="en-US" dirty="0" smtClean="0"/>
              <a:t>(z)</a:t>
            </a:r>
          </a:p>
          <a:p>
            <a:r>
              <a:rPr lang="en-US" dirty="0" smtClean="0"/>
              <a:t>Example: remove 3</a:t>
            </a:r>
          </a:p>
          <a:p>
            <a:endParaRPr lang="en-US" dirty="0" smtClean="0"/>
          </a:p>
        </p:txBody>
      </p:sp>
      <p:sp>
        <p:nvSpPr>
          <p:cNvPr id="65538" name="Slide Number Placeholder 5"/>
          <p:cNvSpPr>
            <a:spLocks noGrp="1"/>
          </p:cNvSpPr>
          <p:nvPr>
            <p:ph type="sldNum" sz="quarter" idx="12"/>
          </p:nvPr>
        </p:nvSpPr>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fld id="{B3EB1CEB-98FD-4A20-8096-6127F075B728}" type="slidenum">
              <a:rPr lang="en-US" smtClean="0"/>
              <a:pPr/>
              <a:t>19</a:t>
            </a:fld>
            <a:endParaRPr lang="en-US" smtClean="0"/>
          </a:p>
        </p:txBody>
      </p:sp>
      <p:sp>
        <p:nvSpPr>
          <p:cNvPr id="65541" name="Oval 4"/>
          <p:cNvSpPr>
            <a:spLocks noChangeArrowheads="1"/>
          </p:cNvSpPr>
          <p:nvPr/>
        </p:nvSpPr>
        <p:spPr bwMode="auto">
          <a:xfrm flipH="1">
            <a:off x="6248400" y="1966913"/>
            <a:ext cx="320675" cy="319087"/>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3</a:t>
            </a:r>
          </a:p>
        </p:txBody>
      </p:sp>
      <p:sp>
        <p:nvSpPr>
          <p:cNvPr id="65542" name="Oval 5"/>
          <p:cNvSpPr>
            <a:spLocks noChangeArrowheads="1"/>
          </p:cNvSpPr>
          <p:nvPr/>
        </p:nvSpPr>
        <p:spPr bwMode="auto">
          <a:xfrm flipH="1">
            <a:off x="5257800" y="1584325"/>
            <a:ext cx="319088" cy="32067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1</a:t>
            </a:r>
          </a:p>
        </p:txBody>
      </p:sp>
      <p:sp>
        <p:nvSpPr>
          <p:cNvPr id="65543" name="Oval 6"/>
          <p:cNvSpPr>
            <a:spLocks noChangeArrowheads="1"/>
          </p:cNvSpPr>
          <p:nvPr/>
        </p:nvSpPr>
        <p:spPr bwMode="auto">
          <a:xfrm flipH="1">
            <a:off x="7586663" y="2346325"/>
            <a:ext cx="319087" cy="32067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5544" name="Oval 7"/>
          <p:cNvSpPr>
            <a:spLocks noChangeArrowheads="1"/>
          </p:cNvSpPr>
          <p:nvPr/>
        </p:nvSpPr>
        <p:spPr bwMode="auto">
          <a:xfrm flipH="1">
            <a:off x="6997700" y="2819400"/>
            <a:ext cx="320675" cy="32067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65545" name="Rectangle 8"/>
          <p:cNvSpPr>
            <a:spLocks noChangeAspect="1" noChangeArrowheads="1"/>
          </p:cNvSpPr>
          <p:nvPr/>
        </p:nvSpPr>
        <p:spPr bwMode="auto">
          <a:xfrm flipH="1">
            <a:off x="7335838" y="3367088"/>
            <a:ext cx="230187"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46" name="AutoShape 9"/>
          <p:cNvCxnSpPr>
            <a:cxnSpLocks noChangeShapeType="1"/>
            <a:stCxn id="65541" idx="3"/>
            <a:endCxn id="65543" idx="7"/>
          </p:cNvCxnSpPr>
          <p:nvPr/>
        </p:nvCxnSpPr>
        <p:spPr bwMode="auto">
          <a:xfrm>
            <a:off x="6521450" y="2266950"/>
            <a:ext cx="1112838" cy="96838"/>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7" name="AutoShape 10"/>
          <p:cNvCxnSpPr>
            <a:cxnSpLocks noChangeShapeType="1"/>
            <a:stCxn id="65542" idx="3"/>
            <a:endCxn id="65541" idx="7"/>
          </p:cNvCxnSpPr>
          <p:nvPr/>
        </p:nvCxnSpPr>
        <p:spPr bwMode="auto">
          <a:xfrm>
            <a:off x="5530850" y="1885950"/>
            <a:ext cx="763588" cy="98425"/>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8" name="AutoShape 11"/>
          <p:cNvCxnSpPr>
            <a:cxnSpLocks noChangeShapeType="1"/>
            <a:stCxn id="65571" idx="0"/>
            <a:endCxn id="65542" idx="5"/>
          </p:cNvCxnSpPr>
          <p:nvPr/>
        </p:nvCxnSpPr>
        <p:spPr bwMode="auto">
          <a:xfrm flipV="1">
            <a:off x="4840288" y="1885950"/>
            <a:ext cx="465137" cy="11588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9" name="AutoShape 12"/>
          <p:cNvCxnSpPr>
            <a:cxnSpLocks noChangeShapeType="1"/>
            <a:stCxn id="65558" idx="1"/>
            <a:endCxn id="65544" idx="5"/>
          </p:cNvCxnSpPr>
          <p:nvPr/>
        </p:nvCxnSpPr>
        <p:spPr bwMode="auto">
          <a:xfrm flipV="1">
            <a:off x="6846888" y="3121025"/>
            <a:ext cx="196850" cy="204788"/>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0" name="AutoShape 13"/>
          <p:cNvCxnSpPr>
            <a:cxnSpLocks noChangeShapeType="1"/>
            <a:stCxn id="65545" idx="0"/>
            <a:endCxn id="65544" idx="3"/>
          </p:cNvCxnSpPr>
          <p:nvPr/>
        </p:nvCxnSpPr>
        <p:spPr bwMode="auto">
          <a:xfrm flipH="1" flipV="1">
            <a:off x="7270750" y="3121025"/>
            <a:ext cx="180975" cy="2365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1" name="AutoShape 14"/>
          <p:cNvCxnSpPr>
            <a:cxnSpLocks noChangeShapeType="1"/>
            <a:stCxn id="65553" idx="7"/>
            <a:endCxn id="65543" idx="3"/>
          </p:cNvCxnSpPr>
          <p:nvPr/>
        </p:nvCxnSpPr>
        <p:spPr bwMode="auto">
          <a:xfrm flipH="1" flipV="1">
            <a:off x="7859713" y="2647950"/>
            <a:ext cx="361950" cy="2079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2" name="AutoShape 15"/>
          <p:cNvCxnSpPr>
            <a:cxnSpLocks noChangeShapeType="1"/>
            <a:stCxn id="65544" idx="1"/>
            <a:endCxn id="65543" idx="5"/>
          </p:cNvCxnSpPr>
          <p:nvPr/>
        </p:nvCxnSpPr>
        <p:spPr bwMode="auto">
          <a:xfrm flipV="1">
            <a:off x="7270750" y="2647950"/>
            <a:ext cx="363538" cy="188913"/>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53" name="Oval 16"/>
          <p:cNvSpPr>
            <a:spLocks noChangeArrowheads="1"/>
          </p:cNvSpPr>
          <p:nvPr/>
        </p:nvSpPr>
        <p:spPr bwMode="auto">
          <a:xfrm flipH="1">
            <a:off x="8174038" y="2819400"/>
            <a:ext cx="319087" cy="3206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5554" name="Rectangle 17"/>
          <p:cNvSpPr>
            <a:spLocks noChangeAspect="1" noChangeArrowheads="1"/>
          </p:cNvSpPr>
          <p:nvPr/>
        </p:nvSpPr>
        <p:spPr bwMode="auto">
          <a:xfrm flipH="1">
            <a:off x="8512175" y="3367088"/>
            <a:ext cx="230188"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5555" name="Rectangle 18"/>
          <p:cNvSpPr>
            <a:spLocks noChangeAspect="1" noChangeArrowheads="1"/>
          </p:cNvSpPr>
          <p:nvPr/>
        </p:nvSpPr>
        <p:spPr bwMode="auto">
          <a:xfrm flipH="1">
            <a:off x="7924800" y="3367088"/>
            <a:ext cx="230188"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56" name="AutoShape 19"/>
          <p:cNvCxnSpPr>
            <a:cxnSpLocks noChangeShapeType="1"/>
            <a:stCxn id="65555" idx="0"/>
            <a:endCxn id="65553" idx="5"/>
          </p:cNvCxnSpPr>
          <p:nvPr/>
        </p:nvCxnSpPr>
        <p:spPr bwMode="auto">
          <a:xfrm flipV="1">
            <a:off x="8040688" y="3101975"/>
            <a:ext cx="180975" cy="25558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7" name="AutoShape 20"/>
          <p:cNvCxnSpPr>
            <a:cxnSpLocks noChangeShapeType="1"/>
            <a:stCxn id="65554" idx="0"/>
            <a:endCxn id="65553" idx="3"/>
          </p:cNvCxnSpPr>
          <p:nvPr/>
        </p:nvCxnSpPr>
        <p:spPr bwMode="auto">
          <a:xfrm flipH="1" flipV="1">
            <a:off x="8447088" y="3101975"/>
            <a:ext cx="180975" cy="25558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58" name="Oval 21"/>
          <p:cNvSpPr>
            <a:spLocks noChangeArrowheads="1"/>
          </p:cNvSpPr>
          <p:nvPr/>
        </p:nvSpPr>
        <p:spPr bwMode="auto">
          <a:xfrm flipH="1">
            <a:off x="6573838" y="3308350"/>
            <a:ext cx="320675" cy="32067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5</a:t>
            </a:r>
          </a:p>
        </p:txBody>
      </p:sp>
      <p:sp>
        <p:nvSpPr>
          <p:cNvPr id="65559" name="Rectangle 22"/>
          <p:cNvSpPr>
            <a:spLocks noChangeAspect="1" noChangeArrowheads="1"/>
          </p:cNvSpPr>
          <p:nvPr/>
        </p:nvSpPr>
        <p:spPr bwMode="auto">
          <a:xfrm flipH="1">
            <a:off x="6911975" y="3884613"/>
            <a:ext cx="230188"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5560" name="Rectangle 23"/>
          <p:cNvSpPr>
            <a:spLocks noChangeAspect="1" noChangeArrowheads="1"/>
          </p:cNvSpPr>
          <p:nvPr/>
        </p:nvSpPr>
        <p:spPr bwMode="auto">
          <a:xfrm flipH="1">
            <a:off x="6324600" y="3884613"/>
            <a:ext cx="231775" cy="230187"/>
          </a:xfrm>
          <a:prstGeom prst="rect">
            <a:avLst/>
          </a:prstGeom>
          <a:solidFill>
            <a:schemeClr val="folHlink"/>
          </a:solidFill>
          <a:ln w="571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61" name="AutoShape 24"/>
          <p:cNvCxnSpPr>
            <a:cxnSpLocks noChangeShapeType="1"/>
            <a:stCxn id="65560" idx="0"/>
            <a:endCxn id="65558" idx="5"/>
          </p:cNvCxnSpPr>
          <p:nvPr/>
        </p:nvCxnSpPr>
        <p:spPr bwMode="auto">
          <a:xfrm flipV="1">
            <a:off x="6440488" y="3609975"/>
            <a:ext cx="179387" cy="246063"/>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62" name="AutoShape 25"/>
          <p:cNvCxnSpPr>
            <a:cxnSpLocks noChangeShapeType="1"/>
            <a:stCxn id="65559" idx="0"/>
            <a:endCxn id="65558" idx="3"/>
          </p:cNvCxnSpPr>
          <p:nvPr/>
        </p:nvCxnSpPr>
        <p:spPr bwMode="auto">
          <a:xfrm flipH="1" flipV="1">
            <a:off x="6846888" y="3609975"/>
            <a:ext cx="180975"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63" name="Text Box 26"/>
          <p:cNvSpPr txBox="1">
            <a:spLocks noChangeArrowheads="1"/>
          </p:cNvSpPr>
          <p:nvPr/>
        </p:nvSpPr>
        <p:spPr bwMode="auto">
          <a:xfrm flipH="1">
            <a:off x="6477000" y="1676400"/>
            <a:ext cx="296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v</a:t>
            </a:r>
          </a:p>
        </p:txBody>
      </p:sp>
      <p:sp>
        <p:nvSpPr>
          <p:cNvPr id="65564" name="Text Box 27"/>
          <p:cNvSpPr txBox="1">
            <a:spLocks noChangeArrowheads="1"/>
          </p:cNvSpPr>
          <p:nvPr/>
        </p:nvSpPr>
        <p:spPr bwMode="auto">
          <a:xfrm flipH="1">
            <a:off x="6286500" y="3073400"/>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w</a:t>
            </a:r>
          </a:p>
        </p:txBody>
      </p:sp>
      <p:sp>
        <p:nvSpPr>
          <p:cNvPr id="65565" name="Text Box 28"/>
          <p:cNvSpPr txBox="1">
            <a:spLocks noChangeArrowheads="1"/>
          </p:cNvSpPr>
          <p:nvPr/>
        </p:nvSpPr>
        <p:spPr bwMode="auto">
          <a:xfrm flipH="1">
            <a:off x="6032500" y="3581400"/>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z</a:t>
            </a:r>
          </a:p>
        </p:txBody>
      </p:sp>
      <p:sp>
        <p:nvSpPr>
          <p:cNvPr id="65566" name="Oval 29"/>
          <p:cNvSpPr>
            <a:spLocks noChangeArrowheads="1"/>
          </p:cNvSpPr>
          <p:nvPr/>
        </p:nvSpPr>
        <p:spPr bwMode="auto">
          <a:xfrm flipH="1">
            <a:off x="5486400" y="2346325"/>
            <a:ext cx="319088" cy="32067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65567" name="Rectangle 30"/>
          <p:cNvSpPr>
            <a:spLocks noChangeAspect="1" noChangeArrowheads="1"/>
          </p:cNvSpPr>
          <p:nvPr/>
        </p:nvSpPr>
        <p:spPr bwMode="auto">
          <a:xfrm flipH="1">
            <a:off x="5859463" y="2863850"/>
            <a:ext cx="230187" cy="2301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5568" name="Rectangle 31"/>
          <p:cNvSpPr>
            <a:spLocks noChangeAspect="1" noChangeArrowheads="1"/>
          </p:cNvSpPr>
          <p:nvPr/>
        </p:nvSpPr>
        <p:spPr bwMode="auto">
          <a:xfrm flipH="1">
            <a:off x="5202238" y="2863850"/>
            <a:ext cx="230187" cy="2301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69" name="AutoShape 32"/>
          <p:cNvCxnSpPr>
            <a:cxnSpLocks noChangeShapeType="1"/>
            <a:stCxn id="65568" idx="0"/>
            <a:endCxn id="65566" idx="5"/>
          </p:cNvCxnSpPr>
          <p:nvPr/>
        </p:nvCxnSpPr>
        <p:spPr bwMode="auto">
          <a:xfrm flipV="1">
            <a:off x="5318125" y="2647950"/>
            <a:ext cx="215900" cy="2063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70" name="AutoShape 33"/>
          <p:cNvCxnSpPr>
            <a:cxnSpLocks noChangeShapeType="1"/>
            <a:stCxn id="65567" idx="0"/>
            <a:endCxn id="65566" idx="3"/>
          </p:cNvCxnSpPr>
          <p:nvPr/>
        </p:nvCxnSpPr>
        <p:spPr bwMode="auto">
          <a:xfrm flipH="1" flipV="1">
            <a:off x="5759450" y="2647950"/>
            <a:ext cx="215900" cy="2063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71" name="Rectangle 34"/>
          <p:cNvSpPr>
            <a:spLocks noChangeAspect="1" noChangeArrowheads="1"/>
          </p:cNvSpPr>
          <p:nvPr/>
        </p:nvSpPr>
        <p:spPr bwMode="auto">
          <a:xfrm flipH="1">
            <a:off x="4724400" y="2011363"/>
            <a:ext cx="230188"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72" name="AutoShape 35"/>
          <p:cNvCxnSpPr>
            <a:cxnSpLocks noChangeShapeType="1"/>
            <a:stCxn id="65566" idx="1"/>
            <a:endCxn id="65541" idx="5"/>
          </p:cNvCxnSpPr>
          <p:nvPr/>
        </p:nvCxnSpPr>
        <p:spPr bwMode="auto">
          <a:xfrm flipV="1">
            <a:off x="5759450" y="2266950"/>
            <a:ext cx="534988" cy="96838"/>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73" name="Oval 36"/>
          <p:cNvSpPr>
            <a:spLocks noChangeArrowheads="1"/>
          </p:cNvSpPr>
          <p:nvPr/>
        </p:nvSpPr>
        <p:spPr bwMode="auto">
          <a:xfrm flipH="1">
            <a:off x="6324600" y="4725988"/>
            <a:ext cx="320675" cy="319087"/>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5</a:t>
            </a:r>
          </a:p>
        </p:txBody>
      </p:sp>
      <p:sp>
        <p:nvSpPr>
          <p:cNvPr id="65574" name="Oval 37"/>
          <p:cNvSpPr>
            <a:spLocks noChangeArrowheads="1"/>
          </p:cNvSpPr>
          <p:nvPr/>
        </p:nvSpPr>
        <p:spPr bwMode="auto">
          <a:xfrm flipH="1">
            <a:off x="5334000" y="4343400"/>
            <a:ext cx="319088" cy="3206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1</a:t>
            </a:r>
          </a:p>
        </p:txBody>
      </p:sp>
      <p:sp>
        <p:nvSpPr>
          <p:cNvPr id="65575" name="Oval 38"/>
          <p:cNvSpPr>
            <a:spLocks noChangeArrowheads="1"/>
          </p:cNvSpPr>
          <p:nvPr/>
        </p:nvSpPr>
        <p:spPr bwMode="auto">
          <a:xfrm flipH="1">
            <a:off x="7662863" y="5075238"/>
            <a:ext cx="319087" cy="3206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65576" name="Oval 39"/>
          <p:cNvSpPr>
            <a:spLocks noChangeArrowheads="1"/>
          </p:cNvSpPr>
          <p:nvPr/>
        </p:nvSpPr>
        <p:spPr bwMode="auto">
          <a:xfrm flipH="1">
            <a:off x="7073900" y="5548313"/>
            <a:ext cx="320675" cy="32067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65577" name="Rectangle 40"/>
          <p:cNvSpPr>
            <a:spLocks noChangeAspect="1" noChangeArrowheads="1"/>
          </p:cNvSpPr>
          <p:nvPr/>
        </p:nvSpPr>
        <p:spPr bwMode="auto">
          <a:xfrm flipH="1">
            <a:off x="7412038" y="6096000"/>
            <a:ext cx="230187" cy="2301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78" name="AutoShape 41"/>
          <p:cNvCxnSpPr>
            <a:cxnSpLocks noChangeShapeType="1"/>
            <a:stCxn id="65573" idx="3"/>
            <a:endCxn id="65575" idx="7"/>
          </p:cNvCxnSpPr>
          <p:nvPr/>
        </p:nvCxnSpPr>
        <p:spPr bwMode="auto">
          <a:xfrm>
            <a:off x="6597650" y="5026025"/>
            <a:ext cx="1112838" cy="857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79" name="AutoShape 42"/>
          <p:cNvCxnSpPr>
            <a:cxnSpLocks noChangeShapeType="1"/>
            <a:stCxn id="65574" idx="3"/>
            <a:endCxn id="65573" idx="7"/>
          </p:cNvCxnSpPr>
          <p:nvPr/>
        </p:nvCxnSpPr>
        <p:spPr bwMode="auto">
          <a:xfrm>
            <a:off x="5607050" y="4625975"/>
            <a:ext cx="763588" cy="117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80" name="AutoShape 43"/>
          <p:cNvCxnSpPr>
            <a:cxnSpLocks noChangeShapeType="1"/>
            <a:stCxn id="65597" idx="0"/>
            <a:endCxn id="65574" idx="5"/>
          </p:cNvCxnSpPr>
          <p:nvPr/>
        </p:nvCxnSpPr>
        <p:spPr bwMode="auto">
          <a:xfrm flipV="1">
            <a:off x="4916488" y="4625975"/>
            <a:ext cx="465137" cy="1349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81" name="AutoShape 44"/>
          <p:cNvCxnSpPr>
            <a:cxnSpLocks noChangeShapeType="1"/>
            <a:stCxn id="65590" idx="0"/>
            <a:endCxn id="65576" idx="5"/>
          </p:cNvCxnSpPr>
          <p:nvPr/>
        </p:nvCxnSpPr>
        <p:spPr bwMode="auto">
          <a:xfrm flipV="1">
            <a:off x="6875463" y="5849938"/>
            <a:ext cx="244475" cy="223837"/>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82" name="AutoShape 45"/>
          <p:cNvCxnSpPr>
            <a:cxnSpLocks noChangeShapeType="1"/>
            <a:stCxn id="65577" idx="0"/>
            <a:endCxn id="65576" idx="3"/>
          </p:cNvCxnSpPr>
          <p:nvPr/>
        </p:nvCxnSpPr>
        <p:spPr bwMode="auto">
          <a:xfrm flipH="1" flipV="1">
            <a:off x="7346950" y="5849938"/>
            <a:ext cx="180975" cy="2365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83" name="AutoShape 46"/>
          <p:cNvCxnSpPr>
            <a:cxnSpLocks noChangeShapeType="1"/>
            <a:stCxn id="65585" idx="7"/>
            <a:endCxn id="65575" idx="3"/>
          </p:cNvCxnSpPr>
          <p:nvPr/>
        </p:nvCxnSpPr>
        <p:spPr bwMode="auto">
          <a:xfrm flipH="1" flipV="1">
            <a:off x="7935913" y="5357813"/>
            <a:ext cx="361950" cy="2270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84" name="AutoShape 47"/>
          <p:cNvCxnSpPr>
            <a:cxnSpLocks noChangeShapeType="1"/>
            <a:stCxn id="65576" idx="1"/>
            <a:endCxn id="65575" idx="5"/>
          </p:cNvCxnSpPr>
          <p:nvPr/>
        </p:nvCxnSpPr>
        <p:spPr bwMode="auto">
          <a:xfrm flipV="1">
            <a:off x="7346950" y="5357813"/>
            <a:ext cx="363538" cy="207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85" name="Oval 48"/>
          <p:cNvSpPr>
            <a:spLocks noChangeArrowheads="1"/>
          </p:cNvSpPr>
          <p:nvPr/>
        </p:nvSpPr>
        <p:spPr bwMode="auto">
          <a:xfrm flipH="1">
            <a:off x="8250238" y="5548313"/>
            <a:ext cx="319087" cy="3206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65586" name="Rectangle 49"/>
          <p:cNvSpPr>
            <a:spLocks noChangeAspect="1" noChangeArrowheads="1"/>
          </p:cNvSpPr>
          <p:nvPr/>
        </p:nvSpPr>
        <p:spPr bwMode="auto">
          <a:xfrm flipH="1">
            <a:off x="8588375" y="6096000"/>
            <a:ext cx="230188" cy="2301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5587" name="Rectangle 50"/>
          <p:cNvSpPr>
            <a:spLocks noChangeAspect="1" noChangeArrowheads="1"/>
          </p:cNvSpPr>
          <p:nvPr/>
        </p:nvSpPr>
        <p:spPr bwMode="auto">
          <a:xfrm flipH="1">
            <a:off x="8001000" y="6096000"/>
            <a:ext cx="230188" cy="2301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88" name="AutoShape 51"/>
          <p:cNvCxnSpPr>
            <a:cxnSpLocks noChangeShapeType="1"/>
            <a:stCxn id="65587" idx="0"/>
            <a:endCxn id="65585" idx="5"/>
          </p:cNvCxnSpPr>
          <p:nvPr/>
        </p:nvCxnSpPr>
        <p:spPr bwMode="auto">
          <a:xfrm flipV="1">
            <a:off x="8116888" y="5830888"/>
            <a:ext cx="180975" cy="2555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89" name="AutoShape 52"/>
          <p:cNvCxnSpPr>
            <a:cxnSpLocks noChangeShapeType="1"/>
            <a:stCxn id="65586" idx="0"/>
            <a:endCxn id="65585" idx="3"/>
          </p:cNvCxnSpPr>
          <p:nvPr/>
        </p:nvCxnSpPr>
        <p:spPr bwMode="auto">
          <a:xfrm flipH="1" flipV="1">
            <a:off x="8523288" y="5830888"/>
            <a:ext cx="180975" cy="2555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90" name="Rectangle 53"/>
          <p:cNvSpPr>
            <a:spLocks noChangeAspect="1" noChangeArrowheads="1"/>
          </p:cNvSpPr>
          <p:nvPr/>
        </p:nvSpPr>
        <p:spPr bwMode="auto">
          <a:xfrm flipH="1">
            <a:off x="6759575" y="6102350"/>
            <a:ext cx="231775" cy="230188"/>
          </a:xfrm>
          <a:prstGeom prst="rect">
            <a:avLst/>
          </a:prstGeom>
          <a:solidFill>
            <a:schemeClr val="folHlink"/>
          </a:solidFill>
          <a:ln w="571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5591" name="Text Box 54"/>
          <p:cNvSpPr txBox="1">
            <a:spLocks noChangeArrowheads="1"/>
          </p:cNvSpPr>
          <p:nvPr/>
        </p:nvSpPr>
        <p:spPr bwMode="auto">
          <a:xfrm flipH="1">
            <a:off x="6553200" y="4419600"/>
            <a:ext cx="296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b="1" i="1">
                <a:solidFill>
                  <a:schemeClr val="tx2"/>
                </a:solidFill>
                <a:latin typeface="Times New Roman" pitchFamily="18" charset="0"/>
                <a:sym typeface="Symbol" pitchFamily="18" charset="2"/>
              </a:rPr>
              <a:t>v</a:t>
            </a:r>
          </a:p>
        </p:txBody>
      </p:sp>
      <p:sp>
        <p:nvSpPr>
          <p:cNvPr id="65592" name="Oval 55"/>
          <p:cNvSpPr>
            <a:spLocks noChangeArrowheads="1"/>
          </p:cNvSpPr>
          <p:nvPr/>
        </p:nvSpPr>
        <p:spPr bwMode="auto">
          <a:xfrm flipH="1">
            <a:off x="5562600" y="5075238"/>
            <a:ext cx="319088" cy="3206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65593" name="Rectangle 56"/>
          <p:cNvSpPr>
            <a:spLocks noChangeAspect="1" noChangeArrowheads="1"/>
          </p:cNvSpPr>
          <p:nvPr/>
        </p:nvSpPr>
        <p:spPr bwMode="auto">
          <a:xfrm flipH="1">
            <a:off x="5935663" y="5592763"/>
            <a:ext cx="230187"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5594" name="Rectangle 57"/>
          <p:cNvSpPr>
            <a:spLocks noChangeAspect="1" noChangeArrowheads="1"/>
          </p:cNvSpPr>
          <p:nvPr/>
        </p:nvSpPr>
        <p:spPr bwMode="auto">
          <a:xfrm flipH="1">
            <a:off x="5278438" y="5592763"/>
            <a:ext cx="230187"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95" name="AutoShape 58"/>
          <p:cNvCxnSpPr>
            <a:cxnSpLocks noChangeShapeType="1"/>
            <a:stCxn id="65594" idx="0"/>
            <a:endCxn id="65592" idx="5"/>
          </p:cNvCxnSpPr>
          <p:nvPr/>
        </p:nvCxnSpPr>
        <p:spPr bwMode="auto">
          <a:xfrm flipV="1">
            <a:off x="5394325" y="5357813"/>
            <a:ext cx="215900" cy="2254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96" name="AutoShape 59"/>
          <p:cNvCxnSpPr>
            <a:cxnSpLocks noChangeShapeType="1"/>
            <a:stCxn id="65593" idx="0"/>
            <a:endCxn id="65592" idx="3"/>
          </p:cNvCxnSpPr>
          <p:nvPr/>
        </p:nvCxnSpPr>
        <p:spPr bwMode="auto">
          <a:xfrm flipH="1" flipV="1">
            <a:off x="5835650" y="5357813"/>
            <a:ext cx="215900" cy="2254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97" name="Rectangle 60"/>
          <p:cNvSpPr>
            <a:spLocks noChangeAspect="1" noChangeArrowheads="1"/>
          </p:cNvSpPr>
          <p:nvPr/>
        </p:nvSpPr>
        <p:spPr bwMode="auto">
          <a:xfrm flipH="1">
            <a:off x="4800600" y="4770438"/>
            <a:ext cx="230188" cy="23018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65598" name="AutoShape 61"/>
          <p:cNvCxnSpPr>
            <a:cxnSpLocks noChangeShapeType="1"/>
            <a:stCxn id="65592" idx="1"/>
            <a:endCxn id="65573" idx="5"/>
          </p:cNvCxnSpPr>
          <p:nvPr/>
        </p:nvCxnSpPr>
        <p:spPr bwMode="auto">
          <a:xfrm flipV="1">
            <a:off x="5835650" y="5026025"/>
            <a:ext cx="534988" cy="857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99" name="AutoShape 62"/>
          <p:cNvSpPr>
            <a:spLocks noChangeArrowheads="1"/>
          </p:cNvSpPr>
          <p:nvPr/>
        </p:nvSpPr>
        <p:spPr bwMode="auto">
          <a:xfrm rot="18050680" flipH="1">
            <a:off x="5938044" y="3299619"/>
            <a:ext cx="1103312" cy="736600"/>
          </a:xfrm>
          <a:prstGeom prst="roundRect">
            <a:avLst>
              <a:gd name="adj" fmla="val 29167"/>
            </a:avLst>
          </a:prstGeom>
          <a:noFill/>
          <a:ln w="12700">
            <a:solidFill>
              <a:schemeClr val="tx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104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95288" y="-66675"/>
            <a:ext cx="7772400" cy="1143000"/>
          </a:xfrm>
        </p:spPr>
        <p:txBody>
          <a:bodyPr/>
          <a:lstStyle/>
          <a:p>
            <a:pPr eaLnBrk="1" hangingPunct="1"/>
            <a:r>
              <a:rPr lang="en-GB" dirty="0"/>
              <a:t>Maps and Dictionaries</a:t>
            </a:r>
            <a:endParaRPr lang="en-US" dirty="0" smtClean="0"/>
          </a:p>
        </p:txBody>
      </p:sp>
      <p:sp>
        <p:nvSpPr>
          <p:cNvPr id="8196" name="Rectangle 3" descr="Rectangle: Click to edit Master text styles&#10;Second level&#10;Third level&#10;Fourth level&#10;Fifth level"/>
          <p:cNvSpPr>
            <a:spLocks noGrp="1" noChangeArrowheads="1"/>
          </p:cNvSpPr>
          <p:nvPr>
            <p:ph idx="1"/>
          </p:nvPr>
        </p:nvSpPr>
        <p:spPr>
          <a:xfrm>
            <a:off x="411163" y="1247775"/>
            <a:ext cx="8594725" cy="4986338"/>
          </a:xfrm>
        </p:spPr>
        <p:txBody>
          <a:bodyPr/>
          <a:lstStyle/>
          <a:p>
            <a:pPr eaLnBrk="1" hangingPunct="1">
              <a:lnSpc>
                <a:spcPct val="80000"/>
              </a:lnSpc>
            </a:pPr>
            <a:r>
              <a:rPr lang="en-GB" sz="2400" dirty="0" smtClean="0"/>
              <a:t>We’ve seen they can be implemented in several ways (with some modifications to deal with repeated keys):</a:t>
            </a:r>
          </a:p>
          <a:p>
            <a:pPr lvl="1" eaLnBrk="1" hangingPunct="1">
              <a:lnSpc>
                <a:spcPct val="80000"/>
              </a:lnSpc>
            </a:pPr>
            <a:r>
              <a:rPr lang="en-GB" sz="2000" dirty="0" smtClean="0"/>
              <a:t>Array</a:t>
            </a:r>
          </a:p>
          <a:p>
            <a:pPr lvl="2" eaLnBrk="1" hangingPunct="1">
              <a:lnSpc>
                <a:spcPct val="80000"/>
              </a:lnSpc>
            </a:pPr>
            <a:r>
              <a:rPr lang="en-GB" sz="1800" dirty="0" smtClean="0"/>
              <a:t>Ordered</a:t>
            </a:r>
          </a:p>
          <a:p>
            <a:pPr lvl="2" eaLnBrk="1" hangingPunct="1">
              <a:lnSpc>
                <a:spcPct val="80000"/>
              </a:lnSpc>
            </a:pPr>
            <a:r>
              <a:rPr lang="en-GB" sz="1800" dirty="0" smtClean="0"/>
              <a:t>Unordered</a:t>
            </a:r>
          </a:p>
          <a:p>
            <a:pPr lvl="1" eaLnBrk="1" hangingPunct="1">
              <a:lnSpc>
                <a:spcPct val="80000"/>
              </a:lnSpc>
            </a:pPr>
            <a:r>
              <a:rPr lang="en-GB" sz="2000" dirty="0" smtClean="0"/>
              <a:t>Linked List</a:t>
            </a:r>
          </a:p>
          <a:p>
            <a:pPr lvl="2" eaLnBrk="1" hangingPunct="1">
              <a:lnSpc>
                <a:spcPct val="80000"/>
              </a:lnSpc>
            </a:pPr>
            <a:r>
              <a:rPr lang="en-GB" sz="1800" dirty="0" smtClean="0"/>
              <a:t>Ordered</a:t>
            </a:r>
          </a:p>
          <a:p>
            <a:pPr lvl="2" eaLnBrk="1" hangingPunct="1">
              <a:lnSpc>
                <a:spcPct val="80000"/>
              </a:lnSpc>
            </a:pPr>
            <a:r>
              <a:rPr lang="en-GB" sz="1800" dirty="0" smtClean="0"/>
              <a:t>Unordered</a:t>
            </a:r>
          </a:p>
          <a:p>
            <a:pPr lvl="1" eaLnBrk="1" hangingPunct="1">
              <a:lnSpc>
                <a:spcPct val="80000"/>
              </a:lnSpc>
            </a:pPr>
            <a:r>
              <a:rPr lang="en-GB" sz="2000" dirty="0" smtClean="0"/>
              <a:t>Hash Tables</a:t>
            </a:r>
          </a:p>
          <a:p>
            <a:pPr eaLnBrk="1" hangingPunct="1">
              <a:lnSpc>
                <a:spcPct val="80000"/>
              </a:lnSpc>
            </a:pPr>
            <a:r>
              <a:rPr lang="en-GB" dirty="0" smtClean="0"/>
              <a:t>But we can also use trees</a:t>
            </a:r>
            <a:r>
              <a:rPr lang="en-GB" dirty="0"/>
              <a:t>! </a:t>
            </a:r>
          </a:p>
          <a:p>
            <a:pPr lvl="1" eaLnBrk="1" hangingPunct="1">
              <a:lnSpc>
                <a:spcPct val="80000"/>
              </a:lnSpc>
            </a:pPr>
            <a:r>
              <a:rPr lang="en-GB" dirty="0"/>
              <a:t>Binary Search Tree</a:t>
            </a:r>
          </a:p>
          <a:p>
            <a:pPr lvl="1" eaLnBrk="1" hangingPunct="1">
              <a:lnSpc>
                <a:spcPct val="80000"/>
              </a:lnSpc>
            </a:pPr>
            <a:r>
              <a:rPr lang="en-GB" dirty="0"/>
              <a:t>AVL Tree</a:t>
            </a:r>
          </a:p>
          <a:p>
            <a:pPr lvl="1" eaLnBrk="1" hangingPunct="1">
              <a:lnSpc>
                <a:spcPct val="80000"/>
              </a:lnSpc>
            </a:pPr>
            <a:r>
              <a:rPr lang="en-GB" dirty="0"/>
              <a:t>B-Tree</a:t>
            </a:r>
          </a:p>
          <a:p>
            <a:pPr lvl="1" eaLnBrk="1" hangingPunct="1">
              <a:lnSpc>
                <a:spcPct val="80000"/>
              </a:lnSpc>
            </a:pPr>
            <a:r>
              <a:rPr lang="en-GB" dirty="0"/>
              <a:t>Red-Black Trees</a:t>
            </a:r>
          </a:p>
          <a:p>
            <a:pPr lvl="1" eaLnBrk="1" hangingPunct="1">
              <a:lnSpc>
                <a:spcPct val="80000"/>
              </a:lnSpc>
            </a:pPr>
            <a:r>
              <a:rPr lang="en-GB" dirty="0" smtClean="0"/>
              <a:t>…</a:t>
            </a:r>
            <a:endParaRPr lang="en-GB" dirty="0"/>
          </a:p>
        </p:txBody>
      </p:sp>
      <p:sp>
        <p:nvSpPr>
          <p:cNvPr id="8194"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A65D5006-03C1-48A3-8E1A-52B564447D9B}" type="slidenum">
              <a:rPr lang="en-US" sz="1400" smtClean="0"/>
              <a:pPr eaLnBrk="1" hangingPunct="1"/>
              <a:t>2</a:t>
            </a:fld>
            <a:endParaRPr lang="en-US" sz="1400" smtClean="0"/>
          </a:p>
        </p:txBody>
      </p:sp>
    </p:spTree>
    <p:extLst>
      <p:ext uri="{BB962C8B-B14F-4D97-AF65-F5344CB8AC3E}">
        <p14:creationId xmlns:p14="http://schemas.microsoft.com/office/powerpoint/2010/main" val="831786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smtClean="0"/>
              <a:t>Performance</a:t>
            </a:r>
            <a:endParaRPr lang="en-US" sz="4000" smtClean="0"/>
          </a:p>
        </p:txBody>
      </p:sp>
      <p:sp>
        <p:nvSpPr>
          <p:cNvPr id="75673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dirty="0" smtClean="0"/>
              <a:t>Consider a binary search tree with </a:t>
            </a:r>
            <a:r>
              <a:rPr lang="en-US" b="1" i="1" dirty="0" smtClean="0">
                <a:latin typeface="Times New Roman" pitchFamily="18" charset="0"/>
              </a:rPr>
              <a:t>n</a:t>
            </a:r>
            <a:r>
              <a:rPr lang="en-US" dirty="0" smtClean="0"/>
              <a:t> nodes of height </a:t>
            </a:r>
            <a:r>
              <a:rPr lang="en-US" b="1" i="1" dirty="0" smtClean="0">
                <a:latin typeface="Times New Roman" pitchFamily="18" charset="0"/>
              </a:rPr>
              <a:t>h </a:t>
            </a:r>
            <a:r>
              <a:rPr lang="en-US" dirty="0"/>
              <a:t>that implements the Map ADT:</a:t>
            </a:r>
          </a:p>
          <a:p>
            <a:pPr lvl="1" eaLnBrk="1" hangingPunct="1"/>
            <a:r>
              <a:rPr lang="en-US" dirty="0" smtClean="0"/>
              <a:t>the space used is </a:t>
            </a:r>
            <a:r>
              <a:rPr lang="en-US" b="1" i="1" dirty="0" smtClean="0">
                <a:latin typeface="Times New Roman" pitchFamily="18" charset="0"/>
              </a:rPr>
              <a:t>O</a:t>
            </a:r>
            <a:r>
              <a:rPr lang="en-US" dirty="0" smtClean="0">
                <a:latin typeface="Times New Roman" pitchFamily="18" charset="0"/>
              </a:rPr>
              <a:t>(</a:t>
            </a:r>
            <a:r>
              <a:rPr lang="en-US" b="1" i="1" dirty="0" smtClean="0">
                <a:latin typeface="Times New Roman" pitchFamily="18" charset="0"/>
              </a:rPr>
              <a:t>n</a:t>
            </a:r>
            <a:r>
              <a:rPr lang="en-US" dirty="0" smtClean="0">
                <a:latin typeface="Times New Roman" pitchFamily="18" charset="0"/>
              </a:rPr>
              <a:t>)</a:t>
            </a:r>
            <a:endParaRPr lang="en-US" dirty="0" smtClean="0"/>
          </a:p>
          <a:p>
            <a:pPr lvl="1" eaLnBrk="1" hangingPunct="1"/>
            <a:r>
              <a:rPr lang="en-US" dirty="0" smtClean="0"/>
              <a:t>methods </a:t>
            </a:r>
            <a:r>
              <a:rPr lang="en-US" dirty="0" smtClean="0">
                <a:solidFill>
                  <a:schemeClr val="tx2"/>
                </a:solidFill>
              </a:rPr>
              <a:t>search</a:t>
            </a:r>
            <a:r>
              <a:rPr lang="en-US" dirty="0" smtClean="0"/>
              <a:t>, </a:t>
            </a:r>
            <a:r>
              <a:rPr lang="en-US" dirty="0" smtClean="0">
                <a:solidFill>
                  <a:schemeClr val="tx2"/>
                </a:solidFill>
              </a:rPr>
              <a:t>min</a:t>
            </a:r>
            <a:r>
              <a:rPr lang="en-US" dirty="0" smtClean="0"/>
              <a:t>, </a:t>
            </a:r>
            <a:r>
              <a:rPr lang="en-US" dirty="0" smtClean="0">
                <a:solidFill>
                  <a:schemeClr val="tx2"/>
                </a:solidFill>
              </a:rPr>
              <a:t>max</a:t>
            </a:r>
            <a:r>
              <a:rPr lang="en-US" dirty="0" smtClean="0"/>
              <a:t>, </a:t>
            </a:r>
            <a:r>
              <a:rPr lang="en-US" dirty="0" smtClean="0">
                <a:solidFill>
                  <a:schemeClr val="tx2"/>
                </a:solidFill>
              </a:rPr>
              <a:t>successor</a:t>
            </a:r>
            <a:r>
              <a:rPr lang="en-US" dirty="0" smtClean="0"/>
              <a:t>, </a:t>
            </a:r>
            <a:r>
              <a:rPr lang="en-US" dirty="0" smtClean="0">
                <a:solidFill>
                  <a:schemeClr val="tx2"/>
                </a:solidFill>
              </a:rPr>
              <a:t>predecessor</a:t>
            </a:r>
            <a:r>
              <a:rPr lang="en-US" dirty="0" smtClean="0"/>
              <a:t>, </a:t>
            </a:r>
            <a:r>
              <a:rPr lang="en-US" dirty="0" smtClean="0">
                <a:solidFill>
                  <a:schemeClr val="tx2"/>
                </a:solidFill>
              </a:rPr>
              <a:t>insert</a:t>
            </a:r>
            <a:r>
              <a:rPr lang="en-US" dirty="0" smtClean="0"/>
              <a:t> and </a:t>
            </a:r>
            <a:r>
              <a:rPr lang="en-US" dirty="0" smtClean="0">
                <a:solidFill>
                  <a:schemeClr val="tx2"/>
                </a:solidFill>
              </a:rPr>
              <a:t>remove</a:t>
            </a:r>
            <a:r>
              <a:rPr lang="en-US" dirty="0" smtClean="0"/>
              <a:t> take </a:t>
            </a:r>
            <a:r>
              <a:rPr lang="en-US" b="1" i="1" dirty="0" smtClean="0">
                <a:latin typeface="Times New Roman" pitchFamily="18" charset="0"/>
              </a:rPr>
              <a:t>O</a:t>
            </a:r>
            <a:r>
              <a:rPr lang="en-US" dirty="0" smtClean="0">
                <a:latin typeface="Times New Roman" pitchFamily="18" charset="0"/>
              </a:rPr>
              <a:t>(</a:t>
            </a:r>
            <a:r>
              <a:rPr lang="en-US" b="1" i="1" dirty="0" smtClean="0">
                <a:latin typeface="Times New Roman" pitchFamily="18" charset="0"/>
              </a:rPr>
              <a:t>h</a:t>
            </a:r>
            <a:r>
              <a:rPr lang="en-US" dirty="0" smtClean="0">
                <a:latin typeface="Times New Roman" pitchFamily="18" charset="0"/>
              </a:rPr>
              <a:t>) </a:t>
            </a:r>
            <a:r>
              <a:rPr lang="en-US" dirty="0" smtClean="0"/>
              <a:t>time</a:t>
            </a:r>
          </a:p>
          <a:p>
            <a:pPr eaLnBrk="1" hangingPunct="1"/>
            <a:r>
              <a:rPr lang="en-US" dirty="0" smtClean="0"/>
              <a:t>What is the order of </a:t>
            </a:r>
            <a:r>
              <a:rPr lang="en-US" b="1" i="1" dirty="0" smtClean="0">
                <a:latin typeface="Times New Roman" pitchFamily="18" charset="0"/>
              </a:rPr>
              <a:t>h</a:t>
            </a:r>
            <a:r>
              <a:rPr lang="en-US" dirty="0" smtClean="0"/>
              <a:t>?</a:t>
            </a:r>
          </a:p>
        </p:txBody>
      </p:sp>
      <p:sp>
        <p:nvSpPr>
          <p:cNvPr id="66562"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A36070D6-D1D0-46EB-B1D6-738A5B905A55}" type="slidenum">
              <a:rPr lang="en-US" sz="1400" smtClean="0"/>
              <a:pPr eaLnBrk="1" hangingPunct="1"/>
              <a:t>20</a:t>
            </a:fld>
            <a:endParaRPr lang="en-US" sz="1400" smtClean="0"/>
          </a:p>
        </p:txBody>
      </p:sp>
    </p:spTree>
    <p:extLst>
      <p:ext uri="{BB962C8B-B14F-4D97-AF65-F5344CB8AC3E}">
        <p14:creationId xmlns:p14="http://schemas.microsoft.com/office/powerpoint/2010/main" val="2290734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67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6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sz="2800" dirty="0" smtClean="0"/>
              <a:t>What is the height </a:t>
            </a:r>
            <a:r>
              <a:rPr lang="en-US" sz="2800" b="1" i="1" dirty="0" smtClean="0"/>
              <a:t>h</a:t>
            </a:r>
            <a:r>
              <a:rPr lang="en-US" sz="2800" dirty="0" smtClean="0"/>
              <a:t> of a Tree with n nodes?</a:t>
            </a:r>
            <a:endParaRPr lang="en-US" sz="2800" b="1" i="1" dirty="0" smtClean="0">
              <a:latin typeface="Times New Roman" pitchFamily="18" charset="0"/>
            </a:endParaRPr>
          </a:p>
        </p:txBody>
      </p:sp>
      <p:sp>
        <p:nvSpPr>
          <p:cNvPr id="758787" name="Rectangle 3" descr="Rectangle: Click to edit Master text styles&#10;Second level&#10;Third level&#10;Fourth level&#10;Fifth level"/>
          <p:cNvSpPr>
            <a:spLocks noGrp="1" noChangeArrowheads="1"/>
          </p:cNvSpPr>
          <p:nvPr>
            <p:ph sz="half" idx="1"/>
          </p:nvPr>
        </p:nvSpPr>
        <p:spPr>
          <a:noFill/>
          <a:extLst>
            <a:ext uri="{91240B29-F687-4F45-9708-019B960494DF}">
              <a14:hiddenLine xmlns:a14="http://schemas.microsoft.com/office/drawing/2010/main" w="19050" cap="flat" cmpd="sng">
                <a:solidFill>
                  <a:schemeClr val="tx1"/>
                </a:solidFill>
                <a:prstDash val="solid"/>
                <a:miter lim="800000"/>
                <a:headEnd/>
                <a:tailEnd/>
              </a14:hiddenLine>
            </a:ext>
          </a:extLst>
        </p:spPr>
        <p:txBody>
          <a:bodyPr/>
          <a:lstStyle/>
          <a:p>
            <a:pPr eaLnBrk="1" hangingPunct="1"/>
            <a:r>
              <a:rPr lang="en-US" sz="2800" dirty="0" smtClean="0"/>
              <a:t>For a balanced binary tree </a:t>
            </a:r>
          </a:p>
          <a:p>
            <a:pPr lvl="1" eaLnBrk="1" hangingPunct="1"/>
            <a:r>
              <a:rPr lang="en-US" sz="2200" i="1" dirty="0" smtClean="0"/>
              <a:t>h</a:t>
            </a:r>
            <a:r>
              <a:rPr lang="en-US" sz="2200" dirty="0" smtClean="0"/>
              <a:t> = </a:t>
            </a:r>
            <a:r>
              <a:rPr lang="en-US" sz="2200" dirty="0" smtClean="0">
                <a:sym typeface="Symbol" pitchFamily="18" charset="2"/>
              </a:rPr>
              <a:t>(</a:t>
            </a:r>
            <a:r>
              <a:rPr lang="en-US" sz="2200" i="1" dirty="0" err="1" smtClean="0"/>
              <a:t>lg</a:t>
            </a:r>
            <a:r>
              <a:rPr lang="en-US" sz="2200" i="1" dirty="0" smtClean="0"/>
              <a:t> n</a:t>
            </a:r>
            <a:r>
              <a:rPr lang="en-US" sz="2200" dirty="0" smtClean="0"/>
              <a:t>)</a:t>
            </a:r>
          </a:p>
          <a:p>
            <a:pPr lvl="1" eaLnBrk="1" hangingPunct="1"/>
            <a:r>
              <a:rPr lang="en-US" sz="2200" dirty="0" smtClean="0"/>
              <a:t>Also for an average tree built by adding nodes in random order.</a:t>
            </a:r>
          </a:p>
          <a:p>
            <a:pPr eaLnBrk="1" hangingPunct="1"/>
            <a:r>
              <a:rPr lang="en-US" sz="2800" dirty="0" smtClean="0"/>
              <a:t>For an unbalanced tree</a:t>
            </a:r>
          </a:p>
          <a:p>
            <a:pPr lvl="1" eaLnBrk="1" hangingPunct="1"/>
            <a:r>
              <a:rPr lang="en-US" sz="2200" dirty="0" smtClean="0"/>
              <a:t>In the worst case it resembles a linear chain of </a:t>
            </a:r>
            <a:r>
              <a:rPr lang="en-US" sz="2200" i="1" dirty="0" smtClean="0"/>
              <a:t>n</a:t>
            </a:r>
            <a:r>
              <a:rPr lang="en-US" sz="2200" dirty="0" smtClean="0"/>
              <a:t> nodes.</a:t>
            </a:r>
          </a:p>
          <a:p>
            <a:pPr lvl="1" eaLnBrk="1" hangingPunct="1"/>
            <a:r>
              <a:rPr lang="en-US" sz="2200" i="1" dirty="0" smtClean="0"/>
              <a:t>h =</a:t>
            </a:r>
            <a:r>
              <a:rPr lang="en-US" sz="2200" dirty="0" smtClean="0"/>
              <a:t> </a:t>
            </a:r>
            <a:r>
              <a:rPr lang="en-US" sz="2200" dirty="0" smtClean="0">
                <a:sym typeface="Symbol" pitchFamily="18" charset="2"/>
              </a:rPr>
              <a:t>(</a:t>
            </a:r>
            <a:r>
              <a:rPr lang="en-US" sz="2200" i="1" dirty="0" smtClean="0"/>
              <a:t>n</a:t>
            </a:r>
            <a:r>
              <a:rPr lang="en-US" sz="2200" dirty="0" smtClean="0"/>
              <a:t>)</a:t>
            </a:r>
          </a:p>
          <a:p>
            <a:pPr lvl="1" eaLnBrk="1" hangingPunct="1"/>
            <a:endParaRPr lang="en-US" sz="2400" dirty="0" smtClean="0"/>
          </a:p>
        </p:txBody>
      </p:sp>
      <p:sp>
        <p:nvSpPr>
          <p:cNvPr id="6758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7E275506-AB59-41BD-B30B-87A49DAD77E0}" type="slidenum">
              <a:rPr lang="en-US" sz="1400" smtClean="0"/>
              <a:pPr eaLnBrk="1" hangingPunct="1"/>
              <a:t>21</a:t>
            </a:fld>
            <a:endParaRPr lang="en-US" sz="1400" smtClean="0"/>
          </a:p>
        </p:txBody>
      </p:sp>
      <p:grpSp>
        <p:nvGrpSpPr>
          <p:cNvPr id="67589" name="Group 4"/>
          <p:cNvGrpSpPr>
            <a:grpSpLocks/>
          </p:cNvGrpSpPr>
          <p:nvPr/>
        </p:nvGrpSpPr>
        <p:grpSpPr bwMode="auto">
          <a:xfrm>
            <a:off x="5105400" y="4279900"/>
            <a:ext cx="3067050" cy="2120900"/>
            <a:chOff x="2938" y="960"/>
            <a:chExt cx="2258" cy="1562"/>
          </a:xfrm>
        </p:grpSpPr>
        <p:sp>
          <p:nvSpPr>
            <p:cNvPr id="67621" name="Oval 5"/>
            <p:cNvSpPr>
              <a:spLocks noChangeArrowheads="1"/>
            </p:cNvSpPr>
            <p:nvPr/>
          </p:nvSpPr>
          <p:spPr bwMode="auto">
            <a:xfrm flipH="1">
              <a:off x="3120" y="960"/>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800">
                <a:latin typeface="Times New Roman" pitchFamily="18" charset="0"/>
                <a:sym typeface="Symbol" pitchFamily="18" charset="2"/>
              </a:endParaRPr>
            </a:p>
          </p:txBody>
        </p:sp>
        <p:cxnSp>
          <p:nvCxnSpPr>
            <p:cNvPr id="67622" name="AutoShape 6"/>
            <p:cNvCxnSpPr>
              <a:cxnSpLocks noChangeShapeType="1"/>
              <a:stCxn id="67639" idx="3"/>
              <a:endCxn id="67641" idx="7"/>
            </p:cNvCxnSpPr>
            <p:nvPr/>
          </p:nvCxnSpPr>
          <p:spPr bwMode="auto">
            <a:xfrm>
              <a:off x="3714" y="1420"/>
              <a:ext cx="281" cy="13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3" name="AutoShape 7"/>
            <p:cNvCxnSpPr>
              <a:cxnSpLocks noChangeShapeType="1"/>
              <a:stCxn id="67621" idx="3"/>
              <a:endCxn id="67639" idx="7"/>
            </p:cNvCxnSpPr>
            <p:nvPr/>
          </p:nvCxnSpPr>
          <p:spPr bwMode="auto">
            <a:xfrm>
              <a:off x="3292" y="1138"/>
              <a:ext cx="279" cy="12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4" name="AutoShape 8"/>
            <p:cNvCxnSpPr>
              <a:cxnSpLocks noChangeShapeType="1"/>
              <a:stCxn id="67640" idx="0"/>
              <a:endCxn id="67621" idx="5"/>
            </p:cNvCxnSpPr>
            <p:nvPr/>
          </p:nvCxnSpPr>
          <p:spPr bwMode="auto">
            <a:xfrm flipV="1">
              <a:off x="3011" y="1138"/>
              <a:ext cx="139" cy="12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5" name="AutoShape 9"/>
            <p:cNvCxnSpPr>
              <a:cxnSpLocks noChangeShapeType="1"/>
              <a:stCxn id="67646" idx="7"/>
              <a:endCxn id="67637" idx="3"/>
            </p:cNvCxnSpPr>
            <p:nvPr/>
          </p:nvCxnSpPr>
          <p:spPr bwMode="auto">
            <a:xfrm flipH="1" flipV="1">
              <a:off x="4559" y="1988"/>
              <a:ext cx="281" cy="12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6" name="AutoShape 10"/>
            <p:cNvCxnSpPr>
              <a:cxnSpLocks noChangeShapeType="1"/>
              <a:stCxn id="67645" idx="0"/>
              <a:endCxn id="67637" idx="5"/>
            </p:cNvCxnSpPr>
            <p:nvPr/>
          </p:nvCxnSpPr>
          <p:spPr bwMode="auto">
            <a:xfrm flipV="1">
              <a:off x="4277" y="1988"/>
              <a:ext cx="139" cy="14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7" name="AutoShape 11"/>
            <p:cNvCxnSpPr>
              <a:cxnSpLocks noChangeShapeType="1"/>
              <a:stCxn id="67638" idx="0"/>
              <a:endCxn id="67641" idx="5"/>
            </p:cNvCxnSpPr>
            <p:nvPr/>
          </p:nvCxnSpPr>
          <p:spPr bwMode="auto">
            <a:xfrm flipV="1">
              <a:off x="3855" y="1705"/>
              <a:ext cx="140" cy="13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8" name="AutoShape 12"/>
            <p:cNvCxnSpPr>
              <a:cxnSpLocks noChangeShapeType="1"/>
              <a:stCxn id="67637" idx="7"/>
              <a:endCxn id="67641" idx="3"/>
            </p:cNvCxnSpPr>
            <p:nvPr/>
          </p:nvCxnSpPr>
          <p:spPr bwMode="auto">
            <a:xfrm flipH="1" flipV="1">
              <a:off x="4137" y="1705"/>
              <a:ext cx="279" cy="12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629" name="Group 13"/>
            <p:cNvGrpSpPr>
              <a:grpSpLocks/>
            </p:cNvGrpSpPr>
            <p:nvPr/>
          </p:nvGrpSpPr>
          <p:grpSpPr bwMode="auto">
            <a:xfrm>
              <a:off x="4204" y="2093"/>
              <a:ext cx="809" cy="202"/>
              <a:chOff x="4214" y="2496"/>
              <a:chExt cx="809" cy="202"/>
            </a:xfrm>
          </p:grpSpPr>
          <p:sp>
            <p:nvSpPr>
              <p:cNvPr id="67645" name="Rectangle 14"/>
              <p:cNvSpPr>
                <a:spLocks noChangeAspect="1" noChangeArrowheads="1"/>
              </p:cNvSpPr>
              <p:nvPr/>
            </p:nvSpPr>
            <p:spPr bwMode="auto">
              <a:xfrm flipH="1">
                <a:off x="4214" y="2544"/>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7646" name="Oval 15"/>
              <p:cNvSpPr>
                <a:spLocks noChangeArrowheads="1"/>
              </p:cNvSpPr>
              <p:nvPr/>
            </p:nvSpPr>
            <p:spPr bwMode="auto">
              <a:xfrm flipH="1">
                <a:off x="4821" y="2496"/>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800">
                  <a:latin typeface="Times New Roman" pitchFamily="18" charset="0"/>
                  <a:sym typeface="Symbol" pitchFamily="18" charset="2"/>
                </a:endParaRPr>
              </a:p>
            </p:txBody>
          </p:sp>
        </p:grpSp>
        <p:grpSp>
          <p:nvGrpSpPr>
            <p:cNvPr id="67630" name="Group 16"/>
            <p:cNvGrpSpPr>
              <a:grpSpLocks/>
            </p:cNvGrpSpPr>
            <p:nvPr/>
          </p:nvGrpSpPr>
          <p:grpSpPr bwMode="auto">
            <a:xfrm>
              <a:off x="4627" y="2377"/>
              <a:ext cx="569" cy="145"/>
              <a:chOff x="4637" y="2859"/>
              <a:chExt cx="569" cy="145"/>
            </a:xfrm>
          </p:grpSpPr>
          <p:sp>
            <p:nvSpPr>
              <p:cNvPr id="67643" name="Rectangle 17"/>
              <p:cNvSpPr>
                <a:spLocks noChangeAspect="1" noChangeArrowheads="1"/>
              </p:cNvSpPr>
              <p:nvPr/>
            </p:nvSpPr>
            <p:spPr bwMode="auto">
              <a:xfrm flipH="1">
                <a:off x="5061" y="2859"/>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67644" name="Rectangle 18"/>
              <p:cNvSpPr>
                <a:spLocks noChangeAspect="1" noChangeArrowheads="1"/>
              </p:cNvSpPr>
              <p:nvPr/>
            </p:nvSpPr>
            <p:spPr bwMode="auto">
              <a:xfrm flipH="1">
                <a:off x="4637" y="2859"/>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cxnSp>
          <p:nvCxnSpPr>
            <p:cNvPr id="67631" name="AutoShape 19"/>
            <p:cNvCxnSpPr>
              <a:cxnSpLocks noChangeShapeType="1"/>
              <a:stCxn id="67644" idx="0"/>
              <a:endCxn id="67646" idx="5"/>
            </p:cNvCxnSpPr>
            <p:nvPr/>
          </p:nvCxnSpPr>
          <p:spPr bwMode="auto">
            <a:xfrm flipV="1">
              <a:off x="4700" y="2271"/>
              <a:ext cx="140" cy="1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32" name="AutoShape 20"/>
            <p:cNvCxnSpPr>
              <a:cxnSpLocks noChangeShapeType="1"/>
              <a:stCxn id="67643" idx="0"/>
              <a:endCxn id="67646" idx="3"/>
            </p:cNvCxnSpPr>
            <p:nvPr/>
          </p:nvCxnSpPr>
          <p:spPr bwMode="auto">
            <a:xfrm flipH="1" flipV="1">
              <a:off x="4983" y="2271"/>
              <a:ext cx="141" cy="1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633" name="Group 21"/>
            <p:cNvGrpSpPr>
              <a:grpSpLocks/>
            </p:cNvGrpSpPr>
            <p:nvPr/>
          </p:nvGrpSpPr>
          <p:grpSpPr bwMode="auto">
            <a:xfrm>
              <a:off x="3359" y="1525"/>
              <a:ext cx="807" cy="204"/>
              <a:chOff x="3369" y="1920"/>
              <a:chExt cx="807" cy="204"/>
            </a:xfrm>
          </p:grpSpPr>
          <p:sp>
            <p:nvSpPr>
              <p:cNvPr id="67641" name="Oval 22"/>
              <p:cNvSpPr>
                <a:spLocks noChangeArrowheads="1"/>
              </p:cNvSpPr>
              <p:nvPr/>
            </p:nvSpPr>
            <p:spPr bwMode="auto">
              <a:xfrm flipH="1">
                <a:off x="3975" y="1922"/>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800">
                  <a:latin typeface="Times New Roman" pitchFamily="18" charset="0"/>
                  <a:sym typeface="Symbol" pitchFamily="18" charset="2"/>
                </a:endParaRPr>
              </a:p>
            </p:txBody>
          </p:sp>
          <p:sp>
            <p:nvSpPr>
              <p:cNvPr id="67642" name="Rectangle 23"/>
              <p:cNvSpPr>
                <a:spLocks noChangeAspect="1" noChangeArrowheads="1"/>
              </p:cNvSpPr>
              <p:nvPr/>
            </p:nvSpPr>
            <p:spPr bwMode="auto">
              <a:xfrm flipH="1">
                <a:off x="3369" y="1920"/>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grpSp>
          <p:nvGrpSpPr>
            <p:cNvPr id="67634" name="Group 24"/>
            <p:cNvGrpSpPr>
              <a:grpSpLocks/>
            </p:cNvGrpSpPr>
            <p:nvPr/>
          </p:nvGrpSpPr>
          <p:grpSpPr bwMode="auto">
            <a:xfrm>
              <a:off x="2938" y="1243"/>
              <a:ext cx="806" cy="201"/>
              <a:chOff x="2948" y="1683"/>
              <a:chExt cx="806" cy="201"/>
            </a:xfrm>
          </p:grpSpPr>
          <p:sp>
            <p:nvSpPr>
              <p:cNvPr id="67639" name="Oval 25"/>
              <p:cNvSpPr>
                <a:spLocks noChangeArrowheads="1"/>
              </p:cNvSpPr>
              <p:nvPr/>
            </p:nvSpPr>
            <p:spPr bwMode="auto">
              <a:xfrm flipH="1">
                <a:off x="3552" y="1683"/>
                <a:ext cx="202" cy="20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800">
                  <a:latin typeface="Times New Roman" pitchFamily="18" charset="0"/>
                  <a:sym typeface="Symbol" pitchFamily="18" charset="2"/>
                </a:endParaRPr>
              </a:p>
            </p:txBody>
          </p:sp>
          <p:sp>
            <p:nvSpPr>
              <p:cNvPr id="67640" name="Rectangle 26"/>
              <p:cNvSpPr>
                <a:spLocks noChangeAspect="1" noChangeArrowheads="1"/>
              </p:cNvSpPr>
              <p:nvPr/>
            </p:nvSpPr>
            <p:spPr bwMode="auto">
              <a:xfrm flipH="1">
                <a:off x="2948" y="171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cxnSp>
          <p:nvCxnSpPr>
            <p:cNvPr id="67635" name="AutoShape 27"/>
            <p:cNvCxnSpPr>
              <a:cxnSpLocks noChangeShapeType="1"/>
              <a:stCxn id="67642" idx="0"/>
              <a:endCxn id="67639" idx="5"/>
            </p:cNvCxnSpPr>
            <p:nvPr/>
          </p:nvCxnSpPr>
          <p:spPr bwMode="auto">
            <a:xfrm flipV="1">
              <a:off x="3432" y="1420"/>
              <a:ext cx="139" cy="9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636" name="Group 28"/>
            <p:cNvGrpSpPr>
              <a:grpSpLocks/>
            </p:cNvGrpSpPr>
            <p:nvPr/>
          </p:nvGrpSpPr>
          <p:grpSpPr bwMode="auto">
            <a:xfrm>
              <a:off x="3782" y="1810"/>
              <a:ext cx="807" cy="202"/>
              <a:chOff x="3792" y="2220"/>
              <a:chExt cx="807" cy="202"/>
            </a:xfrm>
          </p:grpSpPr>
          <p:sp>
            <p:nvSpPr>
              <p:cNvPr id="67637" name="Oval 29"/>
              <p:cNvSpPr>
                <a:spLocks noChangeArrowheads="1"/>
              </p:cNvSpPr>
              <p:nvPr/>
            </p:nvSpPr>
            <p:spPr bwMode="auto">
              <a:xfrm flipH="1">
                <a:off x="4397" y="2220"/>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800">
                  <a:latin typeface="Times New Roman" pitchFamily="18" charset="0"/>
                  <a:sym typeface="Symbol" pitchFamily="18" charset="2"/>
                </a:endParaRPr>
              </a:p>
            </p:txBody>
          </p:sp>
          <p:sp>
            <p:nvSpPr>
              <p:cNvPr id="67638" name="Rectangle 30"/>
              <p:cNvSpPr>
                <a:spLocks noChangeAspect="1" noChangeArrowheads="1"/>
              </p:cNvSpPr>
              <p:nvPr/>
            </p:nvSpPr>
            <p:spPr bwMode="auto">
              <a:xfrm flipH="1">
                <a:off x="3792" y="2256"/>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grpSp>
      <p:grpSp>
        <p:nvGrpSpPr>
          <p:cNvPr id="67590" name="Group 31"/>
          <p:cNvGrpSpPr>
            <a:grpSpLocks/>
          </p:cNvGrpSpPr>
          <p:nvPr/>
        </p:nvGrpSpPr>
        <p:grpSpPr bwMode="auto">
          <a:xfrm>
            <a:off x="5029200" y="2027238"/>
            <a:ext cx="3894138" cy="1630362"/>
            <a:chOff x="3040" y="2640"/>
            <a:chExt cx="2453" cy="1027"/>
          </a:xfrm>
        </p:grpSpPr>
        <p:sp>
          <p:nvSpPr>
            <p:cNvPr id="67592" name="Oval 32"/>
            <p:cNvSpPr>
              <a:spLocks noChangeArrowheads="1"/>
            </p:cNvSpPr>
            <p:nvPr/>
          </p:nvSpPr>
          <p:spPr bwMode="auto">
            <a:xfrm>
              <a:off x="4176" y="2640"/>
              <a:ext cx="180" cy="179"/>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600">
                <a:solidFill>
                  <a:schemeClr val="tx2"/>
                </a:solidFill>
                <a:latin typeface="Times New Roman" pitchFamily="18" charset="0"/>
                <a:sym typeface="Symbol" pitchFamily="18" charset="2"/>
              </a:endParaRPr>
            </a:p>
          </p:txBody>
        </p:sp>
        <p:cxnSp>
          <p:nvCxnSpPr>
            <p:cNvPr id="67593" name="AutoShape 33"/>
            <p:cNvCxnSpPr>
              <a:cxnSpLocks noChangeShapeType="1"/>
              <a:stCxn id="67592" idx="3"/>
              <a:endCxn id="67595" idx="7"/>
            </p:cNvCxnSpPr>
            <p:nvPr/>
          </p:nvCxnSpPr>
          <p:spPr bwMode="auto">
            <a:xfrm flipH="1">
              <a:off x="3662" y="2799"/>
              <a:ext cx="540" cy="14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4" name="AutoShape 34"/>
            <p:cNvCxnSpPr>
              <a:cxnSpLocks noChangeShapeType="1"/>
              <a:stCxn id="67608" idx="1"/>
              <a:endCxn id="67592" idx="5"/>
            </p:cNvCxnSpPr>
            <p:nvPr/>
          </p:nvCxnSpPr>
          <p:spPr bwMode="auto">
            <a:xfrm flipH="1" flipV="1">
              <a:off x="4330" y="2799"/>
              <a:ext cx="540" cy="14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95" name="Oval 35"/>
            <p:cNvSpPr>
              <a:spLocks noChangeArrowheads="1"/>
            </p:cNvSpPr>
            <p:nvPr/>
          </p:nvSpPr>
          <p:spPr bwMode="auto">
            <a:xfrm>
              <a:off x="3509" y="2927"/>
              <a:ext cx="179" cy="18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600">
                <a:latin typeface="Times New Roman" pitchFamily="18" charset="0"/>
                <a:sym typeface="Symbol" pitchFamily="18" charset="2"/>
              </a:endParaRPr>
            </a:p>
          </p:txBody>
        </p:sp>
        <p:sp>
          <p:nvSpPr>
            <p:cNvPr id="67596" name="Oval 36"/>
            <p:cNvSpPr>
              <a:spLocks noChangeArrowheads="1"/>
            </p:cNvSpPr>
            <p:nvPr/>
          </p:nvSpPr>
          <p:spPr bwMode="auto">
            <a:xfrm>
              <a:off x="3838" y="3214"/>
              <a:ext cx="180" cy="18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600">
                <a:latin typeface="Times New Roman" pitchFamily="18" charset="0"/>
                <a:sym typeface="Symbol" pitchFamily="18" charset="2"/>
              </a:endParaRPr>
            </a:p>
          </p:txBody>
        </p:sp>
        <p:sp>
          <p:nvSpPr>
            <p:cNvPr id="67597" name="Rectangle 37"/>
            <p:cNvSpPr>
              <a:spLocks noChangeAspect="1" noChangeArrowheads="1"/>
            </p:cNvSpPr>
            <p:nvPr/>
          </p:nvSpPr>
          <p:spPr bwMode="auto">
            <a:xfrm>
              <a:off x="3700" y="3537"/>
              <a:ext cx="129"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sp>
          <p:nvSpPr>
            <p:cNvPr id="67598" name="Rectangle 38"/>
            <p:cNvSpPr>
              <a:spLocks noChangeAspect="1" noChangeArrowheads="1"/>
            </p:cNvSpPr>
            <p:nvPr/>
          </p:nvSpPr>
          <p:spPr bwMode="auto">
            <a:xfrm>
              <a:off x="4028" y="3537"/>
              <a:ext cx="130"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cxnSp>
          <p:nvCxnSpPr>
            <p:cNvPr id="67599" name="AutoShape 39"/>
            <p:cNvCxnSpPr>
              <a:cxnSpLocks noChangeShapeType="1"/>
              <a:stCxn id="67598" idx="0"/>
              <a:endCxn id="67596" idx="5"/>
            </p:cNvCxnSpPr>
            <p:nvPr/>
          </p:nvCxnSpPr>
          <p:spPr bwMode="auto">
            <a:xfrm flipH="1" flipV="1">
              <a:off x="3992" y="3374"/>
              <a:ext cx="101"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0" name="AutoShape 40"/>
            <p:cNvCxnSpPr>
              <a:cxnSpLocks noChangeShapeType="1"/>
              <a:stCxn id="67597" idx="0"/>
              <a:endCxn id="67596" idx="3"/>
            </p:cNvCxnSpPr>
            <p:nvPr/>
          </p:nvCxnSpPr>
          <p:spPr bwMode="auto">
            <a:xfrm flipV="1">
              <a:off x="3765" y="3374"/>
              <a:ext cx="99"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1" name="AutoShape 41"/>
            <p:cNvCxnSpPr>
              <a:cxnSpLocks noChangeShapeType="1"/>
              <a:stCxn id="67603" idx="7"/>
              <a:endCxn id="67595" idx="3"/>
            </p:cNvCxnSpPr>
            <p:nvPr/>
          </p:nvCxnSpPr>
          <p:spPr bwMode="auto">
            <a:xfrm flipV="1">
              <a:off x="3333" y="3087"/>
              <a:ext cx="202" cy="14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2" name="AutoShape 42"/>
            <p:cNvCxnSpPr>
              <a:cxnSpLocks noChangeShapeType="1"/>
              <a:stCxn id="67596" idx="1"/>
              <a:endCxn id="67595" idx="5"/>
            </p:cNvCxnSpPr>
            <p:nvPr/>
          </p:nvCxnSpPr>
          <p:spPr bwMode="auto">
            <a:xfrm flipH="1" flipV="1">
              <a:off x="3662" y="3087"/>
              <a:ext cx="202" cy="14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03" name="Oval 43"/>
            <p:cNvSpPr>
              <a:spLocks noChangeArrowheads="1"/>
            </p:cNvSpPr>
            <p:nvPr/>
          </p:nvSpPr>
          <p:spPr bwMode="auto">
            <a:xfrm>
              <a:off x="3180" y="3214"/>
              <a:ext cx="179" cy="18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600">
                <a:latin typeface="Times New Roman" pitchFamily="18" charset="0"/>
                <a:sym typeface="Symbol" pitchFamily="18" charset="2"/>
              </a:endParaRPr>
            </a:p>
          </p:txBody>
        </p:sp>
        <p:sp>
          <p:nvSpPr>
            <p:cNvPr id="67604" name="Rectangle 44"/>
            <p:cNvSpPr>
              <a:spLocks noChangeAspect="1" noChangeArrowheads="1"/>
            </p:cNvSpPr>
            <p:nvPr/>
          </p:nvSpPr>
          <p:spPr bwMode="auto">
            <a:xfrm>
              <a:off x="3040" y="3537"/>
              <a:ext cx="129"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sp>
          <p:nvSpPr>
            <p:cNvPr id="67605" name="Rectangle 45"/>
            <p:cNvSpPr>
              <a:spLocks noChangeAspect="1" noChangeArrowheads="1"/>
            </p:cNvSpPr>
            <p:nvPr/>
          </p:nvSpPr>
          <p:spPr bwMode="auto">
            <a:xfrm>
              <a:off x="3369" y="3537"/>
              <a:ext cx="129"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cxnSp>
          <p:nvCxnSpPr>
            <p:cNvPr id="67606" name="AutoShape 46"/>
            <p:cNvCxnSpPr>
              <a:cxnSpLocks noChangeShapeType="1"/>
              <a:stCxn id="67605" idx="0"/>
              <a:endCxn id="67603" idx="5"/>
            </p:cNvCxnSpPr>
            <p:nvPr/>
          </p:nvCxnSpPr>
          <p:spPr bwMode="auto">
            <a:xfrm flipH="1" flipV="1">
              <a:off x="3333" y="3374"/>
              <a:ext cx="101"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7" name="AutoShape 47"/>
            <p:cNvCxnSpPr>
              <a:cxnSpLocks noChangeShapeType="1"/>
              <a:stCxn id="67604" idx="0"/>
              <a:endCxn id="67603" idx="3"/>
            </p:cNvCxnSpPr>
            <p:nvPr/>
          </p:nvCxnSpPr>
          <p:spPr bwMode="auto">
            <a:xfrm flipV="1">
              <a:off x="3105" y="3374"/>
              <a:ext cx="101"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08" name="Oval 48"/>
            <p:cNvSpPr>
              <a:spLocks noChangeArrowheads="1"/>
            </p:cNvSpPr>
            <p:nvPr/>
          </p:nvSpPr>
          <p:spPr bwMode="auto">
            <a:xfrm>
              <a:off x="4844" y="2928"/>
              <a:ext cx="179" cy="18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600">
                <a:latin typeface="Times New Roman" pitchFamily="18" charset="0"/>
                <a:sym typeface="Symbol" pitchFamily="18" charset="2"/>
              </a:endParaRPr>
            </a:p>
          </p:txBody>
        </p:sp>
        <p:sp>
          <p:nvSpPr>
            <p:cNvPr id="67609" name="Oval 49"/>
            <p:cNvSpPr>
              <a:spLocks noChangeArrowheads="1"/>
            </p:cNvSpPr>
            <p:nvPr/>
          </p:nvSpPr>
          <p:spPr bwMode="auto">
            <a:xfrm>
              <a:off x="5173" y="3215"/>
              <a:ext cx="180" cy="18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600">
                <a:latin typeface="Times New Roman" pitchFamily="18" charset="0"/>
                <a:sym typeface="Symbol" pitchFamily="18" charset="2"/>
              </a:endParaRPr>
            </a:p>
          </p:txBody>
        </p:sp>
        <p:sp>
          <p:nvSpPr>
            <p:cNvPr id="67610" name="Rectangle 50"/>
            <p:cNvSpPr>
              <a:spLocks noChangeAspect="1" noChangeArrowheads="1"/>
            </p:cNvSpPr>
            <p:nvPr/>
          </p:nvSpPr>
          <p:spPr bwMode="auto">
            <a:xfrm>
              <a:off x="5035" y="3538"/>
              <a:ext cx="129"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sp>
          <p:nvSpPr>
            <p:cNvPr id="67611" name="Rectangle 51"/>
            <p:cNvSpPr>
              <a:spLocks noChangeAspect="1" noChangeArrowheads="1"/>
            </p:cNvSpPr>
            <p:nvPr/>
          </p:nvSpPr>
          <p:spPr bwMode="auto">
            <a:xfrm>
              <a:off x="5363" y="3538"/>
              <a:ext cx="130"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cxnSp>
          <p:nvCxnSpPr>
            <p:cNvPr id="67612" name="AutoShape 52"/>
            <p:cNvCxnSpPr>
              <a:cxnSpLocks noChangeShapeType="1"/>
              <a:stCxn id="67611" idx="0"/>
              <a:endCxn id="67609" idx="5"/>
            </p:cNvCxnSpPr>
            <p:nvPr/>
          </p:nvCxnSpPr>
          <p:spPr bwMode="auto">
            <a:xfrm flipH="1" flipV="1">
              <a:off x="5327" y="3375"/>
              <a:ext cx="101"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13" name="AutoShape 53"/>
            <p:cNvCxnSpPr>
              <a:cxnSpLocks noChangeShapeType="1"/>
              <a:stCxn id="67610" idx="0"/>
              <a:endCxn id="67609" idx="3"/>
            </p:cNvCxnSpPr>
            <p:nvPr/>
          </p:nvCxnSpPr>
          <p:spPr bwMode="auto">
            <a:xfrm flipV="1">
              <a:off x="5100" y="3375"/>
              <a:ext cx="99"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14" name="AutoShape 54"/>
            <p:cNvCxnSpPr>
              <a:cxnSpLocks noChangeShapeType="1"/>
              <a:stCxn id="67616" idx="7"/>
              <a:endCxn id="67608" idx="3"/>
            </p:cNvCxnSpPr>
            <p:nvPr/>
          </p:nvCxnSpPr>
          <p:spPr bwMode="auto">
            <a:xfrm flipV="1">
              <a:off x="4668" y="3088"/>
              <a:ext cx="202" cy="14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15" name="AutoShape 55"/>
            <p:cNvCxnSpPr>
              <a:cxnSpLocks noChangeShapeType="1"/>
              <a:stCxn id="67609" idx="1"/>
              <a:endCxn id="67608" idx="5"/>
            </p:cNvCxnSpPr>
            <p:nvPr/>
          </p:nvCxnSpPr>
          <p:spPr bwMode="auto">
            <a:xfrm flipH="1" flipV="1">
              <a:off x="4997" y="3088"/>
              <a:ext cx="202" cy="14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16" name="Oval 56"/>
            <p:cNvSpPr>
              <a:spLocks noChangeArrowheads="1"/>
            </p:cNvSpPr>
            <p:nvPr/>
          </p:nvSpPr>
          <p:spPr bwMode="auto">
            <a:xfrm>
              <a:off x="4515" y="3215"/>
              <a:ext cx="179" cy="18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endParaRPr lang="es-CL" sz="1600">
                <a:latin typeface="Times New Roman" pitchFamily="18" charset="0"/>
                <a:sym typeface="Symbol" pitchFamily="18" charset="2"/>
              </a:endParaRPr>
            </a:p>
          </p:txBody>
        </p:sp>
        <p:sp>
          <p:nvSpPr>
            <p:cNvPr id="67617" name="Rectangle 57"/>
            <p:cNvSpPr>
              <a:spLocks noChangeAspect="1" noChangeArrowheads="1"/>
            </p:cNvSpPr>
            <p:nvPr/>
          </p:nvSpPr>
          <p:spPr bwMode="auto">
            <a:xfrm>
              <a:off x="4375" y="3538"/>
              <a:ext cx="129"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sp>
          <p:nvSpPr>
            <p:cNvPr id="67618" name="Rectangle 58"/>
            <p:cNvSpPr>
              <a:spLocks noChangeAspect="1" noChangeArrowheads="1"/>
            </p:cNvSpPr>
            <p:nvPr/>
          </p:nvSpPr>
          <p:spPr bwMode="auto">
            <a:xfrm>
              <a:off x="4704" y="3538"/>
              <a:ext cx="129" cy="12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cxnSp>
          <p:nvCxnSpPr>
            <p:cNvPr id="67619" name="AutoShape 59"/>
            <p:cNvCxnSpPr>
              <a:cxnSpLocks noChangeShapeType="1"/>
              <a:stCxn id="67618" idx="0"/>
              <a:endCxn id="67616" idx="5"/>
            </p:cNvCxnSpPr>
            <p:nvPr/>
          </p:nvCxnSpPr>
          <p:spPr bwMode="auto">
            <a:xfrm flipH="1" flipV="1">
              <a:off x="4668" y="3375"/>
              <a:ext cx="101"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0" name="AutoShape 60"/>
            <p:cNvCxnSpPr>
              <a:cxnSpLocks noChangeShapeType="1"/>
              <a:stCxn id="67617" idx="0"/>
              <a:endCxn id="67616" idx="3"/>
            </p:cNvCxnSpPr>
            <p:nvPr/>
          </p:nvCxnSpPr>
          <p:spPr bwMode="auto">
            <a:xfrm flipV="1">
              <a:off x="4440" y="3375"/>
              <a:ext cx="101" cy="15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10898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87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878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8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smtClean="0"/>
              <a:t>Sorting Using BSTs</a:t>
            </a:r>
          </a:p>
        </p:txBody>
      </p:sp>
      <p:sp>
        <p:nvSpPr>
          <p:cNvPr id="70660" name="Rectangle 3" descr="Rectangle: Click to edit Master text styles&#10;Second level&#10;Third level&#10;Fourth level&#10;Fifth level"/>
          <p:cNvSpPr>
            <a:spLocks noGrp="1" noChangeArrowheads="1"/>
          </p:cNvSpPr>
          <p:nvPr>
            <p:ph idx="1"/>
          </p:nvPr>
        </p:nvSpPr>
        <p:spPr/>
        <p:txBody>
          <a:bodyPr/>
          <a:lstStyle/>
          <a:p>
            <a:pPr marL="457200" indent="-457200" eaLnBrk="1" hangingPunct="1">
              <a:lnSpc>
                <a:spcPct val="80000"/>
              </a:lnSpc>
            </a:pPr>
            <a:r>
              <a:rPr lang="en-US" sz="2800" dirty="0" smtClean="0"/>
              <a:t>Given an unsorted array, how can I use a BT to do a sorted iterator over its elements?</a:t>
            </a:r>
          </a:p>
          <a:p>
            <a:pPr marL="838200" lvl="1" indent="-381000" eaLnBrk="1" hangingPunct="1">
              <a:lnSpc>
                <a:spcPct val="80000"/>
              </a:lnSpc>
              <a:buFont typeface="Wingdings" pitchFamily="2" charset="2"/>
              <a:buNone/>
            </a:pPr>
            <a:r>
              <a:rPr lang="en-US" sz="1800" b="1" dirty="0" smtClean="0">
                <a:solidFill>
                  <a:srgbClr val="000000"/>
                </a:solidFill>
                <a:latin typeface="Times New Roman" pitchFamily="18" charset="0"/>
              </a:rPr>
              <a:t>  </a:t>
            </a:r>
          </a:p>
          <a:p>
            <a:pPr marL="838200" lvl="1" indent="-381000" eaLnBrk="1" hangingPunct="1">
              <a:lnSpc>
                <a:spcPct val="80000"/>
              </a:lnSpc>
              <a:buFont typeface="Wingdings" pitchFamily="2" charset="2"/>
              <a:buNone/>
            </a:pPr>
            <a:r>
              <a:rPr lang="en-US" sz="1800" b="1" dirty="0" smtClean="0">
                <a:solidFill>
                  <a:srgbClr val="000000"/>
                </a:solidFill>
                <a:latin typeface="Times New Roman" pitchFamily="18" charset="0"/>
              </a:rPr>
              <a:t>Algorithm</a:t>
            </a:r>
            <a:r>
              <a:rPr lang="en-US" sz="1800" b="1" dirty="0" smtClean="0">
                <a:latin typeface="Times New Roman" pitchFamily="18" charset="0"/>
              </a:rPr>
              <a:t> </a:t>
            </a:r>
            <a:r>
              <a:rPr lang="en-US" sz="1800" b="1" i="1" dirty="0" smtClean="0">
                <a:solidFill>
                  <a:schemeClr val="tx2"/>
                </a:solidFill>
                <a:latin typeface="Times New Roman" pitchFamily="18" charset="0"/>
              </a:rPr>
              <a:t>Sort (A)</a:t>
            </a:r>
          </a:p>
          <a:p>
            <a:pPr marL="838200" lvl="1" indent="-381000" eaLnBrk="1" hangingPunct="1">
              <a:lnSpc>
                <a:spcPct val="80000"/>
              </a:lnSpc>
              <a:buFont typeface="Wingdings" pitchFamily="2" charset="2"/>
              <a:buNone/>
            </a:pPr>
            <a:r>
              <a:rPr lang="en-US" sz="1800" b="1" dirty="0" smtClean="0">
                <a:latin typeface="Times New Roman" pitchFamily="18" charset="0"/>
              </a:rPr>
              <a:t>	</a:t>
            </a:r>
            <a:r>
              <a:rPr lang="en-US" sz="1800" b="1" dirty="0" smtClean="0">
                <a:solidFill>
                  <a:srgbClr val="000000"/>
                </a:solidFill>
                <a:latin typeface="Times New Roman" pitchFamily="18" charset="0"/>
              </a:rPr>
              <a:t>for</a:t>
            </a:r>
            <a:r>
              <a:rPr lang="en-US" sz="1800" b="1" dirty="0" smtClean="0">
                <a:latin typeface="Times New Roman" pitchFamily="18" charset="0"/>
              </a:rPr>
              <a:t> </a:t>
            </a:r>
            <a:r>
              <a:rPr lang="en-US" sz="1800" b="1" i="1" dirty="0" err="1" smtClean="0">
                <a:solidFill>
                  <a:schemeClr val="accent2"/>
                </a:solidFill>
                <a:latin typeface="Times New Roman" pitchFamily="18" charset="0"/>
              </a:rPr>
              <a:t>i</a:t>
            </a:r>
            <a:r>
              <a:rPr lang="en-US" sz="1800" b="1" i="1" dirty="0" smtClean="0">
                <a:solidFill>
                  <a:schemeClr val="accent2"/>
                </a:solidFill>
                <a:latin typeface="Times New Roman" pitchFamily="18" charset="0"/>
              </a:rPr>
              <a:t> </a:t>
            </a:r>
            <a:r>
              <a:rPr lang="en-US" sz="1800" b="1" i="1" dirty="0" smtClean="0">
                <a:solidFill>
                  <a:schemeClr val="accent2"/>
                </a:solidFill>
                <a:latin typeface="Times New Roman" pitchFamily="18" charset="0"/>
                <a:sym typeface="Symbol" pitchFamily="18" charset="2"/>
              </a:rPr>
              <a:t></a:t>
            </a:r>
            <a:r>
              <a:rPr lang="en-US" sz="1800" b="1" i="1" dirty="0" smtClean="0">
                <a:solidFill>
                  <a:schemeClr val="accent2"/>
                </a:solidFill>
                <a:latin typeface="Times New Roman" pitchFamily="18" charset="0"/>
              </a:rPr>
              <a:t> 1</a:t>
            </a:r>
            <a:r>
              <a:rPr lang="en-US" sz="1800" b="1" dirty="0" smtClean="0">
                <a:latin typeface="Times New Roman" pitchFamily="18" charset="0"/>
              </a:rPr>
              <a:t> </a:t>
            </a:r>
            <a:r>
              <a:rPr lang="en-US" sz="1800" b="1" dirty="0" smtClean="0">
                <a:solidFill>
                  <a:srgbClr val="000000"/>
                </a:solidFill>
                <a:latin typeface="Times New Roman" pitchFamily="18" charset="0"/>
              </a:rPr>
              <a:t>to</a:t>
            </a:r>
            <a:r>
              <a:rPr lang="en-US" sz="1800" b="1" dirty="0" smtClean="0">
                <a:latin typeface="Times New Roman" pitchFamily="18" charset="0"/>
              </a:rPr>
              <a:t> </a:t>
            </a:r>
            <a:r>
              <a:rPr lang="en-US" sz="1800" b="1" i="1" dirty="0" smtClean="0">
                <a:solidFill>
                  <a:schemeClr val="accent2"/>
                </a:solidFill>
                <a:latin typeface="Times New Roman" pitchFamily="18" charset="0"/>
              </a:rPr>
              <a:t>n</a:t>
            </a:r>
          </a:p>
          <a:p>
            <a:pPr marL="838200" lvl="1" indent="-381000" eaLnBrk="1" hangingPunct="1">
              <a:lnSpc>
                <a:spcPct val="80000"/>
              </a:lnSpc>
              <a:buFont typeface="Wingdings" pitchFamily="2" charset="2"/>
              <a:buNone/>
            </a:pPr>
            <a:r>
              <a:rPr lang="en-US" sz="1800" b="1" dirty="0" smtClean="0">
                <a:latin typeface="Times New Roman" pitchFamily="18" charset="0"/>
              </a:rPr>
              <a:t>        </a:t>
            </a:r>
            <a:r>
              <a:rPr lang="en-US" sz="1800" b="1" dirty="0" smtClean="0">
                <a:solidFill>
                  <a:srgbClr val="000000"/>
                </a:solidFill>
                <a:latin typeface="Times New Roman" pitchFamily="18" charset="0"/>
              </a:rPr>
              <a:t>do</a:t>
            </a:r>
            <a:r>
              <a:rPr lang="en-US" sz="1800" b="1" dirty="0" smtClean="0">
                <a:latin typeface="Times New Roman" pitchFamily="18" charset="0"/>
              </a:rPr>
              <a:t> </a:t>
            </a:r>
            <a:r>
              <a:rPr lang="en-US" sz="1800" b="1" i="1" dirty="0" err="1" smtClean="0">
                <a:solidFill>
                  <a:schemeClr val="accent2"/>
                </a:solidFill>
                <a:latin typeface="Times New Roman" pitchFamily="18" charset="0"/>
              </a:rPr>
              <a:t>T.Insert</a:t>
            </a:r>
            <a:r>
              <a:rPr lang="en-US" sz="1800" b="1" i="1" dirty="0" smtClean="0">
                <a:solidFill>
                  <a:schemeClr val="accent2"/>
                </a:solidFill>
                <a:latin typeface="Times New Roman" pitchFamily="18" charset="0"/>
              </a:rPr>
              <a:t>(A[</a:t>
            </a:r>
            <a:r>
              <a:rPr lang="en-US" sz="1800" b="1" i="1" dirty="0" err="1" smtClean="0">
                <a:solidFill>
                  <a:schemeClr val="accent2"/>
                </a:solidFill>
                <a:latin typeface="Times New Roman" pitchFamily="18" charset="0"/>
              </a:rPr>
              <a:t>i</a:t>
            </a:r>
            <a:r>
              <a:rPr lang="en-US" sz="1800" b="1" i="1" dirty="0" smtClean="0">
                <a:solidFill>
                  <a:schemeClr val="accent2"/>
                </a:solidFill>
                <a:latin typeface="Times New Roman" pitchFamily="18" charset="0"/>
              </a:rPr>
              <a:t>])</a:t>
            </a:r>
          </a:p>
          <a:p>
            <a:pPr marL="838200" lvl="1" indent="-381000" eaLnBrk="1" hangingPunct="1">
              <a:lnSpc>
                <a:spcPct val="80000"/>
              </a:lnSpc>
              <a:buFont typeface="Wingdings" pitchFamily="2" charset="2"/>
              <a:buNone/>
            </a:pPr>
            <a:r>
              <a:rPr lang="en-US" sz="1800" b="1" i="1" dirty="0" smtClean="0">
                <a:solidFill>
                  <a:schemeClr val="accent2"/>
                </a:solidFill>
                <a:latin typeface="Times New Roman" pitchFamily="18" charset="0"/>
              </a:rPr>
              <a:t>   </a:t>
            </a:r>
            <a:r>
              <a:rPr lang="en-US" sz="1800" b="1" i="1" dirty="0" err="1" smtClean="0">
                <a:solidFill>
                  <a:schemeClr val="accent2"/>
                </a:solidFill>
                <a:latin typeface="Times New Roman" pitchFamily="18" charset="0"/>
              </a:rPr>
              <a:t>inorderTreeWalk</a:t>
            </a:r>
            <a:r>
              <a:rPr lang="en-US" sz="1800" b="1" i="1" dirty="0" smtClean="0">
                <a:solidFill>
                  <a:schemeClr val="accent2"/>
                </a:solidFill>
                <a:latin typeface="Times New Roman" pitchFamily="18" charset="0"/>
              </a:rPr>
              <a:t>(</a:t>
            </a:r>
            <a:r>
              <a:rPr lang="en-US" sz="1800" b="1" i="1" dirty="0" err="1" smtClean="0">
                <a:solidFill>
                  <a:schemeClr val="accent2"/>
                </a:solidFill>
                <a:latin typeface="Times New Roman" pitchFamily="18" charset="0"/>
              </a:rPr>
              <a:t>T.root</a:t>
            </a:r>
            <a:r>
              <a:rPr lang="en-US" sz="1800" b="1" i="1" dirty="0" smtClean="0">
                <a:solidFill>
                  <a:schemeClr val="accent2"/>
                </a:solidFill>
                <a:latin typeface="Times New Roman" pitchFamily="18" charset="0"/>
              </a:rPr>
              <a:t>())</a:t>
            </a:r>
          </a:p>
          <a:p>
            <a:pPr marL="457200" indent="-457200" eaLnBrk="1" hangingPunct="1">
              <a:lnSpc>
                <a:spcPct val="80000"/>
              </a:lnSpc>
              <a:buFont typeface="Wingdings" pitchFamily="2" charset="2"/>
              <a:buNone/>
            </a:pPr>
            <a:endParaRPr lang="en-US" sz="1600" b="1" i="1" dirty="0" smtClean="0">
              <a:solidFill>
                <a:schemeClr val="accent2"/>
              </a:solidFill>
              <a:latin typeface="Times New Roman" pitchFamily="18" charset="0"/>
            </a:endParaRPr>
          </a:p>
          <a:p>
            <a:pPr marL="457200" indent="-457200" eaLnBrk="1" hangingPunct="1">
              <a:lnSpc>
                <a:spcPct val="80000"/>
              </a:lnSpc>
            </a:pPr>
            <a:r>
              <a:rPr lang="en-US" sz="2800" dirty="0" smtClean="0"/>
              <a:t>What are the worst case and best case running times?</a:t>
            </a:r>
          </a:p>
          <a:p>
            <a:pPr marL="838200" lvl="1" indent="-381000" eaLnBrk="1" hangingPunct="1">
              <a:lnSpc>
                <a:spcPct val="80000"/>
              </a:lnSpc>
            </a:pPr>
            <a:r>
              <a:rPr lang="en-US" sz="2400" dirty="0" smtClean="0"/>
              <a:t>Insertion of elements in the BST: </a:t>
            </a:r>
            <a:r>
              <a:rPr lang="en-US" sz="2400" i="1" dirty="0" smtClean="0">
                <a:latin typeface="Times New Roman" pitchFamily="18" charset="0"/>
              </a:rPr>
              <a:t>O(</a:t>
            </a:r>
            <a:r>
              <a:rPr lang="en-US" sz="2400" i="1" dirty="0" err="1" smtClean="0">
                <a:latin typeface="Times New Roman" pitchFamily="18" charset="0"/>
              </a:rPr>
              <a:t>n</a:t>
            </a:r>
            <a:r>
              <a:rPr lang="en-US" sz="2400" i="1" dirty="0" err="1" smtClean="0">
                <a:latin typeface="Times New Roman" pitchFamily="18" charset="0"/>
                <a:cs typeface="Times New Roman" pitchFamily="18" charset="0"/>
              </a:rPr>
              <a:t>·</a:t>
            </a:r>
            <a:r>
              <a:rPr lang="en-US" sz="2400" i="1" dirty="0" err="1" smtClean="0">
                <a:latin typeface="Times New Roman" pitchFamily="18" charset="0"/>
              </a:rPr>
              <a:t>h</a:t>
            </a:r>
            <a:r>
              <a:rPr lang="en-US" sz="2400" i="1" dirty="0" smtClean="0">
                <a:latin typeface="Times New Roman" pitchFamily="18" charset="0"/>
              </a:rPr>
              <a:t>)</a:t>
            </a:r>
          </a:p>
          <a:p>
            <a:pPr marL="1257300" lvl="2" indent="-342900" eaLnBrk="1" hangingPunct="1">
              <a:lnSpc>
                <a:spcPct val="80000"/>
              </a:lnSpc>
              <a:buNone/>
            </a:pPr>
            <a:r>
              <a:rPr lang="en-US" sz="2000" dirty="0"/>
              <a:t>Worst case </a:t>
            </a:r>
            <a:r>
              <a:rPr lang="en-US" sz="2000" i="1" dirty="0">
                <a:latin typeface="Times New Roman" pitchFamily="18" charset="0"/>
              </a:rPr>
              <a:t>O(n</a:t>
            </a:r>
            <a:r>
              <a:rPr lang="en-US" sz="2000" i="1" baseline="30000" dirty="0">
                <a:latin typeface="Times New Roman" pitchFamily="18" charset="0"/>
              </a:rPr>
              <a:t>2</a:t>
            </a:r>
            <a:r>
              <a:rPr lang="en-US" sz="2000" i="1" dirty="0">
                <a:latin typeface="Times New Roman" pitchFamily="18" charset="0"/>
              </a:rPr>
              <a:t>)</a:t>
            </a:r>
          </a:p>
          <a:p>
            <a:pPr marL="1257300" lvl="2" indent="-342900" eaLnBrk="1" hangingPunct="1">
              <a:lnSpc>
                <a:spcPct val="80000"/>
              </a:lnSpc>
              <a:buNone/>
            </a:pPr>
            <a:r>
              <a:rPr lang="en-US" sz="2000" dirty="0"/>
              <a:t>Average case </a:t>
            </a:r>
            <a:r>
              <a:rPr lang="en-US" sz="2000" i="1" dirty="0" smtClean="0">
                <a:latin typeface="Times New Roman" pitchFamily="18" charset="0"/>
              </a:rPr>
              <a:t>O(n log n)</a:t>
            </a:r>
            <a:endParaRPr lang="en-US" sz="2200" i="1" dirty="0" smtClean="0">
              <a:latin typeface="Times New Roman" pitchFamily="18" charset="0"/>
            </a:endParaRPr>
          </a:p>
          <a:p>
            <a:pPr marL="838200" lvl="1" indent="-381000" eaLnBrk="1" hangingPunct="1">
              <a:lnSpc>
                <a:spcPct val="80000"/>
              </a:lnSpc>
            </a:pPr>
            <a:r>
              <a:rPr lang="en-US" sz="2400" dirty="0" err="1" smtClean="0"/>
              <a:t>Inorder</a:t>
            </a:r>
            <a:r>
              <a:rPr lang="en-US" sz="2400" dirty="0" smtClean="0"/>
              <a:t> traversal: </a:t>
            </a:r>
            <a:r>
              <a:rPr lang="en-US" sz="2400" i="1" dirty="0" smtClean="0">
                <a:latin typeface="Times New Roman" pitchFamily="18" charset="0"/>
              </a:rPr>
              <a:t>O(n)</a:t>
            </a:r>
          </a:p>
          <a:p>
            <a:pPr marL="1257300" lvl="2" indent="-342900" eaLnBrk="1" hangingPunct="1">
              <a:lnSpc>
                <a:spcPct val="80000"/>
              </a:lnSpc>
              <a:buFont typeface="Wingdings" pitchFamily="2" charset="2"/>
              <a:buNone/>
            </a:pPr>
            <a:endParaRPr lang="en-US" sz="2000" dirty="0" smtClean="0"/>
          </a:p>
        </p:txBody>
      </p:sp>
      <p:sp>
        <p:nvSpPr>
          <p:cNvPr id="7065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7416BCE7-86E3-44D7-A0C7-D4DFE212B406}" type="slidenum">
              <a:rPr lang="en-US" sz="1400" smtClean="0"/>
              <a:pPr eaLnBrk="1" hangingPunct="1"/>
              <a:t>22</a:t>
            </a:fld>
            <a:endParaRPr lang="en-US" sz="1400" smtClean="0"/>
          </a:p>
        </p:txBody>
      </p:sp>
    </p:spTree>
    <p:extLst>
      <p:ext uri="{BB962C8B-B14F-4D97-AF65-F5344CB8AC3E}">
        <p14:creationId xmlns:p14="http://schemas.microsoft.com/office/powerpoint/2010/main" val="333653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6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6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6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60">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60">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1905000" y="1752600"/>
            <a:ext cx="3505200" cy="1143000"/>
          </a:xfrm>
        </p:spPr>
        <p:txBody>
          <a:bodyPr/>
          <a:lstStyle/>
          <a:p>
            <a:pPr eaLnBrk="1" hangingPunct="1"/>
            <a:r>
              <a:rPr lang="en-US" sz="4000" dirty="0" smtClean="0"/>
              <a:t>AVL Trees</a:t>
            </a:r>
          </a:p>
        </p:txBody>
      </p:sp>
      <p:grpSp>
        <p:nvGrpSpPr>
          <p:cNvPr id="71683" name="Group 3"/>
          <p:cNvGrpSpPr>
            <a:grpSpLocks/>
          </p:cNvGrpSpPr>
          <p:nvPr/>
        </p:nvGrpSpPr>
        <p:grpSpPr bwMode="auto">
          <a:xfrm>
            <a:off x="4876800" y="3308350"/>
            <a:ext cx="2667000" cy="1873250"/>
            <a:chOff x="3072" y="2084"/>
            <a:chExt cx="1680" cy="1180"/>
          </a:xfrm>
        </p:grpSpPr>
        <p:sp>
          <p:nvSpPr>
            <p:cNvPr id="71684" name="Oval 4"/>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cxnSp>
          <p:nvCxnSpPr>
            <p:cNvPr id="71685" name="AutoShape 5"/>
            <p:cNvCxnSpPr>
              <a:cxnSpLocks noChangeShapeType="1"/>
              <a:stCxn id="71690" idx="0"/>
              <a:endCxn id="71684" idx="5"/>
            </p:cNvCxnSpPr>
            <p:nvPr/>
          </p:nvCxnSpPr>
          <p:spPr bwMode="auto">
            <a:xfrm flipH="1" flipV="1">
              <a:off x="4052" y="2268"/>
              <a:ext cx="443" cy="11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6" name="AutoShape 6"/>
            <p:cNvCxnSpPr>
              <a:cxnSpLocks noChangeShapeType="1"/>
              <a:stCxn id="71687" idx="7"/>
              <a:endCxn id="71684" idx="3"/>
            </p:cNvCxnSpPr>
            <p:nvPr/>
          </p:nvCxnSpPr>
          <p:spPr bwMode="auto">
            <a:xfrm flipV="1">
              <a:off x="3474" y="2268"/>
              <a:ext cx="435" cy="152"/>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87" name="Oval 7"/>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3</a:t>
              </a:r>
            </a:p>
          </p:txBody>
        </p:sp>
        <p:sp>
          <p:nvSpPr>
            <p:cNvPr id="71688" name="Rectangle 8"/>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1689" name="AutoShape 9"/>
            <p:cNvCxnSpPr>
              <a:cxnSpLocks noChangeShapeType="1"/>
              <a:stCxn id="71688" idx="0"/>
              <a:endCxn id="71687" idx="3"/>
            </p:cNvCxnSpPr>
            <p:nvPr/>
          </p:nvCxnSpPr>
          <p:spPr bwMode="auto">
            <a:xfrm flipV="1">
              <a:off x="3145" y="2574"/>
              <a:ext cx="187" cy="17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0" name="Oval 10"/>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8</a:t>
              </a:r>
            </a:p>
          </p:txBody>
        </p:sp>
        <p:sp>
          <p:nvSpPr>
            <p:cNvPr id="71691" name="Rectangle 11"/>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1692" name="Rectangle 12"/>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1693" name="AutoShape 13"/>
            <p:cNvCxnSpPr>
              <a:cxnSpLocks noChangeShapeType="1"/>
              <a:stCxn id="71692" idx="0"/>
              <a:endCxn id="71690" idx="5"/>
            </p:cNvCxnSpPr>
            <p:nvPr/>
          </p:nvCxnSpPr>
          <p:spPr bwMode="auto">
            <a:xfrm flipH="1" flipV="1">
              <a:off x="4566" y="2562"/>
              <a:ext cx="114" cy="17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4" name="AutoShape 14"/>
            <p:cNvCxnSpPr>
              <a:cxnSpLocks noChangeShapeType="1"/>
              <a:stCxn id="71691" idx="0"/>
              <a:endCxn id="71690" idx="3"/>
            </p:cNvCxnSpPr>
            <p:nvPr/>
          </p:nvCxnSpPr>
          <p:spPr bwMode="auto">
            <a:xfrm flipV="1">
              <a:off x="4310" y="2562"/>
              <a:ext cx="113" cy="17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5" name="Oval 15"/>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4</a:t>
              </a:r>
            </a:p>
          </p:txBody>
        </p:sp>
        <p:sp>
          <p:nvSpPr>
            <p:cNvPr id="71696" name="Rectangle 16"/>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1697" name="Rectangle 17"/>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1698" name="AutoShape 18"/>
            <p:cNvCxnSpPr>
              <a:cxnSpLocks noChangeShapeType="1"/>
              <a:stCxn id="71697" idx="0"/>
              <a:endCxn id="71695" idx="5"/>
            </p:cNvCxnSpPr>
            <p:nvPr/>
          </p:nvCxnSpPr>
          <p:spPr bwMode="auto">
            <a:xfrm flipH="1" flipV="1">
              <a:off x="3738" y="2934"/>
              <a:ext cx="151" cy="17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9" name="AutoShape 19"/>
            <p:cNvCxnSpPr>
              <a:cxnSpLocks noChangeShapeType="1"/>
              <a:stCxn id="71696" idx="0"/>
              <a:endCxn id="71695" idx="3"/>
            </p:cNvCxnSpPr>
            <p:nvPr/>
          </p:nvCxnSpPr>
          <p:spPr bwMode="auto">
            <a:xfrm flipV="1">
              <a:off x="3482" y="2934"/>
              <a:ext cx="113" cy="17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0" name="AutoShape 20"/>
            <p:cNvCxnSpPr>
              <a:cxnSpLocks noChangeShapeType="1"/>
              <a:stCxn id="71695" idx="0"/>
              <a:endCxn id="71687" idx="5"/>
            </p:cNvCxnSpPr>
            <p:nvPr/>
          </p:nvCxnSpPr>
          <p:spPr bwMode="auto">
            <a:xfrm flipH="1" flipV="1">
              <a:off x="3474" y="2574"/>
              <a:ext cx="193" cy="176"/>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01" name="Text Box 21"/>
            <p:cNvSpPr txBox="1">
              <a:spLocks noChangeArrowheads="1"/>
            </p:cNvSpPr>
            <p:nvPr/>
          </p:nvSpPr>
          <p:spPr bwMode="auto">
            <a:xfrm>
              <a:off x="3168" y="2180"/>
              <a:ext cx="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b="1" i="1">
                  <a:solidFill>
                    <a:schemeClr val="tx2"/>
                  </a:solidFill>
                  <a:latin typeface="Times New Roman" pitchFamily="18" charset="0"/>
                </a:rPr>
                <a:t>v</a:t>
              </a:r>
            </a:p>
          </p:txBody>
        </p:sp>
        <p:sp>
          <p:nvSpPr>
            <p:cNvPr id="71702" name="Text Box 22"/>
            <p:cNvSpPr txBox="1">
              <a:spLocks noChangeArrowheads="1"/>
            </p:cNvSpPr>
            <p:nvPr/>
          </p:nvSpPr>
          <p:spPr bwMode="auto">
            <a:xfrm>
              <a:off x="3696" y="2516"/>
              <a:ext cx="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b="1" i="1">
                  <a:solidFill>
                    <a:schemeClr val="tx2"/>
                  </a:solidFill>
                  <a:latin typeface="Times New Roman" pitchFamily="18" charset="0"/>
                </a:rPr>
                <a:t>z</a:t>
              </a:r>
            </a:p>
          </p:txBody>
        </p:sp>
      </p:grpSp>
    </p:spTree>
    <p:extLst>
      <p:ext uri="{BB962C8B-B14F-4D97-AF65-F5344CB8AC3E}">
        <p14:creationId xmlns:p14="http://schemas.microsoft.com/office/powerpoint/2010/main" val="2024929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447B9D25-B1A9-4412-9622-F00ECE74B4BA}" type="slidenum">
              <a:rPr lang="en-US" sz="1400" smtClean="0"/>
              <a:pPr eaLnBrk="1" hangingPunct="1"/>
              <a:t>24</a:t>
            </a:fld>
            <a:endParaRPr lang="en-US" sz="1400" smtClean="0"/>
          </a:p>
        </p:txBody>
      </p:sp>
      <p:grpSp>
        <p:nvGrpSpPr>
          <p:cNvPr id="72707" name="Group 2"/>
          <p:cNvGrpSpPr>
            <a:grpSpLocks/>
          </p:cNvGrpSpPr>
          <p:nvPr/>
        </p:nvGrpSpPr>
        <p:grpSpPr bwMode="auto">
          <a:xfrm>
            <a:off x="1219200" y="1066800"/>
            <a:ext cx="6096000" cy="3540125"/>
            <a:chOff x="528" y="1370"/>
            <a:chExt cx="3840" cy="2230"/>
          </a:xfrm>
        </p:grpSpPr>
        <p:sp>
          <p:nvSpPr>
            <p:cNvPr id="72709" name="Oval 3"/>
            <p:cNvSpPr>
              <a:spLocks noChangeArrowheads="1"/>
            </p:cNvSpPr>
            <p:nvPr/>
          </p:nvSpPr>
          <p:spPr bwMode="auto">
            <a:xfrm>
              <a:off x="2928" y="223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10" name="AutoShape 4"/>
            <p:cNvCxnSpPr>
              <a:cxnSpLocks noChangeShapeType="1"/>
              <a:stCxn id="72709" idx="3"/>
              <a:endCxn id="72717" idx="0"/>
            </p:cNvCxnSpPr>
            <p:nvPr/>
          </p:nvCxnSpPr>
          <p:spPr bwMode="auto">
            <a:xfrm flipH="1">
              <a:off x="2712" y="2367"/>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11" name="AutoShape 5"/>
            <p:cNvCxnSpPr>
              <a:cxnSpLocks noChangeShapeType="1"/>
              <a:stCxn id="72709" idx="5"/>
              <a:endCxn id="72712" idx="0"/>
            </p:cNvCxnSpPr>
            <p:nvPr/>
          </p:nvCxnSpPr>
          <p:spPr bwMode="auto">
            <a:xfrm>
              <a:off x="3051" y="2367"/>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12" name="Oval 6"/>
            <p:cNvSpPr>
              <a:spLocks noChangeArrowheads="1"/>
            </p:cNvSpPr>
            <p:nvPr/>
          </p:nvSpPr>
          <p:spPr bwMode="auto">
            <a:xfrm>
              <a:off x="3216"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3" name="Oval 7"/>
            <p:cNvSpPr>
              <a:spLocks noChangeArrowheads="1"/>
            </p:cNvSpPr>
            <p:nvPr/>
          </p:nvSpPr>
          <p:spPr bwMode="auto">
            <a:xfrm>
              <a:off x="3072"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4" name="Oval 8"/>
            <p:cNvSpPr>
              <a:spLocks noChangeArrowheads="1"/>
            </p:cNvSpPr>
            <p:nvPr/>
          </p:nvSpPr>
          <p:spPr bwMode="auto">
            <a:xfrm>
              <a:off x="3360"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15" name="AutoShape 9"/>
            <p:cNvCxnSpPr>
              <a:cxnSpLocks noChangeShapeType="1"/>
              <a:stCxn id="72712" idx="3"/>
              <a:endCxn id="72713" idx="0"/>
            </p:cNvCxnSpPr>
            <p:nvPr/>
          </p:nvCxnSpPr>
          <p:spPr bwMode="auto">
            <a:xfrm flipH="1">
              <a:off x="3144"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16" name="AutoShape 10"/>
            <p:cNvCxnSpPr>
              <a:cxnSpLocks noChangeShapeType="1"/>
              <a:stCxn id="72712" idx="5"/>
              <a:endCxn id="72714" idx="0"/>
            </p:cNvCxnSpPr>
            <p:nvPr/>
          </p:nvCxnSpPr>
          <p:spPr bwMode="auto">
            <a:xfrm>
              <a:off x="3339"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17" name="Oval 11"/>
            <p:cNvSpPr>
              <a:spLocks noChangeArrowheads="1"/>
            </p:cNvSpPr>
            <p:nvPr/>
          </p:nvSpPr>
          <p:spPr bwMode="auto">
            <a:xfrm>
              <a:off x="2640"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8" name="Oval 12"/>
            <p:cNvSpPr>
              <a:spLocks noChangeArrowheads="1"/>
            </p:cNvSpPr>
            <p:nvPr/>
          </p:nvSpPr>
          <p:spPr bwMode="auto">
            <a:xfrm>
              <a:off x="2784"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19" name="AutoShape 13"/>
            <p:cNvCxnSpPr>
              <a:cxnSpLocks noChangeShapeType="1"/>
              <a:stCxn id="72717" idx="5"/>
              <a:endCxn id="72718" idx="0"/>
            </p:cNvCxnSpPr>
            <p:nvPr/>
          </p:nvCxnSpPr>
          <p:spPr bwMode="auto">
            <a:xfrm>
              <a:off x="2763"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20" name="Oval 14"/>
            <p:cNvSpPr>
              <a:spLocks noChangeArrowheads="1"/>
            </p:cNvSpPr>
            <p:nvPr/>
          </p:nvSpPr>
          <p:spPr bwMode="auto">
            <a:xfrm>
              <a:off x="4032" y="223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21" name="AutoShape 15"/>
            <p:cNvCxnSpPr>
              <a:cxnSpLocks noChangeShapeType="1"/>
              <a:stCxn id="72720" idx="3"/>
              <a:endCxn id="72724" idx="0"/>
            </p:cNvCxnSpPr>
            <p:nvPr/>
          </p:nvCxnSpPr>
          <p:spPr bwMode="auto">
            <a:xfrm flipH="1">
              <a:off x="3912" y="2367"/>
              <a:ext cx="141"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22" name="AutoShape 16"/>
            <p:cNvCxnSpPr>
              <a:cxnSpLocks noChangeShapeType="1"/>
              <a:stCxn id="72720" idx="5"/>
              <a:endCxn id="72723" idx="0"/>
            </p:cNvCxnSpPr>
            <p:nvPr/>
          </p:nvCxnSpPr>
          <p:spPr bwMode="auto">
            <a:xfrm>
              <a:off x="4155" y="2367"/>
              <a:ext cx="141"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23" name="Oval 17"/>
            <p:cNvSpPr>
              <a:spLocks noChangeArrowheads="1"/>
            </p:cNvSpPr>
            <p:nvPr/>
          </p:nvSpPr>
          <p:spPr bwMode="auto">
            <a:xfrm>
              <a:off x="4224"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4" name="Oval 18"/>
            <p:cNvSpPr>
              <a:spLocks noChangeArrowheads="1"/>
            </p:cNvSpPr>
            <p:nvPr/>
          </p:nvSpPr>
          <p:spPr bwMode="auto">
            <a:xfrm>
              <a:off x="3840"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5" name="Oval 19"/>
            <p:cNvSpPr>
              <a:spLocks noChangeArrowheads="1"/>
            </p:cNvSpPr>
            <p:nvPr/>
          </p:nvSpPr>
          <p:spPr bwMode="auto">
            <a:xfrm>
              <a:off x="3696"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6" name="Oval 20"/>
            <p:cNvSpPr>
              <a:spLocks noChangeArrowheads="1"/>
            </p:cNvSpPr>
            <p:nvPr/>
          </p:nvSpPr>
          <p:spPr bwMode="auto">
            <a:xfrm>
              <a:off x="3984"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27" name="AutoShape 21"/>
            <p:cNvCxnSpPr>
              <a:cxnSpLocks noChangeShapeType="1"/>
              <a:stCxn id="72724" idx="3"/>
              <a:endCxn id="72725" idx="0"/>
            </p:cNvCxnSpPr>
            <p:nvPr/>
          </p:nvCxnSpPr>
          <p:spPr bwMode="auto">
            <a:xfrm flipH="1">
              <a:off x="3768"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28" name="AutoShape 22"/>
            <p:cNvCxnSpPr>
              <a:cxnSpLocks noChangeShapeType="1"/>
              <a:stCxn id="72724" idx="5"/>
              <a:endCxn id="72726" idx="0"/>
            </p:cNvCxnSpPr>
            <p:nvPr/>
          </p:nvCxnSpPr>
          <p:spPr bwMode="auto">
            <a:xfrm>
              <a:off x="3963"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29" name="Oval 23"/>
            <p:cNvSpPr>
              <a:spLocks noChangeArrowheads="1"/>
            </p:cNvSpPr>
            <p:nvPr/>
          </p:nvSpPr>
          <p:spPr bwMode="auto">
            <a:xfrm>
              <a:off x="3504" y="180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30" name="AutoShape 24"/>
            <p:cNvCxnSpPr>
              <a:cxnSpLocks noChangeShapeType="1"/>
              <a:stCxn id="72729" idx="3"/>
              <a:endCxn id="72709" idx="0"/>
            </p:cNvCxnSpPr>
            <p:nvPr/>
          </p:nvCxnSpPr>
          <p:spPr bwMode="auto">
            <a:xfrm flipH="1">
              <a:off x="3000" y="1935"/>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1" name="AutoShape 25"/>
            <p:cNvCxnSpPr>
              <a:cxnSpLocks noChangeShapeType="1"/>
              <a:stCxn id="72729" idx="5"/>
              <a:endCxn id="72720" idx="0"/>
            </p:cNvCxnSpPr>
            <p:nvPr/>
          </p:nvCxnSpPr>
          <p:spPr bwMode="auto">
            <a:xfrm>
              <a:off x="3627" y="1935"/>
              <a:ext cx="477"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32" name="Oval 26"/>
            <p:cNvSpPr>
              <a:spLocks noChangeArrowheads="1"/>
            </p:cNvSpPr>
            <p:nvPr/>
          </p:nvSpPr>
          <p:spPr bwMode="auto">
            <a:xfrm>
              <a:off x="864" y="223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33" name="AutoShape 27"/>
            <p:cNvCxnSpPr>
              <a:cxnSpLocks noChangeShapeType="1"/>
              <a:stCxn id="72732" idx="3"/>
              <a:endCxn id="72738" idx="0"/>
            </p:cNvCxnSpPr>
            <p:nvPr/>
          </p:nvCxnSpPr>
          <p:spPr bwMode="auto">
            <a:xfrm flipH="1">
              <a:off x="744" y="2367"/>
              <a:ext cx="141"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4" name="AutoShape 28"/>
            <p:cNvCxnSpPr>
              <a:cxnSpLocks noChangeShapeType="1"/>
              <a:stCxn id="72732" idx="5"/>
              <a:endCxn id="72735" idx="0"/>
            </p:cNvCxnSpPr>
            <p:nvPr/>
          </p:nvCxnSpPr>
          <p:spPr bwMode="auto">
            <a:xfrm>
              <a:off x="987" y="2367"/>
              <a:ext cx="141"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35" name="Oval 29"/>
            <p:cNvSpPr>
              <a:spLocks noChangeArrowheads="1"/>
            </p:cNvSpPr>
            <p:nvPr/>
          </p:nvSpPr>
          <p:spPr bwMode="auto">
            <a:xfrm>
              <a:off x="1056"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6" name="Oval 30"/>
            <p:cNvSpPr>
              <a:spLocks noChangeArrowheads="1"/>
            </p:cNvSpPr>
            <p:nvPr/>
          </p:nvSpPr>
          <p:spPr bwMode="auto">
            <a:xfrm>
              <a:off x="1200"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37" name="AutoShape 31"/>
            <p:cNvCxnSpPr>
              <a:cxnSpLocks noChangeShapeType="1"/>
              <a:stCxn id="72735" idx="5"/>
              <a:endCxn id="72736" idx="0"/>
            </p:cNvCxnSpPr>
            <p:nvPr/>
          </p:nvCxnSpPr>
          <p:spPr bwMode="auto">
            <a:xfrm>
              <a:off x="1179"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38" name="Oval 32"/>
            <p:cNvSpPr>
              <a:spLocks noChangeArrowheads="1"/>
            </p:cNvSpPr>
            <p:nvPr/>
          </p:nvSpPr>
          <p:spPr bwMode="auto">
            <a:xfrm>
              <a:off x="672"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9" name="Oval 33"/>
            <p:cNvSpPr>
              <a:spLocks noChangeArrowheads="1"/>
            </p:cNvSpPr>
            <p:nvPr/>
          </p:nvSpPr>
          <p:spPr bwMode="auto">
            <a:xfrm>
              <a:off x="528"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0" name="Oval 34"/>
            <p:cNvSpPr>
              <a:spLocks noChangeArrowheads="1"/>
            </p:cNvSpPr>
            <p:nvPr/>
          </p:nvSpPr>
          <p:spPr bwMode="auto">
            <a:xfrm>
              <a:off x="816"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41" name="AutoShape 35"/>
            <p:cNvCxnSpPr>
              <a:cxnSpLocks noChangeShapeType="1"/>
              <a:stCxn id="72738" idx="3"/>
              <a:endCxn id="72739" idx="0"/>
            </p:cNvCxnSpPr>
            <p:nvPr/>
          </p:nvCxnSpPr>
          <p:spPr bwMode="auto">
            <a:xfrm flipH="1">
              <a:off x="600"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2" name="AutoShape 36"/>
            <p:cNvCxnSpPr>
              <a:cxnSpLocks noChangeShapeType="1"/>
              <a:stCxn id="72738" idx="5"/>
              <a:endCxn id="72740" idx="0"/>
            </p:cNvCxnSpPr>
            <p:nvPr/>
          </p:nvCxnSpPr>
          <p:spPr bwMode="auto">
            <a:xfrm>
              <a:off x="795"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43" name="Oval 37"/>
            <p:cNvSpPr>
              <a:spLocks noChangeArrowheads="1"/>
            </p:cNvSpPr>
            <p:nvPr/>
          </p:nvSpPr>
          <p:spPr bwMode="auto">
            <a:xfrm>
              <a:off x="2016" y="223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44" name="AutoShape 38"/>
            <p:cNvCxnSpPr>
              <a:cxnSpLocks noChangeShapeType="1"/>
              <a:stCxn id="72743" idx="3"/>
              <a:endCxn id="72751" idx="0"/>
            </p:cNvCxnSpPr>
            <p:nvPr/>
          </p:nvCxnSpPr>
          <p:spPr bwMode="auto">
            <a:xfrm flipH="1">
              <a:off x="1800" y="2367"/>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5" name="AutoShape 39"/>
            <p:cNvCxnSpPr>
              <a:cxnSpLocks noChangeShapeType="1"/>
              <a:stCxn id="72743" idx="5"/>
              <a:endCxn id="72746" idx="0"/>
            </p:cNvCxnSpPr>
            <p:nvPr/>
          </p:nvCxnSpPr>
          <p:spPr bwMode="auto">
            <a:xfrm>
              <a:off x="2139" y="2367"/>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46" name="Oval 40"/>
            <p:cNvSpPr>
              <a:spLocks noChangeArrowheads="1"/>
            </p:cNvSpPr>
            <p:nvPr/>
          </p:nvSpPr>
          <p:spPr bwMode="auto">
            <a:xfrm>
              <a:off x="2304"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7" name="Oval 41"/>
            <p:cNvSpPr>
              <a:spLocks noChangeArrowheads="1"/>
            </p:cNvSpPr>
            <p:nvPr/>
          </p:nvSpPr>
          <p:spPr bwMode="auto">
            <a:xfrm>
              <a:off x="2160"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8" name="Oval 42"/>
            <p:cNvSpPr>
              <a:spLocks noChangeArrowheads="1"/>
            </p:cNvSpPr>
            <p:nvPr/>
          </p:nvSpPr>
          <p:spPr bwMode="auto">
            <a:xfrm>
              <a:off x="2640" y="343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49" name="AutoShape 43"/>
            <p:cNvCxnSpPr>
              <a:cxnSpLocks noChangeShapeType="1"/>
              <a:stCxn id="72746" idx="3"/>
              <a:endCxn id="72747" idx="0"/>
            </p:cNvCxnSpPr>
            <p:nvPr/>
          </p:nvCxnSpPr>
          <p:spPr bwMode="auto">
            <a:xfrm flipH="1">
              <a:off x="2232"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0" name="AutoShape 44"/>
            <p:cNvCxnSpPr>
              <a:cxnSpLocks noChangeShapeType="1"/>
              <a:stCxn id="72718" idx="3"/>
              <a:endCxn id="72748" idx="0"/>
            </p:cNvCxnSpPr>
            <p:nvPr/>
          </p:nvCxnSpPr>
          <p:spPr bwMode="auto">
            <a:xfrm flipH="1">
              <a:off x="2712" y="3183"/>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51" name="Oval 45"/>
            <p:cNvSpPr>
              <a:spLocks noChangeArrowheads="1"/>
            </p:cNvSpPr>
            <p:nvPr/>
          </p:nvSpPr>
          <p:spPr bwMode="auto">
            <a:xfrm>
              <a:off x="1728" y="265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52" name="Oval 46"/>
            <p:cNvSpPr>
              <a:spLocks noChangeArrowheads="1"/>
            </p:cNvSpPr>
            <p:nvPr/>
          </p:nvSpPr>
          <p:spPr bwMode="auto">
            <a:xfrm>
              <a:off x="1584"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53" name="Oval 47"/>
            <p:cNvSpPr>
              <a:spLocks noChangeArrowheads="1"/>
            </p:cNvSpPr>
            <p:nvPr/>
          </p:nvSpPr>
          <p:spPr bwMode="auto">
            <a:xfrm>
              <a:off x="1872" y="305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54" name="AutoShape 48"/>
            <p:cNvCxnSpPr>
              <a:cxnSpLocks noChangeShapeType="1"/>
              <a:stCxn id="72751" idx="3"/>
              <a:endCxn id="72752" idx="0"/>
            </p:cNvCxnSpPr>
            <p:nvPr/>
          </p:nvCxnSpPr>
          <p:spPr bwMode="auto">
            <a:xfrm flipH="1">
              <a:off x="1656"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5" name="AutoShape 49"/>
            <p:cNvCxnSpPr>
              <a:cxnSpLocks noChangeShapeType="1"/>
              <a:stCxn id="72751" idx="5"/>
              <a:endCxn id="72753" idx="0"/>
            </p:cNvCxnSpPr>
            <p:nvPr/>
          </p:nvCxnSpPr>
          <p:spPr bwMode="auto">
            <a:xfrm>
              <a:off x="1851" y="2788"/>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56" name="Oval 50"/>
            <p:cNvSpPr>
              <a:spLocks noChangeArrowheads="1"/>
            </p:cNvSpPr>
            <p:nvPr/>
          </p:nvSpPr>
          <p:spPr bwMode="auto">
            <a:xfrm>
              <a:off x="1440" y="180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57" name="AutoShape 51"/>
            <p:cNvCxnSpPr>
              <a:cxnSpLocks noChangeShapeType="1"/>
              <a:stCxn id="72756" idx="3"/>
              <a:endCxn id="72732" idx="0"/>
            </p:cNvCxnSpPr>
            <p:nvPr/>
          </p:nvCxnSpPr>
          <p:spPr bwMode="auto">
            <a:xfrm flipH="1">
              <a:off x="936" y="1935"/>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8" name="AutoShape 52"/>
            <p:cNvCxnSpPr>
              <a:cxnSpLocks noChangeShapeType="1"/>
              <a:stCxn id="72756" idx="5"/>
              <a:endCxn id="72743" idx="0"/>
            </p:cNvCxnSpPr>
            <p:nvPr/>
          </p:nvCxnSpPr>
          <p:spPr bwMode="auto">
            <a:xfrm>
              <a:off x="1563" y="1935"/>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59" name="Oval 53"/>
            <p:cNvSpPr>
              <a:spLocks noChangeArrowheads="1"/>
            </p:cNvSpPr>
            <p:nvPr/>
          </p:nvSpPr>
          <p:spPr bwMode="auto">
            <a:xfrm>
              <a:off x="2448" y="137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60" name="AutoShape 54"/>
            <p:cNvCxnSpPr>
              <a:cxnSpLocks noChangeShapeType="1"/>
              <a:stCxn id="72759" idx="3"/>
              <a:endCxn id="72756" idx="7"/>
            </p:cNvCxnSpPr>
            <p:nvPr/>
          </p:nvCxnSpPr>
          <p:spPr bwMode="auto">
            <a:xfrm flipH="1">
              <a:off x="1563" y="1503"/>
              <a:ext cx="906" cy="31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61" name="AutoShape 55"/>
            <p:cNvCxnSpPr>
              <a:cxnSpLocks noChangeShapeType="1"/>
              <a:stCxn id="72759" idx="5"/>
              <a:endCxn id="72729" idx="1"/>
            </p:cNvCxnSpPr>
            <p:nvPr/>
          </p:nvCxnSpPr>
          <p:spPr bwMode="auto">
            <a:xfrm>
              <a:off x="2571" y="1503"/>
              <a:ext cx="954" cy="31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62" name="Oval 56"/>
            <p:cNvSpPr>
              <a:spLocks noChangeArrowheads="1"/>
            </p:cNvSpPr>
            <p:nvPr/>
          </p:nvSpPr>
          <p:spPr bwMode="auto">
            <a:xfrm>
              <a:off x="1440" y="344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63" name="AutoShape 57"/>
            <p:cNvCxnSpPr>
              <a:cxnSpLocks noChangeShapeType="1"/>
              <a:stCxn id="72752" idx="3"/>
              <a:endCxn id="72762" idx="0"/>
            </p:cNvCxnSpPr>
            <p:nvPr/>
          </p:nvCxnSpPr>
          <p:spPr bwMode="auto">
            <a:xfrm flipH="1">
              <a:off x="1512" y="3183"/>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64" name="Oval 58"/>
            <p:cNvSpPr>
              <a:spLocks noChangeArrowheads="1"/>
            </p:cNvSpPr>
            <p:nvPr/>
          </p:nvSpPr>
          <p:spPr bwMode="auto">
            <a:xfrm>
              <a:off x="696" y="344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65" name="AutoShape 59"/>
            <p:cNvCxnSpPr>
              <a:cxnSpLocks noChangeShapeType="1"/>
              <a:stCxn id="72740" idx="3"/>
              <a:endCxn id="72764" idx="0"/>
            </p:cNvCxnSpPr>
            <p:nvPr/>
          </p:nvCxnSpPr>
          <p:spPr bwMode="auto">
            <a:xfrm flipH="1">
              <a:off x="768" y="3183"/>
              <a:ext cx="69"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66" name="Oval 60"/>
            <p:cNvSpPr>
              <a:spLocks noChangeArrowheads="1"/>
            </p:cNvSpPr>
            <p:nvPr/>
          </p:nvSpPr>
          <p:spPr bwMode="auto">
            <a:xfrm>
              <a:off x="1728" y="3445"/>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67" name="AutoShape 61"/>
            <p:cNvCxnSpPr>
              <a:cxnSpLocks noChangeShapeType="1"/>
              <a:stCxn id="72752" idx="5"/>
              <a:endCxn id="72766" idx="0"/>
            </p:cNvCxnSpPr>
            <p:nvPr/>
          </p:nvCxnSpPr>
          <p:spPr bwMode="auto">
            <a:xfrm>
              <a:off x="1707" y="3183"/>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68" name="Oval 62"/>
            <p:cNvSpPr>
              <a:spLocks noChangeArrowheads="1"/>
            </p:cNvSpPr>
            <p:nvPr/>
          </p:nvSpPr>
          <p:spPr bwMode="auto">
            <a:xfrm>
              <a:off x="3552" y="3456"/>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69" name="AutoShape 63"/>
            <p:cNvCxnSpPr>
              <a:cxnSpLocks noChangeShapeType="1"/>
              <a:stCxn id="72725" idx="3"/>
              <a:endCxn id="72768" idx="0"/>
            </p:cNvCxnSpPr>
            <p:nvPr/>
          </p:nvCxnSpPr>
          <p:spPr bwMode="auto">
            <a:xfrm flipH="1">
              <a:off x="3624" y="3183"/>
              <a:ext cx="93" cy="263"/>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70" name="Oval 64"/>
            <p:cNvSpPr>
              <a:spLocks noChangeArrowheads="1"/>
            </p:cNvSpPr>
            <p:nvPr/>
          </p:nvSpPr>
          <p:spPr bwMode="auto">
            <a:xfrm>
              <a:off x="3840" y="3456"/>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71" name="AutoShape 65"/>
            <p:cNvCxnSpPr>
              <a:cxnSpLocks noChangeShapeType="1"/>
              <a:stCxn id="72725" idx="5"/>
              <a:endCxn id="72770" idx="0"/>
            </p:cNvCxnSpPr>
            <p:nvPr/>
          </p:nvCxnSpPr>
          <p:spPr bwMode="auto">
            <a:xfrm>
              <a:off x="3819" y="3183"/>
              <a:ext cx="93" cy="263"/>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3666" name="Text Box 66"/>
          <p:cNvSpPr txBox="1">
            <a:spLocks noChangeArrowheads="1"/>
          </p:cNvSpPr>
          <p:nvPr/>
        </p:nvSpPr>
        <p:spPr bwMode="auto">
          <a:xfrm>
            <a:off x="762000" y="755650"/>
            <a:ext cx="231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3600">
                <a:solidFill>
                  <a:schemeClr val="tx2"/>
                </a:solidFill>
              </a:rPr>
              <a:t>Good tree.</a:t>
            </a:r>
          </a:p>
        </p:txBody>
      </p:sp>
    </p:spTree>
    <p:extLst>
      <p:ext uri="{BB962C8B-B14F-4D97-AF65-F5344CB8AC3E}">
        <p14:creationId xmlns:p14="http://schemas.microsoft.com/office/powerpoint/2010/main" val="1011358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500C1ED2-142F-4FD5-9CCE-914E342657D5}" type="slidenum">
              <a:rPr lang="en-US" sz="1400" smtClean="0"/>
              <a:pPr eaLnBrk="1" hangingPunct="1"/>
              <a:t>25</a:t>
            </a:fld>
            <a:endParaRPr lang="en-US" sz="1400" smtClean="0"/>
          </a:p>
        </p:txBody>
      </p:sp>
      <p:grpSp>
        <p:nvGrpSpPr>
          <p:cNvPr id="73731" name="Group 2"/>
          <p:cNvGrpSpPr>
            <a:grpSpLocks/>
          </p:cNvGrpSpPr>
          <p:nvPr/>
        </p:nvGrpSpPr>
        <p:grpSpPr bwMode="auto">
          <a:xfrm>
            <a:off x="2133600" y="1066800"/>
            <a:ext cx="1176338" cy="3352800"/>
            <a:chOff x="3312" y="1728"/>
            <a:chExt cx="741" cy="2112"/>
          </a:xfrm>
        </p:grpSpPr>
        <p:sp>
          <p:nvSpPr>
            <p:cNvPr id="73733" name="Oval 3"/>
            <p:cNvSpPr>
              <a:spLocks noChangeArrowheads="1"/>
            </p:cNvSpPr>
            <p:nvPr/>
          </p:nvSpPr>
          <p:spPr bwMode="auto">
            <a:xfrm>
              <a:off x="3744" y="254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34" name="AutoShape 4"/>
            <p:cNvCxnSpPr>
              <a:cxnSpLocks noChangeShapeType="1"/>
              <a:stCxn id="73746" idx="5"/>
              <a:endCxn id="73735" idx="0"/>
            </p:cNvCxnSpPr>
            <p:nvPr/>
          </p:nvCxnSpPr>
          <p:spPr bwMode="auto">
            <a:xfrm>
              <a:off x="3579" y="2629"/>
              <a:ext cx="114" cy="30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5" name="Oval 5"/>
            <p:cNvSpPr>
              <a:spLocks noChangeArrowheads="1"/>
            </p:cNvSpPr>
            <p:nvPr/>
          </p:nvSpPr>
          <p:spPr bwMode="auto">
            <a:xfrm>
              <a:off x="3621" y="2939"/>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6" name="Oval 6"/>
            <p:cNvSpPr>
              <a:spLocks noChangeArrowheads="1"/>
            </p:cNvSpPr>
            <p:nvPr/>
          </p:nvSpPr>
          <p:spPr bwMode="auto">
            <a:xfrm>
              <a:off x="3456" y="331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37" name="AutoShape 7"/>
            <p:cNvCxnSpPr>
              <a:cxnSpLocks noChangeShapeType="1"/>
              <a:stCxn id="73735" idx="3"/>
              <a:endCxn id="73736" idx="0"/>
            </p:cNvCxnSpPr>
            <p:nvPr/>
          </p:nvCxnSpPr>
          <p:spPr bwMode="auto">
            <a:xfrm flipH="1">
              <a:off x="3528" y="3072"/>
              <a:ext cx="114" cy="23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8" name="Oval 8"/>
            <p:cNvSpPr>
              <a:spLocks noChangeArrowheads="1"/>
            </p:cNvSpPr>
            <p:nvPr/>
          </p:nvSpPr>
          <p:spPr bwMode="auto">
            <a:xfrm>
              <a:off x="3600" y="211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39" name="AutoShape 9"/>
            <p:cNvCxnSpPr>
              <a:cxnSpLocks noChangeShapeType="1"/>
              <a:stCxn id="73738" idx="5"/>
              <a:endCxn id="73733" idx="0"/>
            </p:cNvCxnSpPr>
            <p:nvPr/>
          </p:nvCxnSpPr>
          <p:spPr bwMode="auto">
            <a:xfrm>
              <a:off x="3723" y="2245"/>
              <a:ext cx="93"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0" name="Oval 10"/>
            <p:cNvSpPr>
              <a:spLocks noChangeArrowheads="1"/>
            </p:cNvSpPr>
            <p:nvPr/>
          </p:nvSpPr>
          <p:spPr bwMode="auto">
            <a:xfrm>
              <a:off x="3456" y="172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41" name="AutoShape 11"/>
            <p:cNvCxnSpPr>
              <a:cxnSpLocks noChangeShapeType="1"/>
              <a:stCxn id="73740" idx="5"/>
              <a:endCxn id="73738" idx="0"/>
            </p:cNvCxnSpPr>
            <p:nvPr/>
          </p:nvCxnSpPr>
          <p:spPr bwMode="auto">
            <a:xfrm>
              <a:off x="3579" y="1861"/>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2" name="Oval 12"/>
            <p:cNvSpPr>
              <a:spLocks noChangeArrowheads="1"/>
            </p:cNvSpPr>
            <p:nvPr/>
          </p:nvSpPr>
          <p:spPr bwMode="auto">
            <a:xfrm>
              <a:off x="3600" y="3696"/>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43" name="AutoShape 13"/>
            <p:cNvCxnSpPr>
              <a:cxnSpLocks noChangeShapeType="1"/>
              <a:stCxn id="73736" idx="5"/>
              <a:endCxn id="73742" idx="0"/>
            </p:cNvCxnSpPr>
            <p:nvPr/>
          </p:nvCxnSpPr>
          <p:spPr bwMode="auto">
            <a:xfrm>
              <a:off x="3579" y="3445"/>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4" name="Oval 14"/>
            <p:cNvSpPr>
              <a:spLocks noChangeArrowheads="1"/>
            </p:cNvSpPr>
            <p:nvPr/>
          </p:nvSpPr>
          <p:spPr bwMode="auto">
            <a:xfrm>
              <a:off x="3312" y="211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45" name="AutoShape 15"/>
            <p:cNvCxnSpPr>
              <a:cxnSpLocks noChangeShapeType="1"/>
              <a:stCxn id="73740" idx="3"/>
              <a:endCxn id="73744" idx="0"/>
            </p:cNvCxnSpPr>
            <p:nvPr/>
          </p:nvCxnSpPr>
          <p:spPr bwMode="auto">
            <a:xfrm flipH="1">
              <a:off x="3384" y="1861"/>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6" name="Oval 16"/>
            <p:cNvSpPr>
              <a:spLocks noChangeArrowheads="1"/>
            </p:cNvSpPr>
            <p:nvPr/>
          </p:nvSpPr>
          <p:spPr bwMode="auto">
            <a:xfrm>
              <a:off x="3456" y="2496"/>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47" name="AutoShape 17"/>
            <p:cNvCxnSpPr>
              <a:cxnSpLocks noChangeShapeType="1"/>
              <a:stCxn id="73738" idx="3"/>
              <a:endCxn id="73746" idx="0"/>
            </p:cNvCxnSpPr>
            <p:nvPr/>
          </p:nvCxnSpPr>
          <p:spPr bwMode="auto">
            <a:xfrm flipH="1">
              <a:off x="3528" y="2245"/>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8" name="Oval 18"/>
            <p:cNvSpPr>
              <a:spLocks noChangeArrowheads="1"/>
            </p:cNvSpPr>
            <p:nvPr/>
          </p:nvSpPr>
          <p:spPr bwMode="auto">
            <a:xfrm>
              <a:off x="3765" y="332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49" name="AutoShape 19"/>
            <p:cNvCxnSpPr>
              <a:cxnSpLocks noChangeShapeType="1"/>
              <a:stCxn id="73735" idx="5"/>
              <a:endCxn id="73748" idx="0"/>
            </p:cNvCxnSpPr>
            <p:nvPr/>
          </p:nvCxnSpPr>
          <p:spPr bwMode="auto">
            <a:xfrm>
              <a:off x="3744" y="3072"/>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50" name="Oval 20"/>
            <p:cNvSpPr>
              <a:spLocks noChangeArrowheads="1"/>
            </p:cNvSpPr>
            <p:nvPr/>
          </p:nvSpPr>
          <p:spPr bwMode="auto">
            <a:xfrm>
              <a:off x="3909" y="3696"/>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751" name="AutoShape 21"/>
            <p:cNvCxnSpPr>
              <a:cxnSpLocks noChangeShapeType="1"/>
              <a:stCxn id="73748" idx="5"/>
              <a:endCxn id="73750" idx="0"/>
            </p:cNvCxnSpPr>
            <p:nvPr/>
          </p:nvCxnSpPr>
          <p:spPr bwMode="auto">
            <a:xfrm>
              <a:off x="3888" y="3456"/>
              <a:ext cx="93" cy="23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5670" name="Text Box 22"/>
          <p:cNvSpPr txBox="1">
            <a:spLocks noChangeArrowheads="1"/>
          </p:cNvSpPr>
          <p:nvPr/>
        </p:nvSpPr>
        <p:spPr bwMode="auto">
          <a:xfrm>
            <a:off x="4800600" y="2971800"/>
            <a:ext cx="2027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3600">
                <a:solidFill>
                  <a:schemeClr val="tx2"/>
                </a:solidFill>
              </a:rPr>
              <a:t>Bad tree.</a:t>
            </a:r>
          </a:p>
        </p:txBody>
      </p:sp>
    </p:spTree>
    <p:extLst>
      <p:ext uri="{BB962C8B-B14F-4D97-AF65-F5344CB8AC3E}">
        <p14:creationId xmlns:p14="http://schemas.microsoft.com/office/powerpoint/2010/main" val="829089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25434851-5E80-4AB8-B086-8A00CD1180B4}" type="slidenum">
              <a:rPr lang="en-US" sz="1400" smtClean="0"/>
              <a:pPr eaLnBrk="1" hangingPunct="1"/>
              <a:t>26</a:t>
            </a:fld>
            <a:endParaRPr lang="en-US" sz="1400" smtClean="0"/>
          </a:p>
        </p:txBody>
      </p:sp>
      <p:grpSp>
        <p:nvGrpSpPr>
          <p:cNvPr id="74755" name="Group 2"/>
          <p:cNvGrpSpPr>
            <a:grpSpLocks/>
          </p:cNvGrpSpPr>
          <p:nvPr/>
        </p:nvGrpSpPr>
        <p:grpSpPr bwMode="auto">
          <a:xfrm>
            <a:off x="2819400" y="1600200"/>
            <a:ext cx="2514600" cy="3352800"/>
            <a:chOff x="2064" y="1680"/>
            <a:chExt cx="1584" cy="2112"/>
          </a:xfrm>
        </p:grpSpPr>
        <p:grpSp>
          <p:nvGrpSpPr>
            <p:cNvPr id="74758" name="Group 3"/>
            <p:cNvGrpSpPr>
              <a:grpSpLocks/>
            </p:cNvGrpSpPr>
            <p:nvPr/>
          </p:nvGrpSpPr>
          <p:grpSpPr bwMode="auto">
            <a:xfrm>
              <a:off x="2784" y="1680"/>
              <a:ext cx="864" cy="2112"/>
              <a:chOff x="624" y="1824"/>
              <a:chExt cx="864" cy="2112"/>
            </a:xfrm>
          </p:grpSpPr>
          <p:sp>
            <p:nvSpPr>
              <p:cNvPr id="74769" name="Oval 4"/>
              <p:cNvSpPr>
                <a:spLocks noChangeArrowheads="1"/>
              </p:cNvSpPr>
              <p:nvPr/>
            </p:nvSpPr>
            <p:spPr bwMode="auto">
              <a:xfrm>
                <a:off x="912" y="264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70" name="AutoShape 5"/>
              <p:cNvCxnSpPr>
                <a:cxnSpLocks noChangeShapeType="1"/>
                <a:stCxn id="74769" idx="5"/>
                <a:endCxn id="74771" idx="0"/>
              </p:cNvCxnSpPr>
              <p:nvPr/>
            </p:nvCxnSpPr>
            <p:spPr bwMode="auto">
              <a:xfrm>
                <a:off x="1035" y="2773"/>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71" name="Oval 6"/>
              <p:cNvSpPr>
                <a:spLocks noChangeArrowheads="1"/>
              </p:cNvSpPr>
              <p:nvPr/>
            </p:nvSpPr>
            <p:spPr bwMode="auto">
              <a:xfrm>
                <a:off x="1056" y="302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2" name="Oval 7"/>
              <p:cNvSpPr>
                <a:spLocks noChangeArrowheads="1"/>
              </p:cNvSpPr>
              <p:nvPr/>
            </p:nvSpPr>
            <p:spPr bwMode="auto">
              <a:xfrm>
                <a:off x="1200" y="340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73" name="AutoShape 8"/>
              <p:cNvCxnSpPr>
                <a:cxnSpLocks noChangeShapeType="1"/>
                <a:stCxn id="74771" idx="5"/>
                <a:endCxn id="74772" idx="0"/>
              </p:cNvCxnSpPr>
              <p:nvPr/>
            </p:nvCxnSpPr>
            <p:spPr bwMode="auto">
              <a:xfrm>
                <a:off x="1179" y="3157"/>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74" name="Oval 9"/>
              <p:cNvSpPr>
                <a:spLocks noChangeArrowheads="1"/>
              </p:cNvSpPr>
              <p:nvPr/>
            </p:nvSpPr>
            <p:spPr bwMode="auto">
              <a:xfrm>
                <a:off x="768" y="220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75" name="AutoShape 10"/>
              <p:cNvCxnSpPr>
                <a:cxnSpLocks noChangeShapeType="1"/>
                <a:stCxn id="74774" idx="5"/>
                <a:endCxn id="74769" idx="0"/>
              </p:cNvCxnSpPr>
              <p:nvPr/>
            </p:nvCxnSpPr>
            <p:spPr bwMode="auto">
              <a:xfrm>
                <a:off x="891" y="2341"/>
                <a:ext cx="93"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76" name="Oval 11"/>
              <p:cNvSpPr>
                <a:spLocks noChangeArrowheads="1"/>
              </p:cNvSpPr>
              <p:nvPr/>
            </p:nvSpPr>
            <p:spPr bwMode="auto">
              <a:xfrm>
                <a:off x="624" y="182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77" name="AutoShape 12"/>
              <p:cNvCxnSpPr>
                <a:cxnSpLocks noChangeShapeType="1"/>
                <a:stCxn id="74776" idx="5"/>
                <a:endCxn id="74774" idx="0"/>
              </p:cNvCxnSpPr>
              <p:nvPr/>
            </p:nvCxnSpPr>
            <p:spPr bwMode="auto">
              <a:xfrm>
                <a:off x="747" y="1957"/>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78" name="Oval 13"/>
              <p:cNvSpPr>
                <a:spLocks noChangeArrowheads="1"/>
              </p:cNvSpPr>
              <p:nvPr/>
            </p:nvSpPr>
            <p:spPr bwMode="auto">
              <a:xfrm>
                <a:off x="1344" y="379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79" name="AutoShape 14"/>
              <p:cNvCxnSpPr>
                <a:cxnSpLocks noChangeShapeType="1"/>
                <a:stCxn id="74772" idx="5"/>
                <a:endCxn id="74778" idx="0"/>
              </p:cNvCxnSpPr>
              <p:nvPr/>
            </p:nvCxnSpPr>
            <p:spPr bwMode="auto">
              <a:xfrm>
                <a:off x="1323" y="3541"/>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759" name="Oval 15"/>
            <p:cNvSpPr>
              <a:spLocks noChangeArrowheads="1"/>
            </p:cNvSpPr>
            <p:nvPr/>
          </p:nvSpPr>
          <p:spPr bwMode="auto">
            <a:xfrm flipH="1">
              <a:off x="2496" y="2496"/>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60" name="AutoShape 16"/>
            <p:cNvCxnSpPr>
              <a:cxnSpLocks noChangeShapeType="1"/>
              <a:stCxn id="74759" idx="5"/>
              <a:endCxn id="74761" idx="0"/>
            </p:cNvCxnSpPr>
            <p:nvPr/>
          </p:nvCxnSpPr>
          <p:spPr bwMode="auto">
            <a:xfrm flipH="1">
              <a:off x="2424" y="2628"/>
              <a:ext cx="93" cy="24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1" name="Oval 17"/>
            <p:cNvSpPr>
              <a:spLocks noChangeArrowheads="1"/>
            </p:cNvSpPr>
            <p:nvPr/>
          </p:nvSpPr>
          <p:spPr bwMode="auto">
            <a:xfrm flipH="1">
              <a:off x="2352" y="288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2" name="Oval 18"/>
            <p:cNvSpPr>
              <a:spLocks noChangeArrowheads="1"/>
            </p:cNvSpPr>
            <p:nvPr/>
          </p:nvSpPr>
          <p:spPr bwMode="auto">
            <a:xfrm flipH="1">
              <a:off x="2208" y="326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63" name="AutoShape 19"/>
            <p:cNvCxnSpPr>
              <a:cxnSpLocks noChangeShapeType="1"/>
              <a:stCxn id="74761" idx="5"/>
              <a:endCxn id="74762" idx="0"/>
            </p:cNvCxnSpPr>
            <p:nvPr/>
          </p:nvCxnSpPr>
          <p:spPr bwMode="auto">
            <a:xfrm flipH="1">
              <a:off x="2280" y="3012"/>
              <a:ext cx="93" cy="24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4" name="Oval 20"/>
            <p:cNvSpPr>
              <a:spLocks noChangeArrowheads="1"/>
            </p:cNvSpPr>
            <p:nvPr/>
          </p:nvSpPr>
          <p:spPr bwMode="auto">
            <a:xfrm flipH="1">
              <a:off x="2640" y="2064"/>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65" name="AutoShape 21"/>
            <p:cNvCxnSpPr>
              <a:cxnSpLocks noChangeShapeType="1"/>
              <a:stCxn id="74764" idx="5"/>
              <a:endCxn id="74759" idx="0"/>
            </p:cNvCxnSpPr>
            <p:nvPr/>
          </p:nvCxnSpPr>
          <p:spPr bwMode="auto">
            <a:xfrm flipH="1">
              <a:off x="2568" y="2196"/>
              <a:ext cx="93" cy="29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6" name="AutoShape 22"/>
            <p:cNvCxnSpPr>
              <a:cxnSpLocks noChangeShapeType="1"/>
              <a:stCxn id="74776" idx="3"/>
              <a:endCxn id="74764" idx="0"/>
            </p:cNvCxnSpPr>
            <p:nvPr/>
          </p:nvCxnSpPr>
          <p:spPr bwMode="auto">
            <a:xfrm flipH="1">
              <a:off x="2712" y="1813"/>
              <a:ext cx="93" cy="24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7" name="Oval 23"/>
            <p:cNvSpPr>
              <a:spLocks noChangeArrowheads="1"/>
            </p:cNvSpPr>
            <p:nvPr/>
          </p:nvSpPr>
          <p:spPr bwMode="auto">
            <a:xfrm flipH="1">
              <a:off x="2064"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68" name="AutoShape 24"/>
            <p:cNvCxnSpPr>
              <a:cxnSpLocks noChangeShapeType="1"/>
              <a:stCxn id="74762" idx="5"/>
              <a:endCxn id="74767" idx="0"/>
            </p:cNvCxnSpPr>
            <p:nvPr/>
          </p:nvCxnSpPr>
          <p:spPr bwMode="auto">
            <a:xfrm flipH="1">
              <a:off x="2136" y="3396"/>
              <a:ext cx="93" cy="24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7721" name="Text Box 25"/>
          <p:cNvSpPr txBox="1">
            <a:spLocks noChangeArrowheads="1"/>
          </p:cNvSpPr>
          <p:nvPr/>
        </p:nvSpPr>
        <p:spPr bwMode="auto">
          <a:xfrm>
            <a:off x="3124200" y="5105400"/>
            <a:ext cx="2027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3600">
                <a:solidFill>
                  <a:schemeClr val="tx2"/>
                </a:solidFill>
              </a:rPr>
              <a:t>Bad tree.</a:t>
            </a:r>
          </a:p>
        </p:txBody>
      </p:sp>
      <p:sp>
        <p:nvSpPr>
          <p:cNvPr id="74757" name="Text Box 26"/>
          <p:cNvSpPr txBox="1">
            <a:spLocks noChangeArrowheads="1"/>
          </p:cNvSpPr>
          <p:nvPr/>
        </p:nvSpPr>
        <p:spPr bwMode="auto">
          <a:xfrm>
            <a:off x="506348" y="304800"/>
            <a:ext cx="7494652"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nSpc>
                <a:spcPct val="90000"/>
              </a:lnSpc>
              <a:spcBef>
                <a:spcPct val="20000"/>
              </a:spcBef>
              <a:buClr>
                <a:schemeClr val="hlink"/>
              </a:buClr>
              <a:buSzPct val="110000"/>
              <a:buFont typeface="Wingdings" pitchFamily="2" charset="2"/>
              <a:buBlip>
                <a:blip r:embed="rId3"/>
              </a:buBlip>
              <a:defRPr sz="2400">
                <a:latin typeface="+mn-lt"/>
              </a:defRPr>
            </a:lvl1pPr>
            <a:lvl2pPr marL="914400" lvl="1" indent="-457200">
              <a:lnSpc>
                <a:spcPct val="90000"/>
              </a:lnSpc>
              <a:spcBef>
                <a:spcPct val="20000"/>
              </a:spcBef>
              <a:buClr>
                <a:schemeClr val="tx1"/>
              </a:buClr>
              <a:buSzPct val="60000"/>
              <a:buFont typeface="+mj-lt"/>
              <a:buAutoNum type="arabicPeriod"/>
              <a:defRPr>
                <a:latin typeface="+mn-lt"/>
              </a:defRPr>
            </a:lvl2pPr>
            <a:lvl3pPr marL="1314450" lvl="2" indent="-457200">
              <a:lnSpc>
                <a:spcPct val="90000"/>
              </a:lnSpc>
              <a:spcBef>
                <a:spcPct val="20000"/>
              </a:spcBef>
              <a:buClr>
                <a:schemeClr val="hlink"/>
              </a:buClr>
              <a:buSzPct val="95000"/>
              <a:buFont typeface="Wingdings" pitchFamily="2" charset="2"/>
              <a:buChar char="w"/>
              <a:defRPr sz="1800">
                <a:latin typeface="+mn-lt"/>
              </a:defRPr>
            </a:lvl3pPr>
            <a:lvl4pPr marL="1600200" indent="-228600">
              <a:spcBef>
                <a:spcPct val="20000"/>
              </a:spcBef>
              <a:buClr>
                <a:schemeClr val="tx1"/>
              </a:buClr>
              <a:buSzPct val="65000"/>
              <a:buFont typeface="Wingdings" pitchFamily="2" charset="2"/>
              <a:buChar char="n"/>
              <a:defRPr sz="1600">
                <a:latin typeface="+mn-lt"/>
              </a:defRPr>
            </a:lvl4pPr>
            <a:lvl5pPr marL="2057400" indent="-228600">
              <a:spcBef>
                <a:spcPct val="20000"/>
              </a:spcBef>
              <a:buClr>
                <a:schemeClr val="hlink"/>
              </a:buClr>
              <a:buSzPct val="60000"/>
              <a:buFont typeface="Wingdings" pitchFamily="2" charset="2"/>
              <a:buChar char="n"/>
              <a:defRPr sz="1600">
                <a:latin typeface="+mn-lt"/>
              </a:defRPr>
            </a:lvl5pPr>
            <a:lvl6pPr marL="2514600" indent="-228600" fontAlgn="base">
              <a:spcBef>
                <a:spcPct val="20000"/>
              </a:spcBef>
              <a:spcAft>
                <a:spcPct val="0"/>
              </a:spcAft>
              <a:buClr>
                <a:schemeClr val="hlink"/>
              </a:buClr>
              <a:buSzPct val="60000"/>
              <a:buFont typeface="Wingdings" pitchFamily="2" charset="2"/>
              <a:buChar char="n"/>
              <a:defRPr>
                <a:latin typeface="+mn-lt"/>
              </a:defRPr>
            </a:lvl6pPr>
            <a:lvl7pPr marL="2971800" indent="-228600" fontAlgn="base">
              <a:spcBef>
                <a:spcPct val="20000"/>
              </a:spcBef>
              <a:spcAft>
                <a:spcPct val="0"/>
              </a:spcAft>
              <a:buClr>
                <a:schemeClr val="hlink"/>
              </a:buClr>
              <a:buSzPct val="60000"/>
              <a:buFont typeface="Wingdings" pitchFamily="2" charset="2"/>
              <a:buChar char="n"/>
              <a:defRPr>
                <a:latin typeface="+mn-lt"/>
              </a:defRPr>
            </a:lvl7pPr>
            <a:lvl8pPr marL="3429000" indent="-228600" fontAlgn="base">
              <a:spcBef>
                <a:spcPct val="20000"/>
              </a:spcBef>
              <a:spcAft>
                <a:spcPct val="0"/>
              </a:spcAft>
              <a:buClr>
                <a:schemeClr val="hlink"/>
              </a:buClr>
              <a:buSzPct val="60000"/>
              <a:buFont typeface="Wingdings" pitchFamily="2" charset="2"/>
              <a:buChar char="n"/>
              <a:defRPr>
                <a:latin typeface="+mn-lt"/>
              </a:defRPr>
            </a:lvl8pPr>
            <a:lvl9pPr marL="3886200" indent="-228600" fontAlgn="base">
              <a:spcBef>
                <a:spcPct val="20000"/>
              </a:spcBef>
              <a:spcAft>
                <a:spcPct val="0"/>
              </a:spcAft>
              <a:buClr>
                <a:schemeClr val="hlink"/>
              </a:buClr>
              <a:buSzPct val="60000"/>
              <a:buFont typeface="Wingdings" pitchFamily="2" charset="2"/>
              <a:buChar char="n"/>
              <a:defRPr>
                <a:latin typeface="+mn-lt"/>
              </a:defRPr>
            </a:lvl9pPr>
          </a:lstStyle>
          <a:p>
            <a:r>
              <a:rPr lang="en-US" dirty="0"/>
              <a:t>What’s a good tree?</a:t>
            </a:r>
          </a:p>
          <a:p>
            <a:pPr marL="742950" lvl="1" indent="-285750" eaLnBrk="1" hangingPunct="1">
              <a:buFont typeface="Wingdings" pitchFamily="2" charset="2"/>
              <a:buChar char="n"/>
            </a:pPr>
            <a:r>
              <a:rPr lang="en-US" dirty="0">
                <a:latin typeface="Tahoma" pitchFamily="34" charset="0"/>
                <a:ea typeface="Gulim" pitchFamily="34" charset="-127"/>
              </a:rPr>
              <a:t>“Left and right </a:t>
            </a:r>
            <a:r>
              <a:rPr lang="en-US" dirty="0" err="1">
                <a:latin typeface="Tahoma" pitchFamily="34" charset="0"/>
                <a:ea typeface="Gulim" pitchFamily="34" charset="-127"/>
              </a:rPr>
              <a:t>subtrees</a:t>
            </a:r>
            <a:r>
              <a:rPr lang="en-US" dirty="0">
                <a:latin typeface="Tahoma" pitchFamily="34" charset="0"/>
                <a:ea typeface="Gulim" pitchFamily="34" charset="-127"/>
              </a:rPr>
              <a:t> of the root have the same height”</a:t>
            </a:r>
          </a:p>
          <a:p>
            <a:pPr lvl="2"/>
            <a:r>
              <a:rPr lang="es-CL" dirty="0" err="1"/>
              <a:t>Not</a:t>
            </a:r>
            <a:r>
              <a:rPr lang="es-CL" dirty="0"/>
              <a:t> a </a:t>
            </a:r>
            <a:r>
              <a:rPr lang="es-CL" dirty="0" err="1"/>
              <a:t>good</a:t>
            </a:r>
            <a:r>
              <a:rPr lang="es-CL" dirty="0"/>
              <a:t> </a:t>
            </a:r>
            <a:r>
              <a:rPr lang="es-CL" dirty="0" err="1" smtClean="0"/>
              <a:t>definiton</a:t>
            </a:r>
            <a:r>
              <a:rPr lang="es-CL" dirty="0" smtClean="0"/>
              <a:t>…</a:t>
            </a:r>
            <a:endParaRPr lang="en-US" dirty="0"/>
          </a:p>
        </p:txBody>
      </p:sp>
    </p:spTree>
    <p:extLst>
      <p:ext uri="{BB962C8B-B14F-4D97-AF65-F5344CB8AC3E}">
        <p14:creationId xmlns:p14="http://schemas.microsoft.com/office/powerpoint/2010/main" val="2303969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7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descr="Rectangle: Click to edit Master text styles&#10;Second level&#10;Third level&#10;Fourth level&#10;Fifth level"/>
          <p:cNvSpPr>
            <a:spLocks noGrp="1" noChangeArrowheads="1"/>
          </p:cNvSpPr>
          <p:nvPr>
            <p:ph idx="1"/>
          </p:nvPr>
        </p:nvSpPr>
        <p:spPr>
          <a:xfrm>
            <a:off x="609600" y="304800"/>
            <a:ext cx="7772400" cy="1601787"/>
          </a:xfrm>
        </p:spPr>
        <p:txBody>
          <a:bodyPr/>
          <a:lstStyle/>
          <a:p>
            <a:r>
              <a:rPr lang="en-US" dirty="0"/>
              <a:t>What’s a good tree?</a:t>
            </a:r>
          </a:p>
          <a:p>
            <a:pPr lvl="1" eaLnBrk="1" hangingPunct="1"/>
            <a:r>
              <a:rPr lang="en-US" dirty="0" smtClean="0">
                <a:latin typeface="Tahoma" pitchFamily="34" charset="0"/>
                <a:ea typeface="Gulim" pitchFamily="34" charset="-127"/>
              </a:rPr>
              <a:t>“</a:t>
            </a:r>
            <a:r>
              <a:rPr lang="en-US" altLang="ko-KR" dirty="0">
                <a:ea typeface="Gulim" pitchFamily="34" charset="-127"/>
              </a:rPr>
              <a:t>For </a:t>
            </a:r>
            <a:r>
              <a:rPr lang="en-US" altLang="ko-KR" i="1" u="sng" dirty="0">
                <a:ea typeface="Gulim" pitchFamily="34" charset="-127"/>
              </a:rPr>
              <a:t>every</a:t>
            </a:r>
            <a:r>
              <a:rPr lang="en-US" altLang="ko-KR" i="1" dirty="0">
                <a:ea typeface="Gulim" pitchFamily="34" charset="-127"/>
              </a:rPr>
              <a:t> </a:t>
            </a:r>
            <a:r>
              <a:rPr lang="en-US" altLang="ko-KR" dirty="0">
                <a:ea typeface="Gulim" pitchFamily="34" charset="-127"/>
              </a:rPr>
              <a:t>node in the tree, the left and right </a:t>
            </a:r>
            <a:r>
              <a:rPr lang="en-US" altLang="ko-KR" dirty="0" err="1">
                <a:ea typeface="Gulim" pitchFamily="34" charset="-127"/>
              </a:rPr>
              <a:t>subtrees</a:t>
            </a:r>
            <a:r>
              <a:rPr lang="en-US" altLang="ko-KR" dirty="0">
                <a:ea typeface="Gulim" pitchFamily="34" charset="-127"/>
              </a:rPr>
              <a:t> of that node have the same height</a:t>
            </a:r>
            <a:r>
              <a:rPr lang="en-US" dirty="0" smtClean="0">
                <a:latin typeface="Tahoma" pitchFamily="34" charset="0"/>
                <a:ea typeface="Gulim" pitchFamily="34" charset="-127"/>
              </a:rPr>
              <a:t>”</a:t>
            </a:r>
            <a:endParaRPr lang="en-US" dirty="0">
              <a:latin typeface="Tahoma" pitchFamily="34" charset="0"/>
              <a:ea typeface="Gulim" pitchFamily="34" charset="-127"/>
            </a:endParaRPr>
          </a:p>
          <a:p>
            <a:pPr lvl="2"/>
            <a:r>
              <a:rPr lang="es-CL" dirty="0" err="1"/>
              <a:t>Not</a:t>
            </a:r>
            <a:r>
              <a:rPr lang="es-CL" dirty="0"/>
              <a:t> a </a:t>
            </a:r>
            <a:r>
              <a:rPr lang="es-CL" dirty="0" err="1"/>
              <a:t>good</a:t>
            </a:r>
            <a:r>
              <a:rPr lang="es-CL" dirty="0"/>
              <a:t> </a:t>
            </a:r>
            <a:r>
              <a:rPr lang="es-CL" dirty="0" err="1"/>
              <a:t>definiton</a:t>
            </a:r>
            <a:r>
              <a:rPr lang="es-CL" dirty="0" smtClean="0"/>
              <a:t>…</a:t>
            </a:r>
            <a:endParaRPr lang="en-US" altLang="ko-KR" dirty="0" smtClean="0">
              <a:ea typeface="Gulim" pitchFamily="34" charset="-127"/>
            </a:endParaRPr>
          </a:p>
        </p:txBody>
      </p:sp>
      <p:sp>
        <p:nvSpPr>
          <p:cNvPr id="7577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ADD91248-761F-42BC-B005-C2A9A344B944}" type="slidenum">
              <a:rPr lang="en-US" sz="1400" smtClean="0"/>
              <a:pPr eaLnBrk="1" hangingPunct="1"/>
              <a:t>27</a:t>
            </a:fld>
            <a:endParaRPr lang="en-US" sz="1400" smtClean="0"/>
          </a:p>
        </p:txBody>
      </p:sp>
      <p:grpSp>
        <p:nvGrpSpPr>
          <p:cNvPr id="75780" name="Group 3"/>
          <p:cNvGrpSpPr>
            <a:grpSpLocks/>
          </p:cNvGrpSpPr>
          <p:nvPr/>
        </p:nvGrpSpPr>
        <p:grpSpPr bwMode="auto">
          <a:xfrm>
            <a:off x="4876800" y="2286000"/>
            <a:ext cx="3429000" cy="2209800"/>
            <a:chOff x="3072" y="2400"/>
            <a:chExt cx="2160" cy="1392"/>
          </a:xfrm>
        </p:grpSpPr>
        <p:sp>
          <p:nvSpPr>
            <p:cNvPr id="75812" name="Oval 4"/>
            <p:cNvSpPr>
              <a:spLocks noChangeArrowheads="1"/>
            </p:cNvSpPr>
            <p:nvPr/>
          </p:nvSpPr>
          <p:spPr bwMode="auto">
            <a:xfrm>
              <a:off x="3504"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13" name="AutoShape 5"/>
            <p:cNvCxnSpPr>
              <a:cxnSpLocks noChangeShapeType="1"/>
              <a:stCxn id="75812" idx="3"/>
              <a:endCxn id="75820" idx="0"/>
            </p:cNvCxnSpPr>
            <p:nvPr/>
          </p:nvCxnSpPr>
          <p:spPr bwMode="auto">
            <a:xfrm flipH="1">
              <a:off x="3288"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4" name="AutoShape 6"/>
            <p:cNvCxnSpPr>
              <a:cxnSpLocks noChangeShapeType="1"/>
              <a:stCxn id="75812" idx="5"/>
              <a:endCxn id="75815" idx="0"/>
            </p:cNvCxnSpPr>
            <p:nvPr/>
          </p:nvCxnSpPr>
          <p:spPr bwMode="auto">
            <a:xfrm>
              <a:off x="3627"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15" name="Oval 7"/>
            <p:cNvSpPr>
              <a:spLocks noChangeArrowheads="1"/>
            </p:cNvSpPr>
            <p:nvPr/>
          </p:nvSpPr>
          <p:spPr bwMode="auto">
            <a:xfrm>
              <a:off x="3792"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6" name="Oval 8"/>
            <p:cNvSpPr>
              <a:spLocks noChangeArrowheads="1"/>
            </p:cNvSpPr>
            <p:nvPr/>
          </p:nvSpPr>
          <p:spPr bwMode="auto">
            <a:xfrm>
              <a:off x="3648"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7" name="Oval 9"/>
            <p:cNvSpPr>
              <a:spLocks noChangeArrowheads="1"/>
            </p:cNvSpPr>
            <p:nvPr/>
          </p:nvSpPr>
          <p:spPr bwMode="auto">
            <a:xfrm>
              <a:off x="3936"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18" name="AutoShape 10"/>
            <p:cNvCxnSpPr>
              <a:cxnSpLocks noChangeShapeType="1"/>
              <a:stCxn id="75815" idx="3"/>
              <a:endCxn id="75816" idx="0"/>
            </p:cNvCxnSpPr>
            <p:nvPr/>
          </p:nvCxnSpPr>
          <p:spPr bwMode="auto">
            <a:xfrm flipH="1">
              <a:off x="3720"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9" name="AutoShape 11"/>
            <p:cNvCxnSpPr>
              <a:cxnSpLocks noChangeShapeType="1"/>
              <a:stCxn id="75815" idx="5"/>
              <a:endCxn id="75817" idx="0"/>
            </p:cNvCxnSpPr>
            <p:nvPr/>
          </p:nvCxnSpPr>
          <p:spPr bwMode="auto">
            <a:xfrm>
              <a:off x="3915"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20" name="Oval 12"/>
            <p:cNvSpPr>
              <a:spLocks noChangeArrowheads="1"/>
            </p:cNvSpPr>
            <p:nvPr/>
          </p:nvSpPr>
          <p:spPr bwMode="auto">
            <a:xfrm>
              <a:off x="3216"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1" name="Oval 13"/>
            <p:cNvSpPr>
              <a:spLocks noChangeArrowheads="1"/>
            </p:cNvSpPr>
            <p:nvPr/>
          </p:nvSpPr>
          <p:spPr bwMode="auto">
            <a:xfrm>
              <a:off x="3072"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2" name="Oval 14"/>
            <p:cNvSpPr>
              <a:spLocks noChangeArrowheads="1"/>
            </p:cNvSpPr>
            <p:nvPr/>
          </p:nvSpPr>
          <p:spPr bwMode="auto">
            <a:xfrm>
              <a:off x="3360"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23" name="AutoShape 15"/>
            <p:cNvCxnSpPr>
              <a:cxnSpLocks noChangeShapeType="1"/>
              <a:stCxn id="75820" idx="3"/>
              <a:endCxn id="75821" idx="0"/>
            </p:cNvCxnSpPr>
            <p:nvPr/>
          </p:nvCxnSpPr>
          <p:spPr bwMode="auto">
            <a:xfrm flipH="1">
              <a:off x="3144"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24" name="AutoShape 16"/>
            <p:cNvCxnSpPr>
              <a:cxnSpLocks noChangeShapeType="1"/>
              <a:stCxn id="75820" idx="5"/>
              <a:endCxn id="75822" idx="0"/>
            </p:cNvCxnSpPr>
            <p:nvPr/>
          </p:nvCxnSpPr>
          <p:spPr bwMode="auto">
            <a:xfrm>
              <a:off x="3339"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25" name="Oval 17"/>
            <p:cNvSpPr>
              <a:spLocks noChangeArrowheads="1"/>
            </p:cNvSpPr>
            <p:nvPr/>
          </p:nvSpPr>
          <p:spPr bwMode="auto">
            <a:xfrm>
              <a:off x="4656"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26" name="AutoShape 18"/>
            <p:cNvCxnSpPr>
              <a:cxnSpLocks noChangeShapeType="1"/>
              <a:stCxn id="75825" idx="3"/>
              <a:endCxn id="75833" idx="0"/>
            </p:cNvCxnSpPr>
            <p:nvPr/>
          </p:nvCxnSpPr>
          <p:spPr bwMode="auto">
            <a:xfrm flipH="1">
              <a:off x="4440"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27" name="AutoShape 19"/>
            <p:cNvCxnSpPr>
              <a:cxnSpLocks noChangeShapeType="1"/>
              <a:stCxn id="75825" idx="5"/>
              <a:endCxn id="75828" idx="0"/>
            </p:cNvCxnSpPr>
            <p:nvPr/>
          </p:nvCxnSpPr>
          <p:spPr bwMode="auto">
            <a:xfrm>
              <a:off x="4779"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28" name="Oval 20"/>
            <p:cNvSpPr>
              <a:spLocks noChangeArrowheads="1"/>
            </p:cNvSpPr>
            <p:nvPr/>
          </p:nvSpPr>
          <p:spPr bwMode="auto">
            <a:xfrm>
              <a:off x="4944"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9" name="Oval 21"/>
            <p:cNvSpPr>
              <a:spLocks noChangeArrowheads="1"/>
            </p:cNvSpPr>
            <p:nvPr/>
          </p:nvSpPr>
          <p:spPr bwMode="auto">
            <a:xfrm>
              <a:off x="4800"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0" name="Oval 22"/>
            <p:cNvSpPr>
              <a:spLocks noChangeArrowheads="1"/>
            </p:cNvSpPr>
            <p:nvPr/>
          </p:nvSpPr>
          <p:spPr bwMode="auto">
            <a:xfrm>
              <a:off x="5088"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31" name="AutoShape 23"/>
            <p:cNvCxnSpPr>
              <a:cxnSpLocks noChangeShapeType="1"/>
              <a:stCxn id="75828" idx="3"/>
              <a:endCxn id="75829" idx="0"/>
            </p:cNvCxnSpPr>
            <p:nvPr/>
          </p:nvCxnSpPr>
          <p:spPr bwMode="auto">
            <a:xfrm flipH="1">
              <a:off x="4872"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32" name="AutoShape 24"/>
            <p:cNvCxnSpPr>
              <a:cxnSpLocks noChangeShapeType="1"/>
              <a:stCxn id="75828" idx="5"/>
              <a:endCxn id="75830" idx="0"/>
            </p:cNvCxnSpPr>
            <p:nvPr/>
          </p:nvCxnSpPr>
          <p:spPr bwMode="auto">
            <a:xfrm>
              <a:off x="5067"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33" name="Oval 25"/>
            <p:cNvSpPr>
              <a:spLocks noChangeArrowheads="1"/>
            </p:cNvSpPr>
            <p:nvPr/>
          </p:nvSpPr>
          <p:spPr bwMode="auto">
            <a:xfrm>
              <a:off x="4368"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4" name="Oval 26"/>
            <p:cNvSpPr>
              <a:spLocks noChangeArrowheads="1"/>
            </p:cNvSpPr>
            <p:nvPr/>
          </p:nvSpPr>
          <p:spPr bwMode="auto">
            <a:xfrm>
              <a:off x="4224"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35" name="AutoShape 27"/>
            <p:cNvCxnSpPr>
              <a:cxnSpLocks noChangeShapeType="1"/>
              <a:stCxn id="75833" idx="3"/>
              <a:endCxn id="75834" idx="0"/>
            </p:cNvCxnSpPr>
            <p:nvPr/>
          </p:nvCxnSpPr>
          <p:spPr bwMode="auto">
            <a:xfrm flipH="1">
              <a:off x="4296"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36" name="Oval 28"/>
            <p:cNvSpPr>
              <a:spLocks noChangeArrowheads="1"/>
            </p:cNvSpPr>
            <p:nvPr/>
          </p:nvSpPr>
          <p:spPr bwMode="auto">
            <a:xfrm>
              <a:off x="4080" y="240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37" name="AutoShape 29"/>
            <p:cNvCxnSpPr>
              <a:cxnSpLocks noChangeShapeType="1"/>
              <a:stCxn id="75836" idx="3"/>
              <a:endCxn id="75812" idx="0"/>
            </p:cNvCxnSpPr>
            <p:nvPr/>
          </p:nvCxnSpPr>
          <p:spPr bwMode="auto">
            <a:xfrm flipH="1">
              <a:off x="3576"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38" name="AutoShape 30"/>
            <p:cNvCxnSpPr>
              <a:cxnSpLocks noChangeShapeType="1"/>
              <a:stCxn id="75836" idx="5"/>
              <a:endCxn id="75825" idx="0"/>
            </p:cNvCxnSpPr>
            <p:nvPr/>
          </p:nvCxnSpPr>
          <p:spPr bwMode="auto">
            <a:xfrm>
              <a:off x="4203"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5781" name="Group 31"/>
          <p:cNvGrpSpPr>
            <a:grpSpLocks/>
          </p:cNvGrpSpPr>
          <p:nvPr/>
        </p:nvGrpSpPr>
        <p:grpSpPr bwMode="auto">
          <a:xfrm>
            <a:off x="762000" y="2286000"/>
            <a:ext cx="3429000" cy="2209800"/>
            <a:chOff x="768" y="2400"/>
            <a:chExt cx="2160" cy="1392"/>
          </a:xfrm>
        </p:grpSpPr>
        <p:sp>
          <p:nvSpPr>
            <p:cNvPr id="75783" name="Oval 32"/>
            <p:cNvSpPr>
              <a:spLocks noChangeArrowheads="1"/>
            </p:cNvSpPr>
            <p:nvPr/>
          </p:nvSpPr>
          <p:spPr bwMode="auto">
            <a:xfrm>
              <a:off x="1200"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784" name="AutoShape 33"/>
            <p:cNvCxnSpPr>
              <a:cxnSpLocks noChangeShapeType="1"/>
              <a:stCxn id="75783" idx="3"/>
              <a:endCxn id="75791" idx="0"/>
            </p:cNvCxnSpPr>
            <p:nvPr/>
          </p:nvCxnSpPr>
          <p:spPr bwMode="auto">
            <a:xfrm flipH="1">
              <a:off x="984"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5" name="AutoShape 34"/>
            <p:cNvCxnSpPr>
              <a:cxnSpLocks noChangeShapeType="1"/>
              <a:stCxn id="75783" idx="5"/>
              <a:endCxn id="75786" idx="0"/>
            </p:cNvCxnSpPr>
            <p:nvPr/>
          </p:nvCxnSpPr>
          <p:spPr bwMode="auto">
            <a:xfrm>
              <a:off x="1323"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86" name="Oval 35"/>
            <p:cNvSpPr>
              <a:spLocks noChangeArrowheads="1"/>
            </p:cNvSpPr>
            <p:nvPr/>
          </p:nvSpPr>
          <p:spPr bwMode="auto">
            <a:xfrm>
              <a:off x="1488"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7" name="Oval 36"/>
            <p:cNvSpPr>
              <a:spLocks noChangeArrowheads="1"/>
            </p:cNvSpPr>
            <p:nvPr/>
          </p:nvSpPr>
          <p:spPr bwMode="auto">
            <a:xfrm>
              <a:off x="1344"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8" name="Oval 37"/>
            <p:cNvSpPr>
              <a:spLocks noChangeArrowheads="1"/>
            </p:cNvSpPr>
            <p:nvPr/>
          </p:nvSpPr>
          <p:spPr bwMode="auto">
            <a:xfrm>
              <a:off x="1632"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789" name="AutoShape 38"/>
            <p:cNvCxnSpPr>
              <a:cxnSpLocks noChangeShapeType="1"/>
              <a:stCxn id="75786" idx="3"/>
              <a:endCxn id="75787" idx="0"/>
            </p:cNvCxnSpPr>
            <p:nvPr/>
          </p:nvCxnSpPr>
          <p:spPr bwMode="auto">
            <a:xfrm flipH="1">
              <a:off x="1416"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0" name="AutoShape 39"/>
            <p:cNvCxnSpPr>
              <a:cxnSpLocks noChangeShapeType="1"/>
              <a:stCxn id="75786" idx="5"/>
              <a:endCxn id="75788" idx="0"/>
            </p:cNvCxnSpPr>
            <p:nvPr/>
          </p:nvCxnSpPr>
          <p:spPr bwMode="auto">
            <a:xfrm>
              <a:off x="1611"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1" name="Oval 40"/>
            <p:cNvSpPr>
              <a:spLocks noChangeArrowheads="1"/>
            </p:cNvSpPr>
            <p:nvPr/>
          </p:nvSpPr>
          <p:spPr bwMode="auto">
            <a:xfrm>
              <a:off x="912"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2" name="Oval 41"/>
            <p:cNvSpPr>
              <a:spLocks noChangeArrowheads="1"/>
            </p:cNvSpPr>
            <p:nvPr/>
          </p:nvSpPr>
          <p:spPr bwMode="auto">
            <a:xfrm>
              <a:off x="768"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3" name="Oval 42"/>
            <p:cNvSpPr>
              <a:spLocks noChangeArrowheads="1"/>
            </p:cNvSpPr>
            <p:nvPr/>
          </p:nvSpPr>
          <p:spPr bwMode="auto">
            <a:xfrm>
              <a:off x="1056"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794" name="AutoShape 43"/>
            <p:cNvCxnSpPr>
              <a:cxnSpLocks noChangeShapeType="1"/>
              <a:stCxn id="75791" idx="3"/>
              <a:endCxn id="75792" idx="0"/>
            </p:cNvCxnSpPr>
            <p:nvPr/>
          </p:nvCxnSpPr>
          <p:spPr bwMode="auto">
            <a:xfrm flipH="1">
              <a:off x="840"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5" name="AutoShape 44"/>
            <p:cNvCxnSpPr>
              <a:cxnSpLocks noChangeShapeType="1"/>
              <a:stCxn id="75791" idx="5"/>
              <a:endCxn id="75793" idx="0"/>
            </p:cNvCxnSpPr>
            <p:nvPr/>
          </p:nvCxnSpPr>
          <p:spPr bwMode="auto">
            <a:xfrm>
              <a:off x="1035"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6" name="Oval 45"/>
            <p:cNvSpPr>
              <a:spLocks noChangeArrowheads="1"/>
            </p:cNvSpPr>
            <p:nvPr/>
          </p:nvSpPr>
          <p:spPr bwMode="auto">
            <a:xfrm>
              <a:off x="2352"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797" name="AutoShape 46"/>
            <p:cNvCxnSpPr>
              <a:cxnSpLocks noChangeShapeType="1"/>
              <a:stCxn id="75796" idx="3"/>
              <a:endCxn id="75804" idx="0"/>
            </p:cNvCxnSpPr>
            <p:nvPr/>
          </p:nvCxnSpPr>
          <p:spPr bwMode="auto">
            <a:xfrm flipH="1">
              <a:off x="2136"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8" name="AutoShape 47"/>
            <p:cNvCxnSpPr>
              <a:cxnSpLocks noChangeShapeType="1"/>
              <a:stCxn id="75796" idx="5"/>
              <a:endCxn id="75799" idx="0"/>
            </p:cNvCxnSpPr>
            <p:nvPr/>
          </p:nvCxnSpPr>
          <p:spPr bwMode="auto">
            <a:xfrm>
              <a:off x="2475"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9" name="Oval 48"/>
            <p:cNvSpPr>
              <a:spLocks noChangeArrowheads="1"/>
            </p:cNvSpPr>
            <p:nvPr/>
          </p:nvSpPr>
          <p:spPr bwMode="auto">
            <a:xfrm>
              <a:off x="2640"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0" name="Oval 49"/>
            <p:cNvSpPr>
              <a:spLocks noChangeArrowheads="1"/>
            </p:cNvSpPr>
            <p:nvPr/>
          </p:nvSpPr>
          <p:spPr bwMode="auto">
            <a:xfrm>
              <a:off x="2496"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1" name="Oval 50"/>
            <p:cNvSpPr>
              <a:spLocks noChangeArrowheads="1"/>
            </p:cNvSpPr>
            <p:nvPr/>
          </p:nvSpPr>
          <p:spPr bwMode="auto">
            <a:xfrm>
              <a:off x="2784"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02" name="AutoShape 51"/>
            <p:cNvCxnSpPr>
              <a:cxnSpLocks noChangeShapeType="1"/>
              <a:stCxn id="75799" idx="3"/>
              <a:endCxn id="75800" idx="0"/>
            </p:cNvCxnSpPr>
            <p:nvPr/>
          </p:nvCxnSpPr>
          <p:spPr bwMode="auto">
            <a:xfrm flipH="1">
              <a:off x="2568"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3" name="AutoShape 52"/>
            <p:cNvCxnSpPr>
              <a:cxnSpLocks noChangeShapeType="1"/>
              <a:stCxn id="75799" idx="5"/>
              <a:endCxn id="75801" idx="0"/>
            </p:cNvCxnSpPr>
            <p:nvPr/>
          </p:nvCxnSpPr>
          <p:spPr bwMode="auto">
            <a:xfrm>
              <a:off x="2763"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04" name="Oval 53"/>
            <p:cNvSpPr>
              <a:spLocks noChangeArrowheads="1"/>
            </p:cNvSpPr>
            <p:nvPr/>
          </p:nvSpPr>
          <p:spPr bwMode="auto">
            <a:xfrm>
              <a:off x="2064"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5" name="Oval 54"/>
            <p:cNvSpPr>
              <a:spLocks noChangeArrowheads="1"/>
            </p:cNvSpPr>
            <p:nvPr/>
          </p:nvSpPr>
          <p:spPr bwMode="auto">
            <a:xfrm>
              <a:off x="1920"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6" name="Oval 55"/>
            <p:cNvSpPr>
              <a:spLocks noChangeArrowheads="1"/>
            </p:cNvSpPr>
            <p:nvPr/>
          </p:nvSpPr>
          <p:spPr bwMode="auto">
            <a:xfrm>
              <a:off x="2208"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07" name="AutoShape 56"/>
            <p:cNvCxnSpPr>
              <a:cxnSpLocks noChangeShapeType="1"/>
              <a:stCxn id="75804" idx="3"/>
              <a:endCxn id="75805" idx="0"/>
            </p:cNvCxnSpPr>
            <p:nvPr/>
          </p:nvCxnSpPr>
          <p:spPr bwMode="auto">
            <a:xfrm flipH="1">
              <a:off x="1992"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8" name="AutoShape 57"/>
            <p:cNvCxnSpPr>
              <a:cxnSpLocks noChangeShapeType="1"/>
              <a:stCxn id="75804" idx="5"/>
              <a:endCxn id="75806" idx="0"/>
            </p:cNvCxnSpPr>
            <p:nvPr/>
          </p:nvCxnSpPr>
          <p:spPr bwMode="auto">
            <a:xfrm>
              <a:off x="2187"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09" name="Oval 58"/>
            <p:cNvSpPr>
              <a:spLocks noChangeArrowheads="1"/>
            </p:cNvSpPr>
            <p:nvPr/>
          </p:nvSpPr>
          <p:spPr bwMode="auto">
            <a:xfrm>
              <a:off x="1776" y="240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10" name="AutoShape 59"/>
            <p:cNvCxnSpPr>
              <a:cxnSpLocks noChangeShapeType="1"/>
              <a:stCxn id="75809" idx="3"/>
              <a:endCxn id="75783" idx="0"/>
            </p:cNvCxnSpPr>
            <p:nvPr/>
          </p:nvCxnSpPr>
          <p:spPr bwMode="auto">
            <a:xfrm flipH="1">
              <a:off x="1272"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1" name="AutoShape 60"/>
            <p:cNvCxnSpPr>
              <a:cxnSpLocks noChangeShapeType="1"/>
              <a:stCxn id="75809" idx="5"/>
              <a:endCxn id="75796" idx="0"/>
            </p:cNvCxnSpPr>
            <p:nvPr/>
          </p:nvCxnSpPr>
          <p:spPr bwMode="auto">
            <a:xfrm>
              <a:off x="1899"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9805" name="Text Box 61"/>
          <p:cNvSpPr txBox="1">
            <a:spLocks noChangeArrowheads="1"/>
          </p:cNvSpPr>
          <p:nvPr/>
        </p:nvSpPr>
        <p:spPr bwMode="auto">
          <a:xfrm>
            <a:off x="3124200" y="5022850"/>
            <a:ext cx="2106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3600">
                <a:solidFill>
                  <a:schemeClr val="tx2"/>
                </a:solidFill>
              </a:rPr>
              <a:t>Too rigid.</a:t>
            </a:r>
          </a:p>
        </p:txBody>
      </p:sp>
    </p:spTree>
    <p:extLst>
      <p:ext uri="{BB962C8B-B14F-4D97-AF65-F5344CB8AC3E}">
        <p14:creationId xmlns:p14="http://schemas.microsoft.com/office/powerpoint/2010/main" val="81426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9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8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228600" y="-152400"/>
            <a:ext cx="7772400" cy="1143000"/>
          </a:xfrm>
        </p:spPr>
        <p:txBody>
          <a:bodyPr/>
          <a:lstStyle/>
          <a:p>
            <a:pPr eaLnBrk="1" hangingPunct="1"/>
            <a:r>
              <a:rPr lang="en-US" altLang="ko-KR" smtClean="0">
                <a:ea typeface="Gulim" pitchFamily="34" charset="-127"/>
              </a:rPr>
              <a:t>AVL Trees</a:t>
            </a:r>
          </a:p>
        </p:txBody>
      </p:sp>
      <p:sp>
        <p:nvSpPr>
          <p:cNvPr id="76804" name="Rectangle 3" descr="Rectangle: Click to edit Master text styles&#10;Second level&#10;Third level&#10;Fourth level&#10;Fifth level"/>
          <p:cNvSpPr>
            <a:spLocks noGrp="1" noChangeArrowheads="1"/>
          </p:cNvSpPr>
          <p:nvPr>
            <p:ph idx="1"/>
          </p:nvPr>
        </p:nvSpPr>
        <p:spPr>
          <a:xfrm>
            <a:off x="304800" y="1143000"/>
            <a:ext cx="8610600" cy="4683125"/>
          </a:xfrm>
        </p:spPr>
        <p:txBody>
          <a:bodyPr/>
          <a:lstStyle/>
          <a:p>
            <a:pPr eaLnBrk="1" hangingPunct="1">
              <a:lnSpc>
                <a:spcPct val="110000"/>
              </a:lnSpc>
            </a:pPr>
            <a:r>
              <a:rPr lang="en-US" dirty="0" smtClean="0">
                <a:solidFill>
                  <a:schemeClr val="tx2"/>
                </a:solidFill>
              </a:rPr>
              <a:t>AVL</a:t>
            </a:r>
            <a:r>
              <a:rPr lang="en-US" dirty="0" smtClean="0"/>
              <a:t> : </a:t>
            </a:r>
            <a:r>
              <a:rPr lang="en-US" dirty="0" err="1" smtClean="0">
                <a:solidFill>
                  <a:schemeClr val="tx2"/>
                </a:solidFill>
              </a:rPr>
              <a:t>A</a:t>
            </a:r>
            <a:r>
              <a:rPr lang="en-US" dirty="0" err="1" smtClean="0"/>
              <a:t>delson-</a:t>
            </a:r>
            <a:r>
              <a:rPr lang="en-US" dirty="0" err="1" smtClean="0">
                <a:solidFill>
                  <a:schemeClr val="tx2"/>
                </a:solidFill>
              </a:rPr>
              <a:t>V</a:t>
            </a:r>
            <a:r>
              <a:rPr lang="en-US" dirty="0" err="1" smtClean="0"/>
              <a:t>elskii</a:t>
            </a:r>
            <a:r>
              <a:rPr lang="en-US" dirty="0" smtClean="0"/>
              <a:t> and </a:t>
            </a:r>
            <a:r>
              <a:rPr lang="en-US" dirty="0" smtClean="0">
                <a:solidFill>
                  <a:schemeClr val="tx2"/>
                </a:solidFill>
              </a:rPr>
              <a:t>L</a:t>
            </a:r>
            <a:r>
              <a:rPr lang="en-US" dirty="0" smtClean="0"/>
              <a:t>andis</a:t>
            </a:r>
          </a:p>
          <a:p>
            <a:pPr eaLnBrk="1" hangingPunct="1">
              <a:lnSpc>
                <a:spcPct val="110000"/>
              </a:lnSpc>
            </a:pPr>
            <a:r>
              <a:rPr lang="es-CL" dirty="0" err="1" smtClean="0"/>
              <a:t>Implements</a:t>
            </a:r>
            <a:r>
              <a:rPr lang="es-CL" dirty="0" smtClean="0"/>
              <a:t> a </a:t>
            </a:r>
            <a:r>
              <a:rPr lang="es-CL" dirty="0" err="1" smtClean="0"/>
              <a:t>Dictionary</a:t>
            </a:r>
            <a:r>
              <a:rPr lang="es-CL" dirty="0" smtClean="0"/>
              <a:t> </a:t>
            </a:r>
            <a:r>
              <a:rPr lang="es-CL" dirty="0" err="1" smtClean="0"/>
              <a:t>or</a:t>
            </a:r>
            <a:r>
              <a:rPr lang="es-CL" dirty="0" smtClean="0"/>
              <a:t> </a:t>
            </a:r>
            <a:r>
              <a:rPr lang="es-CL" dirty="0" err="1" smtClean="0"/>
              <a:t>Map</a:t>
            </a:r>
            <a:endParaRPr lang="en-US" dirty="0" smtClean="0"/>
          </a:p>
          <a:p>
            <a:pPr eaLnBrk="1" hangingPunct="1">
              <a:lnSpc>
                <a:spcPct val="110000"/>
              </a:lnSpc>
            </a:pPr>
            <a:r>
              <a:rPr lang="en-US" altLang="ko-KR" dirty="0" smtClean="0">
                <a:ea typeface="Gulim" pitchFamily="34" charset="-127"/>
              </a:rPr>
              <a:t>Binary search trees with an additional property.</a:t>
            </a:r>
          </a:p>
          <a:p>
            <a:pPr eaLnBrk="1" hangingPunct="1">
              <a:lnSpc>
                <a:spcPct val="110000"/>
              </a:lnSpc>
            </a:pPr>
            <a:r>
              <a:rPr lang="en-US" altLang="ko-KR" dirty="0" smtClean="0">
                <a:ea typeface="Gulim" pitchFamily="34" charset="-127"/>
              </a:rPr>
              <a:t>Balanced tree: for every node in the tree, the height of the left and right </a:t>
            </a:r>
            <a:r>
              <a:rPr lang="en-US" altLang="ko-KR" dirty="0" err="1" smtClean="0">
                <a:ea typeface="Gulim" pitchFamily="34" charset="-127"/>
              </a:rPr>
              <a:t>subtrees</a:t>
            </a:r>
            <a:r>
              <a:rPr lang="en-US" altLang="ko-KR" dirty="0" smtClean="0">
                <a:ea typeface="Gulim" pitchFamily="34" charset="-127"/>
              </a:rPr>
              <a:t> differ by at most 1.</a:t>
            </a:r>
            <a:endParaRPr lang="en-US" altLang="ko-KR" dirty="0" smtClean="0">
              <a:ea typeface="Gulim" pitchFamily="34" charset="-127"/>
              <a:sym typeface="Wingdings" pitchFamily="2" charset="2"/>
            </a:endParaRPr>
          </a:p>
        </p:txBody>
      </p:sp>
      <p:sp>
        <p:nvSpPr>
          <p:cNvPr id="76802"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27FEBBE4-8353-4F06-ADE7-2896509BA61C}" type="slidenum">
              <a:rPr lang="en-US" sz="1400" smtClean="0"/>
              <a:pPr eaLnBrk="1" hangingPunct="1"/>
              <a:t>28</a:t>
            </a:fld>
            <a:endParaRPr lang="en-US" sz="1400" smtClean="0"/>
          </a:p>
        </p:txBody>
      </p:sp>
      <p:grpSp>
        <p:nvGrpSpPr>
          <p:cNvPr id="76805" name="Group 4"/>
          <p:cNvGrpSpPr>
            <a:grpSpLocks/>
          </p:cNvGrpSpPr>
          <p:nvPr/>
        </p:nvGrpSpPr>
        <p:grpSpPr bwMode="auto">
          <a:xfrm>
            <a:off x="4800600" y="3886200"/>
            <a:ext cx="2743200" cy="2209800"/>
            <a:chOff x="3216" y="2400"/>
            <a:chExt cx="1728" cy="1392"/>
          </a:xfrm>
        </p:grpSpPr>
        <p:sp>
          <p:nvSpPr>
            <p:cNvPr id="76824" name="Oval 5"/>
            <p:cNvSpPr>
              <a:spLocks noChangeArrowheads="1"/>
            </p:cNvSpPr>
            <p:nvPr/>
          </p:nvSpPr>
          <p:spPr bwMode="auto">
            <a:xfrm>
              <a:off x="3648"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25" name="AutoShape 6"/>
            <p:cNvCxnSpPr>
              <a:cxnSpLocks noChangeShapeType="1"/>
              <a:stCxn id="76824" idx="3"/>
              <a:endCxn id="76830" idx="0"/>
            </p:cNvCxnSpPr>
            <p:nvPr/>
          </p:nvCxnSpPr>
          <p:spPr bwMode="auto">
            <a:xfrm flipH="1">
              <a:off x="3432"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26" name="AutoShape 7"/>
            <p:cNvCxnSpPr>
              <a:cxnSpLocks noChangeShapeType="1"/>
              <a:stCxn id="76824" idx="5"/>
              <a:endCxn id="76827" idx="0"/>
            </p:cNvCxnSpPr>
            <p:nvPr/>
          </p:nvCxnSpPr>
          <p:spPr bwMode="auto">
            <a:xfrm>
              <a:off x="3771"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27" name="Oval 8"/>
            <p:cNvSpPr>
              <a:spLocks noChangeArrowheads="1"/>
            </p:cNvSpPr>
            <p:nvPr/>
          </p:nvSpPr>
          <p:spPr bwMode="auto">
            <a:xfrm>
              <a:off x="3936"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8" name="Oval 9"/>
            <p:cNvSpPr>
              <a:spLocks noChangeArrowheads="1"/>
            </p:cNvSpPr>
            <p:nvPr/>
          </p:nvSpPr>
          <p:spPr bwMode="auto">
            <a:xfrm>
              <a:off x="4080"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29" name="AutoShape 10"/>
            <p:cNvCxnSpPr>
              <a:cxnSpLocks noChangeShapeType="1"/>
              <a:stCxn id="76827" idx="5"/>
              <a:endCxn id="76828" idx="0"/>
            </p:cNvCxnSpPr>
            <p:nvPr/>
          </p:nvCxnSpPr>
          <p:spPr bwMode="auto">
            <a:xfrm>
              <a:off x="4059"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30" name="Oval 11"/>
            <p:cNvSpPr>
              <a:spLocks noChangeArrowheads="1"/>
            </p:cNvSpPr>
            <p:nvPr/>
          </p:nvSpPr>
          <p:spPr bwMode="auto">
            <a:xfrm>
              <a:off x="3360"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1" name="Oval 12"/>
            <p:cNvSpPr>
              <a:spLocks noChangeArrowheads="1"/>
            </p:cNvSpPr>
            <p:nvPr/>
          </p:nvSpPr>
          <p:spPr bwMode="auto">
            <a:xfrm>
              <a:off x="3216"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2" name="Oval 13"/>
            <p:cNvSpPr>
              <a:spLocks noChangeArrowheads="1"/>
            </p:cNvSpPr>
            <p:nvPr/>
          </p:nvSpPr>
          <p:spPr bwMode="auto">
            <a:xfrm>
              <a:off x="3504"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33" name="AutoShape 14"/>
            <p:cNvCxnSpPr>
              <a:cxnSpLocks noChangeShapeType="1"/>
              <a:stCxn id="76830" idx="3"/>
              <a:endCxn id="76831" idx="0"/>
            </p:cNvCxnSpPr>
            <p:nvPr/>
          </p:nvCxnSpPr>
          <p:spPr bwMode="auto">
            <a:xfrm flipH="1">
              <a:off x="3288"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34" name="AutoShape 15"/>
            <p:cNvCxnSpPr>
              <a:cxnSpLocks noChangeShapeType="1"/>
              <a:stCxn id="76830" idx="5"/>
              <a:endCxn id="76832" idx="0"/>
            </p:cNvCxnSpPr>
            <p:nvPr/>
          </p:nvCxnSpPr>
          <p:spPr bwMode="auto">
            <a:xfrm>
              <a:off x="3483"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35" name="Oval 16"/>
            <p:cNvSpPr>
              <a:spLocks noChangeArrowheads="1"/>
            </p:cNvSpPr>
            <p:nvPr/>
          </p:nvSpPr>
          <p:spPr bwMode="auto">
            <a:xfrm>
              <a:off x="4800"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6" name="Oval 17"/>
            <p:cNvSpPr>
              <a:spLocks noChangeArrowheads="1"/>
            </p:cNvSpPr>
            <p:nvPr/>
          </p:nvSpPr>
          <p:spPr bwMode="auto">
            <a:xfrm>
              <a:off x="4224" y="240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37" name="AutoShape 18"/>
            <p:cNvCxnSpPr>
              <a:cxnSpLocks noChangeShapeType="1"/>
              <a:stCxn id="76836" idx="3"/>
              <a:endCxn id="76824" idx="0"/>
            </p:cNvCxnSpPr>
            <p:nvPr/>
          </p:nvCxnSpPr>
          <p:spPr bwMode="auto">
            <a:xfrm flipH="1">
              <a:off x="3720"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38" name="AutoShape 19"/>
            <p:cNvCxnSpPr>
              <a:cxnSpLocks noChangeShapeType="1"/>
              <a:stCxn id="76836" idx="5"/>
              <a:endCxn id="76835" idx="0"/>
            </p:cNvCxnSpPr>
            <p:nvPr/>
          </p:nvCxnSpPr>
          <p:spPr bwMode="auto">
            <a:xfrm>
              <a:off x="4347"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6806" name="Group 20"/>
          <p:cNvGrpSpPr>
            <a:grpSpLocks/>
          </p:cNvGrpSpPr>
          <p:nvPr/>
        </p:nvGrpSpPr>
        <p:grpSpPr bwMode="auto">
          <a:xfrm>
            <a:off x="838200" y="3733800"/>
            <a:ext cx="2743200" cy="2209800"/>
            <a:chOff x="1008" y="2400"/>
            <a:chExt cx="1728" cy="1392"/>
          </a:xfrm>
        </p:grpSpPr>
        <p:sp>
          <p:nvSpPr>
            <p:cNvPr id="76809" name="Oval 21"/>
            <p:cNvSpPr>
              <a:spLocks noChangeArrowheads="1"/>
            </p:cNvSpPr>
            <p:nvPr/>
          </p:nvSpPr>
          <p:spPr bwMode="auto">
            <a:xfrm>
              <a:off x="1008"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10" name="AutoShape 22"/>
            <p:cNvCxnSpPr>
              <a:cxnSpLocks noChangeShapeType="1"/>
              <a:stCxn id="76809" idx="5"/>
              <a:endCxn id="76811" idx="0"/>
            </p:cNvCxnSpPr>
            <p:nvPr/>
          </p:nvCxnSpPr>
          <p:spPr bwMode="auto">
            <a:xfrm>
              <a:off x="1131"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11" name="Oval 23"/>
            <p:cNvSpPr>
              <a:spLocks noChangeArrowheads="1"/>
            </p:cNvSpPr>
            <p:nvPr/>
          </p:nvSpPr>
          <p:spPr bwMode="auto">
            <a:xfrm>
              <a:off x="1296"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2" name="Oval 24"/>
            <p:cNvSpPr>
              <a:spLocks noChangeArrowheads="1"/>
            </p:cNvSpPr>
            <p:nvPr/>
          </p:nvSpPr>
          <p:spPr bwMode="auto">
            <a:xfrm>
              <a:off x="2160" y="2832"/>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13" name="AutoShape 25"/>
            <p:cNvCxnSpPr>
              <a:cxnSpLocks noChangeShapeType="1"/>
              <a:stCxn id="76812" idx="3"/>
              <a:endCxn id="76820" idx="0"/>
            </p:cNvCxnSpPr>
            <p:nvPr/>
          </p:nvCxnSpPr>
          <p:spPr bwMode="auto">
            <a:xfrm flipH="1">
              <a:off x="1944"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4" name="AutoShape 26"/>
            <p:cNvCxnSpPr>
              <a:cxnSpLocks noChangeShapeType="1"/>
              <a:stCxn id="76812" idx="5"/>
              <a:endCxn id="76815" idx="0"/>
            </p:cNvCxnSpPr>
            <p:nvPr/>
          </p:nvCxnSpPr>
          <p:spPr bwMode="auto">
            <a:xfrm>
              <a:off x="2283" y="2965"/>
              <a:ext cx="237" cy="278"/>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15" name="Oval 27"/>
            <p:cNvSpPr>
              <a:spLocks noChangeArrowheads="1"/>
            </p:cNvSpPr>
            <p:nvPr/>
          </p:nvSpPr>
          <p:spPr bwMode="auto">
            <a:xfrm>
              <a:off x="2448"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6" name="Oval 28"/>
            <p:cNvSpPr>
              <a:spLocks noChangeArrowheads="1"/>
            </p:cNvSpPr>
            <p:nvPr/>
          </p:nvSpPr>
          <p:spPr bwMode="auto">
            <a:xfrm>
              <a:off x="2304"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7" name="Oval 29"/>
            <p:cNvSpPr>
              <a:spLocks noChangeArrowheads="1"/>
            </p:cNvSpPr>
            <p:nvPr/>
          </p:nvSpPr>
          <p:spPr bwMode="auto">
            <a:xfrm>
              <a:off x="2592" y="3648"/>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18" name="AutoShape 30"/>
            <p:cNvCxnSpPr>
              <a:cxnSpLocks noChangeShapeType="1"/>
              <a:stCxn id="76815" idx="3"/>
              <a:endCxn id="76816" idx="0"/>
            </p:cNvCxnSpPr>
            <p:nvPr/>
          </p:nvCxnSpPr>
          <p:spPr bwMode="auto">
            <a:xfrm flipH="1">
              <a:off x="2376"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9" name="AutoShape 31"/>
            <p:cNvCxnSpPr>
              <a:cxnSpLocks noChangeShapeType="1"/>
              <a:stCxn id="76815" idx="5"/>
              <a:endCxn id="76817" idx="0"/>
            </p:cNvCxnSpPr>
            <p:nvPr/>
          </p:nvCxnSpPr>
          <p:spPr bwMode="auto">
            <a:xfrm>
              <a:off x="2571" y="3386"/>
              <a:ext cx="93" cy="25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20" name="Oval 32"/>
            <p:cNvSpPr>
              <a:spLocks noChangeArrowheads="1"/>
            </p:cNvSpPr>
            <p:nvPr/>
          </p:nvSpPr>
          <p:spPr bwMode="auto">
            <a:xfrm>
              <a:off x="1872" y="3253"/>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1" name="Oval 33"/>
            <p:cNvSpPr>
              <a:spLocks noChangeArrowheads="1"/>
            </p:cNvSpPr>
            <p:nvPr/>
          </p:nvSpPr>
          <p:spPr bwMode="auto">
            <a:xfrm>
              <a:off x="1584" y="2400"/>
              <a:ext cx="144" cy="144"/>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22" name="AutoShape 34"/>
            <p:cNvCxnSpPr>
              <a:cxnSpLocks noChangeShapeType="1"/>
              <a:stCxn id="76821" idx="3"/>
              <a:endCxn id="76809" idx="0"/>
            </p:cNvCxnSpPr>
            <p:nvPr/>
          </p:nvCxnSpPr>
          <p:spPr bwMode="auto">
            <a:xfrm flipH="1">
              <a:off x="1080"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23" name="AutoShape 35"/>
            <p:cNvCxnSpPr>
              <a:cxnSpLocks noChangeShapeType="1"/>
              <a:stCxn id="76821" idx="5"/>
              <a:endCxn id="76812" idx="0"/>
            </p:cNvCxnSpPr>
            <p:nvPr/>
          </p:nvCxnSpPr>
          <p:spPr bwMode="auto">
            <a:xfrm>
              <a:off x="1707" y="2533"/>
              <a:ext cx="525" cy="28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6807" name="Text Box 36"/>
          <p:cNvSpPr txBox="1">
            <a:spLocks noChangeArrowheads="1"/>
          </p:cNvSpPr>
          <p:nvPr/>
        </p:nvSpPr>
        <p:spPr bwMode="auto">
          <a:xfrm>
            <a:off x="3581400" y="43434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
        <p:nvSpPr>
          <p:cNvPr id="76808" name="Text Box 37"/>
          <p:cNvSpPr txBox="1">
            <a:spLocks noChangeArrowheads="1"/>
          </p:cNvSpPr>
          <p:nvPr/>
        </p:nvSpPr>
        <p:spPr bwMode="auto">
          <a:xfrm>
            <a:off x="7848600" y="4267200"/>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Tree>
    <p:extLst>
      <p:ext uri="{BB962C8B-B14F-4D97-AF65-F5344CB8AC3E}">
        <p14:creationId xmlns:p14="http://schemas.microsoft.com/office/powerpoint/2010/main" val="1144077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228600" y="-228600"/>
            <a:ext cx="7772400" cy="1143000"/>
          </a:xfrm>
        </p:spPr>
        <p:txBody>
          <a:bodyPr/>
          <a:lstStyle/>
          <a:p>
            <a:pPr eaLnBrk="1" hangingPunct="1"/>
            <a:r>
              <a:rPr lang="en-US" altLang="en-US" smtClean="0"/>
              <a:t>Checking Balance</a:t>
            </a:r>
            <a:endParaRPr lang="en-US" altLang="en-US" smtClean="0">
              <a:cs typeface="Tahoma" pitchFamily="34" charset="0"/>
            </a:endParaRPr>
          </a:p>
        </p:txBody>
      </p:sp>
      <p:sp>
        <p:nvSpPr>
          <p:cNvPr id="77826"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C655211-7BF8-4222-884F-0230D3D8A358}" type="slidenum">
              <a:rPr lang="en-US" sz="1400" smtClean="0"/>
              <a:pPr eaLnBrk="1" hangingPunct="1"/>
              <a:t>29</a:t>
            </a:fld>
            <a:endParaRPr lang="en-US" sz="1400" smtClean="0"/>
          </a:p>
        </p:txBody>
      </p:sp>
      <p:sp>
        <p:nvSpPr>
          <p:cNvPr id="77828" name="Text Box 3"/>
          <p:cNvSpPr txBox="1">
            <a:spLocks noChangeArrowheads="1"/>
          </p:cNvSpPr>
          <p:nvPr/>
        </p:nvSpPr>
        <p:spPr bwMode="auto">
          <a:xfrm>
            <a:off x="152400" y="11430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en-US"/>
              <a:t>The </a:t>
            </a:r>
            <a:r>
              <a:rPr lang="en-US" altLang="en-US">
                <a:solidFill>
                  <a:schemeClr val="tx2"/>
                </a:solidFill>
              </a:rPr>
              <a:t>height</a:t>
            </a:r>
            <a:r>
              <a:rPr lang="en-US" altLang="en-US"/>
              <a:t> of each subtree is shown next to the root of the subtree:</a:t>
            </a:r>
          </a:p>
        </p:txBody>
      </p:sp>
      <p:sp>
        <p:nvSpPr>
          <p:cNvPr id="77829" name="Freeform 4"/>
          <p:cNvSpPr>
            <a:spLocks/>
          </p:cNvSpPr>
          <p:nvPr/>
        </p:nvSpPr>
        <p:spPr bwMode="auto">
          <a:xfrm>
            <a:off x="7105650" y="2681288"/>
            <a:ext cx="20638" cy="20637"/>
          </a:xfrm>
          <a:custGeom>
            <a:avLst/>
            <a:gdLst>
              <a:gd name="T0" fmla="*/ 2147483647 w 12"/>
              <a:gd name="T1" fmla="*/ 0 h 12"/>
              <a:gd name="T2" fmla="*/ 2147483647 w 12"/>
              <a:gd name="T3" fmla="*/ 0 h 12"/>
              <a:gd name="T4" fmla="*/ 0 w 12"/>
              <a:gd name="T5" fmla="*/ 2147483647 h 12"/>
              <a:gd name="T6" fmla="*/ 2147483647 w 12"/>
              <a:gd name="T7" fmla="*/ 2147483647 h 12"/>
              <a:gd name="T8" fmla="*/ 2147483647 w 1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2">
                <a:moveTo>
                  <a:pt x="12" y="0"/>
                </a:moveTo>
                <a:lnTo>
                  <a:pt x="6" y="0"/>
                </a:lnTo>
                <a:lnTo>
                  <a:pt x="0" y="6"/>
                </a:lnTo>
                <a:lnTo>
                  <a:pt x="6" y="1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0" name="Freeform 5"/>
          <p:cNvSpPr>
            <a:spLocks/>
          </p:cNvSpPr>
          <p:nvPr/>
        </p:nvSpPr>
        <p:spPr bwMode="auto">
          <a:xfrm>
            <a:off x="4513263" y="1978025"/>
            <a:ext cx="20637" cy="19050"/>
          </a:xfrm>
          <a:custGeom>
            <a:avLst/>
            <a:gdLst>
              <a:gd name="T0" fmla="*/ 2147483647 w 12"/>
              <a:gd name="T1" fmla="*/ 0 h 11"/>
              <a:gd name="T2" fmla="*/ 2147483647 w 12"/>
              <a:gd name="T3" fmla="*/ 0 h 11"/>
              <a:gd name="T4" fmla="*/ 0 w 12"/>
              <a:gd name="T5" fmla="*/ 2147483647 h 11"/>
              <a:gd name="T6" fmla="*/ 2147483647 w 12"/>
              <a:gd name="T7" fmla="*/ 2147483647 h 11"/>
              <a:gd name="T8" fmla="*/ 2147483647 w 12"/>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1">
                <a:moveTo>
                  <a:pt x="12" y="0"/>
                </a:moveTo>
                <a:lnTo>
                  <a:pt x="6" y="0"/>
                </a:lnTo>
                <a:lnTo>
                  <a:pt x="0" y="11"/>
                </a:lnTo>
                <a:lnTo>
                  <a:pt x="6" y="1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1" name="Freeform 6"/>
          <p:cNvSpPr>
            <a:spLocks/>
          </p:cNvSpPr>
          <p:nvPr/>
        </p:nvSpPr>
        <p:spPr bwMode="auto">
          <a:xfrm>
            <a:off x="7115175" y="2681288"/>
            <a:ext cx="22225" cy="30162"/>
          </a:xfrm>
          <a:custGeom>
            <a:avLst/>
            <a:gdLst>
              <a:gd name="T0" fmla="*/ 2147483647 w 13"/>
              <a:gd name="T1" fmla="*/ 0 h 17"/>
              <a:gd name="T2" fmla="*/ 2147483647 w 13"/>
              <a:gd name="T3" fmla="*/ 2147483647 h 17"/>
              <a:gd name="T4" fmla="*/ 2147483647 w 13"/>
              <a:gd name="T5" fmla="*/ 2147483647 h 17"/>
              <a:gd name="T6" fmla="*/ 0 w 13"/>
              <a:gd name="T7" fmla="*/ 2147483647 h 17"/>
              <a:gd name="T8" fmla="*/ 2147483647 w 1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7">
                <a:moveTo>
                  <a:pt x="6" y="0"/>
                </a:moveTo>
                <a:lnTo>
                  <a:pt x="13" y="6"/>
                </a:lnTo>
                <a:lnTo>
                  <a:pt x="6" y="17"/>
                </a:lnTo>
                <a:lnTo>
                  <a:pt x="0" y="1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2" name="Freeform 7"/>
          <p:cNvSpPr>
            <a:spLocks/>
          </p:cNvSpPr>
          <p:nvPr/>
        </p:nvSpPr>
        <p:spPr bwMode="auto">
          <a:xfrm>
            <a:off x="4524375" y="1978025"/>
            <a:ext cx="20638" cy="19050"/>
          </a:xfrm>
          <a:custGeom>
            <a:avLst/>
            <a:gdLst>
              <a:gd name="T0" fmla="*/ 0 w 13"/>
              <a:gd name="T1" fmla="*/ 0 h 11"/>
              <a:gd name="T2" fmla="*/ 2147483647 w 13"/>
              <a:gd name="T3" fmla="*/ 0 h 11"/>
              <a:gd name="T4" fmla="*/ 2147483647 w 13"/>
              <a:gd name="T5" fmla="*/ 2147483647 h 11"/>
              <a:gd name="T6" fmla="*/ 2147483647 w 13"/>
              <a:gd name="T7" fmla="*/ 2147483647 h 11"/>
              <a:gd name="T8" fmla="*/ 0 w 13"/>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1">
                <a:moveTo>
                  <a:pt x="0" y="0"/>
                </a:moveTo>
                <a:lnTo>
                  <a:pt x="6" y="0"/>
                </a:lnTo>
                <a:lnTo>
                  <a:pt x="13" y="11"/>
                </a:lnTo>
                <a:lnTo>
                  <a:pt x="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3" name="Oval 8"/>
          <p:cNvSpPr>
            <a:spLocks noChangeArrowheads="1"/>
          </p:cNvSpPr>
          <p:nvPr/>
        </p:nvSpPr>
        <p:spPr bwMode="auto">
          <a:xfrm>
            <a:off x="4291013" y="1725613"/>
            <a:ext cx="485775" cy="5318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4" name="Freeform 9"/>
          <p:cNvSpPr>
            <a:spLocks/>
          </p:cNvSpPr>
          <p:nvPr/>
        </p:nvSpPr>
        <p:spPr bwMode="auto">
          <a:xfrm>
            <a:off x="7115175" y="2681288"/>
            <a:ext cx="22225" cy="20637"/>
          </a:xfrm>
          <a:custGeom>
            <a:avLst/>
            <a:gdLst>
              <a:gd name="T0" fmla="*/ 2147483647 w 13"/>
              <a:gd name="T1" fmla="*/ 2147483647 h 12"/>
              <a:gd name="T2" fmla="*/ 2147483647 w 13"/>
              <a:gd name="T3" fmla="*/ 2147483647 h 12"/>
              <a:gd name="T4" fmla="*/ 2147483647 w 13"/>
              <a:gd name="T5" fmla="*/ 0 h 12"/>
              <a:gd name="T6" fmla="*/ 0 w 13"/>
              <a:gd name="T7" fmla="*/ 0 h 12"/>
              <a:gd name="T8" fmla="*/ 2147483647 w 13"/>
              <a:gd name="T9" fmla="*/ 2147483647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2">
                <a:moveTo>
                  <a:pt x="6" y="12"/>
                </a:moveTo>
                <a:lnTo>
                  <a:pt x="13" y="12"/>
                </a:lnTo>
                <a:lnTo>
                  <a:pt x="6" y="0"/>
                </a:lnTo>
                <a:lnTo>
                  <a:pt x="0" y="0"/>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5" name="Oval 10"/>
          <p:cNvSpPr>
            <a:spLocks noChangeArrowheads="1"/>
          </p:cNvSpPr>
          <p:nvPr/>
        </p:nvSpPr>
        <p:spPr bwMode="auto">
          <a:xfrm>
            <a:off x="6873875" y="2432050"/>
            <a:ext cx="484188" cy="5207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6" name="Oval 11"/>
          <p:cNvSpPr>
            <a:spLocks noChangeArrowheads="1"/>
          </p:cNvSpPr>
          <p:nvPr/>
        </p:nvSpPr>
        <p:spPr bwMode="auto">
          <a:xfrm>
            <a:off x="5999163" y="3887788"/>
            <a:ext cx="484187" cy="530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37" name="Rectangle 12"/>
          <p:cNvSpPr>
            <a:spLocks noChangeArrowheads="1"/>
          </p:cNvSpPr>
          <p:nvPr/>
        </p:nvSpPr>
        <p:spPr bwMode="auto">
          <a:xfrm>
            <a:off x="2917825" y="2211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2</a:t>
            </a:r>
            <a:endParaRPr lang="en-US">
              <a:solidFill>
                <a:schemeClr val="tx2"/>
              </a:solidFill>
            </a:endParaRPr>
          </a:p>
        </p:txBody>
      </p:sp>
      <p:sp>
        <p:nvSpPr>
          <p:cNvPr id="77838" name="Rectangle 13"/>
          <p:cNvSpPr>
            <a:spLocks noChangeArrowheads="1"/>
          </p:cNvSpPr>
          <p:nvPr/>
        </p:nvSpPr>
        <p:spPr bwMode="auto">
          <a:xfrm>
            <a:off x="4749800" y="160020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4</a:t>
            </a:r>
            <a:endParaRPr lang="en-US">
              <a:solidFill>
                <a:schemeClr val="tx2"/>
              </a:solidFill>
            </a:endParaRPr>
          </a:p>
        </p:txBody>
      </p:sp>
      <p:sp>
        <p:nvSpPr>
          <p:cNvPr id="77839" name="Rectangle 14"/>
          <p:cNvSpPr>
            <a:spLocks noChangeArrowheads="1"/>
          </p:cNvSpPr>
          <p:nvPr/>
        </p:nvSpPr>
        <p:spPr bwMode="auto">
          <a:xfrm>
            <a:off x="3840163" y="29225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1</a:t>
            </a:r>
            <a:endParaRPr lang="en-US">
              <a:solidFill>
                <a:schemeClr val="tx2"/>
              </a:solidFill>
            </a:endParaRPr>
          </a:p>
        </p:txBody>
      </p:sp>
      <p:sp>
        <p:nvSpPr>
          <p:cNvPr id="77840" name="Rectangle 15"/>
          <p:cNvSpPr>
            <a:spLocks noChangeArrowheads="1"/>
          </p:cNvSpPr>
          <p:nvPr/>
        </p:nvSpPr>
        <p:spPr bwMode="auto">
          <a:xfrm>
            <a:off x="4830763" y="28733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2</a:t>
            </a:r>
            <a:endParaRPr lang="en-US">
              <a:solidFill>
                <a:schemeClr val="tx2"/>
              </a:solidFill>
            </a:endParaRPr>
          </a:p>
        </p:txBody>
      </p:sp>
      <p:sp>
        <p:nvSpPr>
          <p:cNvPr id="77841" name="Rectangle 16"/>
          <p:cNvSpPr>
            <a:spLocks noChangeArrowheads="1"/>
          </p:cNvSpPr>
          <p:nvPr/>
        </p:nvSpPr>
        <p:spPr bwMode="auto">
          <a:xfrm>
            <a:off x="5957888" y="221138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3</a:t>
            </a:r>
            <a:endParaRPr lang="en-US">
              <a:solidFill>
                <a:schemeClr val="tx2"/>
              </a:solidFill>
            </a:endParaRPr>
          </a:p>
        </p:txBody>
      </p:sp>
      <p:sp>
        <p:nvSpPr>
          <p:cNvPr id="77842" name="Rectangle 17"/>
          <p:cNvSpPr>
            <a:spLocks noChangeArrowheads="1"/>
          </p:cNvSpPr>
          <p:nvPr/>
        </p:nvSpPr>
        <p:spPr bwMode="auto">
          <a:xfrm>
            <a:off x="6754813" y="28384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1</a:t>
            </a:r>
            <a:endParaRPr lang="en-US">
              <a:solidFill>
                <a:schemeClr val="tx2"/>
              </a:solidFill>
            </a:endParaRPr>
          </a:p>
        </p:txBody>
      </p:sp>
      <p:sp>
        <p:nvSpPr>
          <p:cNvPr id="77843" name="Oval 18"/>
          <p:cNvSpPr>
            <a:spLocks noChangeArrowheads="1"/>
          </p:cNvSpPr>
          <p:nvPr/>
        </p:nvSpPr>
        <p:spPr bwMode="auto">
          <a:xfrm>
            <a:off x="4427538" y="1847850"/>
            <a:ext cx="334962" cy="3476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44</a:t>
            </a:r>
          </a:p>
        </p:txBody>
      </p:sp>
      <p:sp>
        <p:nvSpPr>
          <p:cNvPr id="77844" name="Oval 19"/>
          <p:cNvSpPr>
            <a:spLocks noChangeArrowheads="1"/>
          </p:cNvSpPr>
          <p:nvPr/>
        </p:nvSpPr>
        <p:spPr bwMode="auto">
          <a:xfrm>
            <a:off x="3049588" y="2409825"/>
            <a:ext cx="334962" cy="3476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17</a:t>
            </a:r>
          </a:p>
        </p:txBody>
      </p:sp>
      <p:sp>
        <p:nvSpPr>
          <p:cNvPr id="77845" name="Oval 20"/>
          <p:cNvSpPr>
            <a:spLocks noChangeArrowheads="1"/>
          </p:cNvSpPr>
          <p:nvPr/>
        </p:nvSpPr>
        <p:spPr bwMode="auto">
          <a:xfrm>
            <a:off x="5614988" y="2427288"/>
            <a:ext cx="334962" cy="34766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78</a:t>
            </a:r>
          </a:p>
        </p:txBody>
      </p:sp>
      <p:cxnSp>
        <p:nvCxnSpPr>
          <p:cNvPr id="77846" name="AutoShape 21"/>
          <p:cNvCxnSpPr>
            <a:cxnSpLocks noChangeShapeType="1"/>
            <a:stCxn id="77844" idx="7"/>
            <a:endCxn id="77843" idx="3"/>
          </p:cNvCxnSpPr>
          <p:nvPr/>
        </p:nvCxnSpPr>
        <p:spPr bwMode="auto">
          <a:xfrm flipV="1">
            <a:off x="3336925" y="2154238"/>
            <a:ext cx="1138238" cy="296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7" name="AutoShape 22"/>
          <p:cNvCxnSpPr>
            <a:cxnSpLocks noChangeShapeType="1"/>
            <a:stCxn id="77843" idx="5"/>
            <a:endCxn id="77845" idx="1"/>
          </p:cNvCxnSpPr>
          <p:nvPr/>
        </p:nvCxnSpPr>
        <p:spPr bwMode="auto">
          <a:xfrm>
            <a:off x="4713288" y="2154238"/>
            <a:ext cx="949325" cy="314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48" name="Rectangle 23"/>
          <p:cNvSpPr>
            <a:spLocks noChangeAspect="1" noChangeArrowheads="1"/>
          </p:cNvSpPr>
          <p:nvPr/>
        </p:nvSpPr>
        <p:spPr bwMode="auto">
          <a:xfrm>
            <a:off x="2743200" y="3087688"/>
            <a:ext cx="242888" cy="25082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7849" name="AutoShape 24"/>
          <p:cNvCxnSpPr>
            <a:cxnSpLocks noChangeShapeType="1"/>
            <a:stCxn id="77848" idx="0"/>
            <a:endCxn id="77844" idx="3"/>
          </p:cNvCxnSpPr>
          <p:nvPr/>
        </p:nvCxnSpPr>
        <p:spPr bwMode="auto">
          <a:xfrm flipV="1">
            <a:off x="2865438" y="2716213"/>
            <a:ext cx="231775" cy="361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50" name="Oval 25"/>
          <p:cNvSpPr>
            <a:spLocks noChangeArrowheads="1"/>
          </p:cNvSpPr>
          <p:nvPr/>
        </p:nvSpPr>
        <p:spPr bwMode="auto">
          <a:xfrm>
            <a:off x="3465513" y="3005138"/>
            <a:ext cx="334962"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32</a:t>
            </a:r>
          </a:p>
        </p:txBody>
      </p:sp>
      <p:cxnSp>
        <p:nvCxnSpPr>
          <p:cNvPr id="77851" name="AutoShape 26"/>
          <p:cNvCxnSpPr>
            <a:cxnSpLocks noChangeShapeType="1"/>
            <a:stCxn id="77844" idx="5"/>
            <a:endCxn id="77850" idx="1"/>
          </p:cNvCxnSpPr>
          <p:nvPr/>
        </p:nvCxnSpPr>
        <p:spPr bwMode="auto">
          <a:xfrm>
            <a:off x="3336925" y="2716213"/>
            <a:ext cx="176213" cy="330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52" name="Rectangle 27"/>
          <p:cNvSpPr>
            <a:spLocks noChangeAspect="1" noChangeArrowheads="1"/>
          </p:cNvSpPr>
          <p:nvPr/>
        </p:nvSpPr>
        <p:spPr bwMode="auto">
          <a:xfrm>
            <a:off x="3263900" y="3665538"/>
            <a:ext cx="241300" cy="24923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7853" name="Rectangle 28"/>
          <p:cNvSpPr>
            <a:spLocks noChangeAspect="1" noChangeArrowheads="1"/>
          </p:cNvSpPr>
          <p:nvPr/>
        </p:nvSpPr>
        <p:spPr bwMode="auto">
          <a:xfrm>
            <a:off x="3733800" y="3665538"/>
            <a:ext cx="242888" cy="24923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7854" name="AutoShape 29"/>
          <p:cNvCxnSpPr>
            <a:cxnSpLocks noChangeShapeType="1"/>
            <a:stCxn id="77853" idx="0"/>
            <a:endCxn id="77850" idx="5"/>
          </p:cNvCxnSpPr>
          <p:nvPr/>
        </p:nvCxnSpPr>
        <p:spPr bwMode="auto">
          <a:xfrm flipH="1" flipV="1">
            <a:off x="3751263" y="3313113"/>
            <a:ext cx="104775" cy="3429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55" name="AutoShape 30"/>
          <p:cNvCxnSpPr>
            <a:cxnSpLocks noChangeShapeType="1"/>
            <a:stCxn id="77852" idx="0"/>
            <a:endCxn id="77850" idx="3"/>
          </p:cNvCxnSpPr>
          <p:nvPr/>
        </p:nvCxnSpPr>
        <p:spPr bwMode="auto">
          <a:xfrm flipV="1">
            <a:off x="3384550" y="3313113"/>
            <a:ext cx="130175" cy="3429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56" name="Oval 31"/>
          <p:cNvSpPr>
            <a:spLocks noChangeArrowheads="1"/>
          </p:cNvSpPr>
          <p:nvPr/>
        </p:nvSpPr>
        <p:spPr bwMode="auto">
          <a:xfrm>
            <a:off x="4987925" y="3003550"/>
            <a:ext cx="336550" cy="3476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50</a:t>
            </a:r>
          </a:p>
        </p:txBody>
      </p:sp>
      <p:sp>
        <p:nvSpPr>
          <p:cNvPr id="77857" name="Oval 32"/>
          <p:cNvSpPr>
            <a:spLocks noChangeArrowheads="1"/>
          </p:cNvSpPr>
          <p:nvPr/>
        </p:nvSpPr>
        <p:spPr bwMode="auto">
          <a:xfrm>
            <a:off x="6375400" y="3003550"/>
            <a:ext cx="336550" cy="3476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88</a:t>
            </a:r>
          </a:p>
        </p:txBody>
      </p:sp>
      <p:cxnSp>
        <p:nvCxnSpPr>
          <p:cNvPr id="77858" name="AutoShape 33"/>
          <p:cNvCxnSpPr>
            <a:cxnSpLocks noChangeShapeType="1"/>
            <a:stCxn id="77856" idx="7"/>
            <a:endCxn id="77845" idx="3"/>
          </p:cNvCxnSpPr>
          <p:nvPr/>
        </p:nvCxnSpPr>
        <p:spPr bwMode="auto">
          <a:xfrm flipV="1">
            <a:off x="5275263" y="2733675"/>
            <a:ext cx="387350" cy="311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59" name="AutoShape 34"/>
          <p:cNvCxnSpPr>
            <a:cxnSpLocks noChangeShapeType="1"/>
            <a:stCxn id="77845" idx="5"/>
            <a:endCxn id="77857" idx="1"/>
          </p:cNvCxnSpPr>
          <p:nvPr/>
        </p:nvCxnSpPr>
        <p:spPr bwMode="auto">
          <a:xfrm>
            <a:off x="5902325" y="2733675"/>
            <a:ext cx="522288" cy="311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60" name="Rectangle 35"/>
          <p:cNvSpPr>
            <a:spLocks noChangeAspect="1" noChangeArrowheads="1"/>
          </p:cNvSpPr>
          <p:nvPr/>
        </p:nvSpPr>
        <p:spPr bwMode="auto">
          <a:xfrm>
            <a:off x="6159500" y="3665538"/>
            <a:ext cx="241300" cy="24923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7861" name="Rectangle 36"/>
          <p:cNvSpPr>
            <a:spLocks noChangeAspect="1" noChangeArrowheads="1"/>
          </p:cNvSpPr>
          <p:nvPr/>
        </p:nvSpPr>
        <p:spPr bwMode="auto">
          <a:xfrm>
            <a:off x="6691313" y="3665538"/>
            <a:ext cx="242887" cy="24923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7862" name="AutoShape 37"/>
          <p:cNvCxnSpPr>
            <a:cxnSpLocks noChangeShapeType="1"/>
            <a:stCxn id="77861" idx="0"/>
            <a:endCxn id="77857" idx="5"/>
          </p:cNvCxnSpPr>
          <p:nvPr/>
        </p:nvCxnSpPr>
        <p:spPr bwMode="auto">
          <a:xfrm flipH="1" flipV="1">
            <a:off x="6662738" y="3309938"/>
            <a:ext cx="150812" cy="346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63" name="AutoShape 38"/>
          <p:cNvCxnSpPr>
            <a:cxnSpLocks noChangeShapeType="1"/>
            <a:stCxn id="77860" idx="0"/>
            <a:endCxn id="77857" idx="3"/>
          </p:cNvCxnSpPr>
          <p:nvPr/>
        </p:nvCxnSpPr>
        <p:spPr bwMode="auto">
          <a:xfrm flipV="1">
            <a:off x="6280150" y="3309938"/>
            <a:ext cx="144463" cy="346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64" name="Oval 39"/>
          <p:cNvSpPr>
            <a:spLocks noChangeArrowheads="1"/>
          </p:cNvSpPr>
          <p:nvPr/>
        </p:nvSpPr>
        <p:spPr bwMode="auto">
          <a:xfrm>
            <a:off x="4506913" y="3606800"/>
            <a:ext cx="336550" cy="3476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48</a:t>
            </a:r>
          </a:p>
        </p:txBody>
      </p:sp>
      <p:sp>
        <p:nvSpPr>
          <p:cNvPr id="77865" name="Oval 40"/>
          <p:cNvSpPr>
            <a:spLocks noChangeArrowheads="1"/>
          </p:cNvSpPr>
          <p:nvPr/>
        </p:nvSpPr>
        <p:spPr bwMode="auto">
          <a:xfrm>
            <a:off x="5454650" y="3606800"/>
            <a:ext cx="334963" cy="3476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62</a:t>
            </a:r>
          </a:p>
        </p:txBody>
      </p:sp>
      <p:cxnSp>
        <p:nvCxnSpPr>
          <p:cNvPr id="77866" name="AutoShape 41"/>
          <p:cNvCxnSpPr>
            <a:cxnSpLocks noChangeShapeType="1"/>
            <a:stCxn id="77864" idx="7"/>
            <a:endCxn id="77856" idx="3"/>
          </p:cNvCxnSpPr>
          <p:nvPr/>
        </p:nvCxnSpPr>
        <p:spPr bwMode="auto">
          <a:xfrm flipV="1">
            <a:off x="4794250" y="3309938"/>
            <a:ext cx="242888" cy="3381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67" name="AutoShape 42"/>
          <p:cNvCxnSpPr>
            <a:cxnSpLocks noChangeShapeType="1"/>
            <a:stCxn id="77856" idx="5"/>
            <a:endCxn id="77865" idx="1"/>
          </p:cNvCxnSpPr>
          <p:nvPr/>
        </p:nvCxnSpPr>
        <p:spPr bwMode="auto">
          <a:xfrm>
            <a:off x="5275263" y="3309938"/>
            <a:ext cx="227012" cy="33813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68" name="Rectangle 43"/>
          <p:cNvSpPr>
            <a:spLocks noChangeAspect="1" noChangeArrowheads="1"/>
          </p:cNvSpPr>
          <p:nvPr/>
        </p:nvSpPr>
        <p:spPr bwMode="auto">
          <a:xfrm>
            <a:off x="5243513" y="4268788"/>
            <a:ext cx="242887" cy="24923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7869" name="Rectangle 44"/>
          <p:cNvSpPr>
            <a:spLocks noChangeAspect="1" noChangeArrowheads="1"/>
          </p:cNvSpPr>
          <p:nvPr/>
        </p:nvSpPr>
        <p:spPr bwMode="auto">
          <a:xfrm>
            <a:off x="5791200" y="4268788"/>
            <a:ext cx="242888" cy="24923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7870" name="AutoShape 45"/>
          <p:cNvCxnSpPr>
            <a:cxnSpLocks noChangeShapeType="1"/>
            <a:stCxn id="77869" idx="0"/>
            <a:endCxn id="77865" idx="5"/>
          </p:cNvCxnSpPr>
          <p:nvPr/>
        </p:nvCxnSpPr>
        <p:spPr bwMode="auto">
          <a:xfrm flipH="1" flipV="1">
            <a:off x="5740400" y="3913188"/>
            <a:ext cx="173038" cy="346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71" name="AutoShape 46"/>
          <p:cNvCxnSpPr>
            <a:cxnSpLocks noChangeShapeType="1"/>
            <a:stCxn id="77868" idx="0"/>
            <a:endCxn id="77865" idx="3"/>
          </p:cNvCxnSpPr>
          <p:nvPr/>
        </p:nvCxnSpPr>
        <p:spPr bwMode="auto">
          <a:xfrm flipV="1">
            <a:off x="5365750" y="3913188"/>
            <a:ext cx="138113" cy="346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72" name="Rectangle 47"/>
          <p:cNvSpPr>
            <a:spLocks noChangeArrowheads="1"/>
          </p:cNvSpPr>
          <p:nvPr/>
        </p:nvSpPr>
        <p:spPr bwMode="auto">
          <a:xfrm>
            <a:off x="5792788" y="34194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1</a:t>
            </a:r>
            <a:endParaRPr lang="en-US">
              <a:solidFill>
                <a:schemeClr val="tx2"/>
              </a:solidFill>
            </a:endParaRPr>
          </a:p>
        </p:txBody>
      </p:sp>
      <p:sp>
        <p:nvSpPr>
          <p:cNvPr id="77873" name="Rectangle 48"/>
          <p:cNvSpPr>
            <a:spLocks noChangeArrowheads="1"/>
          </p:cNvSpPr>
          <p:nvPr/>
        </p:nvSpPr>
        <p:spPr bwMode="auto">
          <a:xfrm>
            <a:off x="4429125" y="34194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latin typeface="Times" pitchFamily="18" charset="0"/>
              </a:rPr>
              <a:t>1</a:t>
            </a:r>
            <a:endParaRPr lang="en-US">
              <a:solidFill>
                <a:schemeClr val="tx2"/>
              </a:solidFill>
            </a:endParaRPr>
          </a:p>
        </p:txBody>
      </p:sp>
      <p:sp>
        <p:nvSpPr>
          <p:cNvPr id="77874" name="Text Box 49"/>
          <p:cNvSpPr txBox="1">
            <a:spLocks noChangeArrowheads="1"/>
          </p:cNvSpPr>
          <p:nvPr/>
        </p:nvSpPr>
        <p:spPr bwMode="auto">
          <a:xfrm>
            <a:off x="381000" y="4667250"/>
            <a:ext cx="7848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20000"/>
              </a:spcBef>
              <a:buClr>
                <a:schemeClr val="hlink"/>
              </a:buClr>
              <a:buSzPct val="110000"/>
              <a:buFont typeface="Wingdings" pitchFamily="2" charset="2"/>
              <a:buBlip>
                <a:blip r:embed="rId3"/>
              </a:buBlip>
            </a:pPr>
            <a:r>
              <a:rPr lang="en-US" altLang="ko-KR" dirty="0">
                <a:ea typeface="Gulim" pitchFamily="34" charset="-127"/>
              </a:rPr>
              <a:t>A </a:t>
            </a:r>
            <a:r>
              <a:rPr lang="en-US" altLang="ko-KR" dirty="0">
                <a:solidFill>
                  <a:schemeClr val="tx2"/>
                </a:solidFill>
                <a:ea typeface="Gulim" pitchFamily="34" charset="-127"/>
              </a:rPr>
              <a:t>node is balanced</a:t>
            </a:r>
            <a:r>
              <a:rPr lang="en-US" altLang="ko-KR" dirty="0">
                <a:ea typeface="Gulim" pitchFamily="34" charset="-127"/>
              </a:rPr>
              <a:t> if</a:t>
            </a:r>
          </a:p>
          <a:p>
            <a:pPr lvl="1" algn="l" eaLnBrk="1" hangingPunct="1">
              <a:spcBef>
                <a:spcPct val="20000"/>
              </a:spcBef>
              <a:buClr>
                <a:schemeClr val="tx1"/>
              </a:buClr>
              <a:buSzPct val="60000"/>
              <a:buFont typeface="Wingdings" pitchFamily="2" charset="2"/>
              <a:buChar char="n"/>
            </a:pPr>
            <a:r>
              <a:rPr lang="en-US" altLang="ko-KR" sz="2000" dirty="0">
                <a:ea typeface="Gulim" pitchFamily="34" charset="-127"/>
              </a:rPr>
              <a:t>The left and right </a:t>
            </a:r>
            <a:r>
              <a:rPr lang="en-US" altLang="ko-KR" sz="2000" dirty="0" err="1">
                <a:ea typeface="Gulim" pitchFamily="34" charset="-127"/>
              </a:rPr>
              <a:t>subtrees</a:t>
            </a:r>
            <a:r>
              <a:rPr lang="en-US" altLang="ko-KR" sz="2000" dirty="0">
                <a:ea typeface="Gulim" pitchFamily="34" charset="-127"/>
              </a:rPr>
              <a:t> are balanced and</a:t>
            </a:r>
          </a:p>
          <a:p>
            <a:pPr lvl="1" algn="l" eaLnBrk="1" hangingPunct="1">
              <a:spcBef>
                <a:spcPct val="20000"/>
              </a:spcBef>
              <a:buClr>
                <a:schemeClr val="tx1"/>
              </a:buClr>
              <a:buSzPct val="60000"/>
              <a:buFont typeface="Wingdings" pitchFamily="2" charset="2"/>
              <a:buChar char="n"/>
            </a:pPr>
            <a:r>
              <a:rPr lang="en-US" altLang="ko-KR" sz="2000" dirty="0">
                <a:ea typeface="Gulim" pitchFamily="34" charset="-127"/>
              </a:rPr>
              <a:t>The height of the left and right </a:t>
            </a:r>
            <a:r>
              <a:rPr lang="en-US" altLang="ko-KR" sz="2000" dirty="0" err="1">
                <a:ea typeface="Gulim" pitchFamily="34" charset="-127"/>
              </a:rPr>
              <a:t>subtrees</a:t>
            </a:r>
            <a:r>
              <a:rPr lang="en-US" altLang="ko-KR" sz="2000" dirty="0">
                <a:ea typeface="Gulim" pitchFamily="34" charset="-127"/>
              </a:rPr>
              <a:t> differ by at most 1</a:t>
            </a:r>
          </a:p>
          <a:p>
            <a:pPr algn="l" eaLnBrk="1" hangingPunct="1">
              <a:spcBef>
                <a:spcPct val="20000"/>
              </a:spcBef>
              <a:buClr>
                <a:schemeClr val="hlink"/>
              </a:buClr>
              <a:buSzPct val="110000"/>
              <a:buFont typeface="Wingdings" pitchFamily="2" charset="2"/>
              <a:buBlip>
                <a:blip r:embed="rId3"/>
              </a:buBlip>
            </a:pPr>
            <a:r>
              <a:rPr lang="en-US" altLang="ko-KR" dirty="0">
                <a:ea typeface="Gulim" pitchFamily="34" charset="-127"/>
              </a:rPr>
              <a:t>A tree is balanced if its root node is balanced.</a:t>
            </a:r>
            <a:endParaRPr lang="en-US" dirty="0">
              <a:ea typeface="Gulim" pitchFamily="34" charset="-127"/>
            </a:endParaRPr>
          </a:p>
        </p:txBody>
      </p:sp>
      <p:sp>
        <p:nvSpPr>
          <p:cNvPr id="77875" name="Rectangle 50"/>
          <p:cNvSpPr>
            <a:spLocks noChangeAspect="1" noChangeArrowheads="1"/>
          </p:cNvSpPr>
          <p:nvPr/>
        </p:nvSpPr>
        <p:spPr bwMode="auto">
          <a:xfrm>
            <a:off x="4252913" y="4267200"/>
            <a:ext cx="242887" cy="24923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7876" name="Rectangle 51"/>
          <p:cNvSpPr>
            <a:spLocks noChangeAspect="1" noChangeArrowheads="1"/>
          </p:cNvSpPr>
          <p:nvPr/>
        </p:nvSpPr>
        <p:spPr bwMode="auto">
          <a:xfrm>
            <a:off x="4800600" y="4267200"/>
            <a:ext cx="242888" cy="24923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7877" name="AutoShape 52"/>
          <p:cNvCxnSpPr>
            <a:cxnSpLocks noChangeShapeType="1"/>
            <a:stCxn id="77876" idx="0"/>
            <a:endCxn id="77864" idx="5"/>
          </p:cNvCxnSpPr>
          <p:nvPr/>
        </p:nvCxnSpPr>
        <p:spPr bwMode="auto">
          <a:xfrm flipH="1" flipV="1">
            <a:off x="4794250" y="3913188"/>
            <a:ext cx="128588" cy="3444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78" name="AutoShape 53"/>
          <p:cNvCxnSpPr>
            <a:cxnSpLocks noChangeShapeType="1"/>
            <a:stCxn id="77875" idx="0"/>
            <a:endCxn id="77864" idx="3"/>
          </p:cNvCxnSpPr>
          <p:nvPr/>
        </p:nvCxnSpPr>
        <p:spPr bwMode="auto">
          <a:xfrm flipV="1">
            <a:off x="4375150" y="3913188"/>
            <a:ext cx="180975" cy="3444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94773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09600" y="-76200"/>
            <a:ext cx="7772400" cy="1143000"/>
          </a:xfrm>
        </p:spPr>
        <p:txBody>
          <a:bodyPr/>
          <a:lstStyle/>
          <a:p>
            <a:pPr eaLnBrk="1" hangingPunct="1"/>
            <a:r>
              <a:rPr lang="en-US" dirty="0" smtClean="0"/>
              <a:t>Inspiration: Binary search</a:t>
            </a:r>
          </a:p>
        </p:txBody>
      </p:sp>
      <p:sp>
        <p:nvSpPr>
          <p:cNvPr id="40964" name="Rectangle 3" descr="Rectangle: Click to edit Master text styles&#10;Second level&#10;Third level&#10;Fourth level&#10;Fifth level"/>
          <p:cNvSpPr>
            <a:spLocks noGrp="1" noChangeArrowheads="1"/>
          </p:cNvSpPr>
          <p:nvPr>
            <p:ph idx="1"/>
          </p:nvPr>
        </p:nvSpPr>
        <p:spPr>
          <a:xfrm>
            <a:off x="838200" y="1371600"/>
            <a:ext cx="7772400" cy="539750"/>
          </a:xfrm>
        </p:spPr>
        <p:txBody>
          <a:bodyPr/>
          <a:lstStyle/>
          <a:p>
            <a:pPr eaLnBrk="1" hangingPunct="1"/>
            <a:r>
              <a:rPr lang="en-US" smtClean="0"/>
              <a:t>Look at array location </a:t>
            </a:r>
            <a:r>
              <a:rPr lang="en-US" sz="2800" smtClean="0">
                <a:solidFill>
                  <a:schemeClr val="accent2"/>
                </a:solidFill>
                <a:latin typeface="Verdana" pitchFamily="34" charset="0"/>
              </a:rPr>
              <a:t>(lo + hi)/2</a:t>
            </a:r>
          </a:p>
        </p:txBody>
      </p:sp>
      <p:sp>
        <p:nvSpPr>
          <p:cNvPr id="40962"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F19945AE-2934-4483-A4FA-2D96097C609F}" type="slidenum">
              <a:rPr lang="en-US" sz="1400" smtClean="0"/>
              <a:pPr eaLnBrk="1" hangingPunct="1"/>
              <a:t>3</a:t>
            </a:fld>
            <a:endParaRPr lang="en-US" sz="1400" smtClean="0"/>
          </a:p>
        </p:txBody>
      </p:sp>
      <p:grpSp>
        <p:nvGrpSpPr>
          <p:cNvPr id="1739780" name="Group 4"/>
          <p:cNvGrpSpPr>
            <a:grpSpLocks/>
          </p:cNvGrpSpPr>
          <p:nvPr/>
        </p:nvGrpSpPr>
        <p:grpSpPr bwMode="auto">
          <a:xfrm>
            <a:off x="2528888" y="5197475"/>
            <a:ext cx="4343400" cy="838200"/>
            <a:chOff x="816" y="3168"/>
            <a:chExt cx="2736" cy="528"/>
          </a:xfrm>
        </p:grpSpPr>
        <p:sp>
          <p:nvSpPr>
            <p:cNvPr id="40976" name="AutoShape 5"/>
            <p:cNvSpPr>
              <a:spLocks noChangeArrowheads="1"/>
            </p:cNvSpPr>
            <p:nvPr/>
          </p:nvSpPr>
          <p:spPr bwMode="auto">
            <a:xfrm>
              <a:off x="864" y="3408"/>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2</a:t>
              </a:r>
            </a:p>
          </p:txBody>
        </p:sp>
        <p:sp>
          <p:nvSpPr>
            <p:cNvPr id="40977" name="AutoShape 6"/>
            <p:cNvSpPr>
              <a:spLocks noChangeArrowheads="1"/>
            </p:cNvSpPr>
            <p:nvPr/>
          </p:nvSpPr>
          <p:spPr bwMode="auto">
            <a:xfrm>
              <a:off x="1248" y="3408"/>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3</a:t>
              </a:r>
            </a:p>
          </p:txBody>
        </p:sp>
        <p:sp>
          <p:nvSpPr>
            <p:cNvPr id="40978" name="AutoShape 7"/>
            <p:cNvSpPr>
              <a:spLocks noChangeArrowheads="1"/>
            </p:cNvSpPr>
            <p:nvPr/>
          </p:nvSpPr>
          <p:spPr bwMode="auto">
            <a:xfrm>
              <a:off x="1632" y="3408"/>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5</a:t>
              </a:r>
            </a:p>
          </p:txBody>
        </p:sp>
        <p:sp>
          <p:nvSpPr>
            <p:cNvPr id="40979" name="AutoShape 8"/>
            <p:cNvSpPr>
              <a:spLocks noChangeArrowheads="1"/>
            </p:cNvSpPr>
            <p:nvPr/>
          </p:nvSpPr>
          <p:spPr bwMode="auto">
            <a:xfrm>
              <a:off x="2016" y="3408"/>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7</a:t>
              </a:r>
            </a:p>
          </p:txBody>
        </p:sp>
        <p:sp>
          <p:nvSpPr>
            <p:cNvPr id="40980" name="AutoShape 9"/>
            <p:cNvSpPr>
              <a:spLocks noChangeArrowheads="1"/>
            </p:cNvSpPr>
            <p:nvPr/>
          </p:nvSpPr>
          <p:spPr bwMode="auto">
            <a:xfrm>
              <a:off x="2400" y="3408"/>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11</a:t>
              </a:r>
            </a:p>
          </p:txBody>
        </p:sp>
        <p:sp>
          <p:nvSpPr>
            <p:cNvPr id="40981" name="AutoShape 10"/>
            <p:cNvSpPr>
              <a:spLocks noChangeArrowheads="1"/>
            </p:cNvSpPr>
            <p:nvPr/>
          </p:nvSpPr>
          <p:spPr bwMode="auto">
            <a:xfrm>
              <a:off x="2784" y="3408"/>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13</a:t>
              </a:r>
            </a:p>
          </p:txBody>
        </p:sp>
        <p:sp>
          <p:nvSpPr>
            <p:cNvPr id="40982" name="AutoShape 11"/>
            <p:cNvSpPr>
              <a:spLocks noChangeArrowheads="1"/>
            </p:cNvSpPr>
            <p:nvPr/>
          </p:nvSpPr>
          <p:spPr bwMode="auto">
            <a:xfrm>
              <a:off x="3168" y="3408"/>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17</a:t>
              </a:r>
            </a:p>
          </p:txBody>
        </p:sp>
        <p:sp>
          <p:nvSpPr>
            <p:cNvPr id="40983" name="Text Box 12"/>
            <p:cNvSpPr txBox="1">
              <a:spLocks noChangeArrowheads="1"/>
            </p:cNvSpPr>
            <p:nvPr/>
          </p:nvSpPr>
          <p:spPr bwMode="auto">
            <a:xfrm>
              <a:off x="816" y="3168"/>
              <a:ext cx="27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000">
                  <a:latin typeface="Verdana" pitchFamily="34" charset="0"/>
                </a:rPr>
                <a:t> </a:t>
              </a:r>
              <a:r>
                <a:rPr lang="en-US" sz="1800">
                  <a:latin typeface="Verdana" pitchFamily="34" charset="0"/>
                </a:rPr>
                <a:t>  0      1     2      3      4     5      6</a:t>
              </a:r>
            </a:p>
          </p:txBody>
        </p:sp>
      </p:grpSp>
      <p:grpSp>
        <p:nvGrpSpPr>
          <p:cNvPr id="1739789" name="Group 13"/>
          <p:cNvGrpSpPr>
            <a:grpSpLocks/>
          </p:cNvGrpSpPr>
          <p:nvPr/>
        </p:nvGrpSpPr>
        <p:grpSpPr bwMode="auto">
          <a:xfrm>
            <a:off x="3138488" y="2301875"/>
            <a:ext cx="2286000" cy="2819400"/>
            <a:chOff x="912" y="1440"/>
            <a:chExt cx="1440" cy="1776"/>
          </a:xfrm>
        </p:grpSpPr>
        <p:sp>
          <p:nvSpPr>
            <p:cNvPr id="40974" name="Text Box 14"/>
            <p:cNvSpPr txBox="1">
              <a:spLocks noChangeArrowheads="1"/>
            </p:cNvSpPr>
            <p:nvPr/>
          </p:nvSpPr>
          <p:spPr bwMode="auto">
            <a:xfrm>
              <a:off x="912" y="1440"/>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atin typeface="Times New Roman" pitchFamily="18" charset="0"/>
                </a:rPr>
                <a:t>Searching for 5:</a:t>
              </a:r>
              <a:br>
                <a:rPr lang="en-US">
                  <a:latin typeface="Times New Roman" pitchFamily="18" charset="0"/>
                </a:rPr>
              </a:br>
              <a:r>
                <a:rPr lang="en-US" sz="2000">
                  <a:solidFill>
                    <a:schemeClr val="accent2"/>
                  </a:solidFill>
                  <a:latin typeface="Verdana" pitchFamily="34" charset="0"/>
                </a:rPr>
                <a:t>(0+6)/2 = 3</a:t>
              </a:r>
            </a:p>
          </p:txBody>
        </p:sp>
        <p:sp>
          <p:nvSpPr>
            <p:cNvPr id="40975" name="Line 15"/>
            <p:cNvSpPr>
              <a:spLocks noChangeShapeType="1"/>
            </p:cNvSpPr>
            <p:nvPr/>
          </p:nvSpPr>
          <p:spPr bwMode="auto">
            <a:xfrm>
              <a:off x="1920" y="1920"/>
              <a:ext cx="0" cy="1296"/>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39792" name="Group 16"/>
          <p:cNvGrpSpPr>
            <a:grpSpLocks/>
          </p:cNvGrpSpPr>
          <p:nvPr/>
        </p:nvGrpSpPr>
        <p:grpSpPr bwMode="auto">
          <a:xfrm>
            <a:off x="2300288" y="3292475"/>
            <a:ext cx="2338387" cy="1898650"/>
            <a:chOff x="384" y="2064"/>
            <a:chExt cx="1473" cy="1196"/>
          </a:xfrm>
        </p:grpSpPr>
        <p:sp>
          <p:nvSpPr>
            <p:cNvPr id="40972" name="Text Box 17"/>
            <p:cNvSpPr txBox="1">
              <a:spLocks noChangeArrowheads="1"/>
            </p:cNvSpPr>
            <p:nvPr/>
          </p:nvSpPr>
          <p:spPr bwMode="auto">
            <a:xfrm>
              <a:off x="384" y="2064"/>
              <a:ext cx="13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000">
                  <a:solidFill>
                    <a:schemeClr val="accent2"/>
                  </a:solidFill>
                  <a:latin typeface="Verdana" pitchFamily="34" charset="0"/>
                </a:rPr>
                <a:t>hi = 2;</a:t>
              </a:r>
              <a:br>
                <a:rPr lang="en-US" sz="2000">
                  <a:solidFill>
                    <a:schemeClr val="accent2"/>
                  </a:solidFill>
                  <a:latin typeface="Verdana" pitchFamily="34" charset="0"/>
                </a:rPr>
              </a:br>
              <a:r>
                <a:rPr lang="en-US" sz="2000">
                  <a:solidFill>
                    <a:schemeClr val="accent2"/>
                  </a:solidFill>
                  <a:latin typeface="Verdana" pitchFamily="34" charset="0"/>
                </a:rPr>
                <a:t>(0 + 2)/2 = 1</a:t>
              </a:r>
            </a:p>
          </p:txBody>
        </p:sp>
        <p:sp>
          <p:nvSpPr>
            <p:cNvPr id="40973" name="Freeform 18"/>
            <p:cNvSpPr>
              <a:spLocks/>
            </p:cNvSpPr>
            <p:nvPr/>
          </p:nvSpPr>
          <p:spPr bwMode="auto">
            <a:xfrm>
              <a:off x="1184" y="2470"/>
              <a:ext cx="673" cy="790"/>
            </a:xfrm>
            <a:custGeom>
              <a:avLst/>
              <a:gdLst>
                <a:gd name="T0" fmla="*/ 673 w 673"/>
                <a:gd name="T1" fmla="*/ 765 h 790"/>
                <a:gd name="T2" fmla="*/ 642 w 673"/>
                <a:gd name="T3" fmla="*/ 435 h 790"/>
                <a:gd name="T4" fmla="*/ 495 w 673"/>
                <a:gd name="T5" fmla="*/ 67 h 790"/>
                <a:gd name="T6" fmla="*/ 219 w 673"/>
                <a:gd name="T7" fmla="*/ 30 h 790"/>
                <a:gd name="T8" fmla="*/ 72 w 673"/>
                <a:gd name="T9" fmla="*/ 208 h 790"/>
                <a:gd name="T10" fmla="*/ 11 w 673"/>
                <a:gd name="T11" fmla="*/ 520 h 790"/>
                <a:gd name="T12" fmla="*/ 5 w 673"/>
                <a:gd name="T13" fmla="*/ 790 h 7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3" h="790">
                  <a:moveTo>
                    <a:pt x="673" y="765"/>
                  </a:moveTo>
                  <a:cubicBezTo>
                    <a:pt x="667" y="711"/>
                    <a:pt x="672" y="551"/>
                    <a:pt x="642" y="435"/>
                  </a:cubicBezTo>
                  <a:cubicBezTo>
                    <a:pt x="612" y="319"/>
                    <a:pt x="565" y="134"/>
                    <a:pt x="495" y="67"/>
                  </a:cubicBezTo>
                  <a:cubicBezTo>
                    <a:pt x="425" y="0"/>
                    <a:pt x="290" y="6"/>
                    <a:pt x="219" y="30"/>
                  </a:cubicBezTo>
                  <a:cubicBezTo>
                    <a:pt x="148" y="54"/>
                    <a:pt x="107" y="126"/>
                    <a:pt x="72" y="208"/>
                  </a:cubicBezTo>
                  <a:cubicBezTo>
                    <a:pt x="37" y="290"/>
                    <a:pt x="22" y="423"/>
                    <a:pt x="11" y="520"/>
                  </a:cubicBezTo>
                  <a:cubicBezTo>
                    <a:pt x="0" y="617"/>
                    <a:pt x="6" y="734"/>
                    <a:pt x="5" y="790"/>
                  </a:cubicBezTo>
                </a:path>
              </a:pathLst>
            </a:custGeom>
            <a:noFill/>
            <a:ln w="190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39795" name="Group 19"/>
          <p:cNvGrpSpPr>
            <a:grpSpLocks/>
          </p:cNvGrpSpPr>
          <p:nvPr/>
        </p:nvGrpSpPr>
        <p:grpSpPr bwMode="auto">
          <a:xfrm>
            <a:off x="3671888" y="3597275"/>
            <a:ext cx="2895600" cy="1600200"/>
            <a:chOff x="1248" y="2256"/>
            <a:chExt cx="1824" cy="1008"/>
          </a:xfrm>
        </p:grpSpPr>
        <p:sp>
          <p:nvSpPr>
            <p:cNvPr id="40969" name="Text Box 20"/>
            <p:cNvSpPr txBox="1">
              <a:spLocks noChangeArrowheads="1"/>
            </p:cNvSpPr>
            <p:nvPr/>
          </p:nvSpPr>
          <p:spPr bwMode="auto">
            <a:xfrm>
              <a:off x="2064" y="2256"/>
              <a:ext cx="10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000">
                  <a:solidFill>
                    <a:schemeClr val="accent2"/>
                  </a:solidFill>
                  <a:latin typeface="Verdana" pitchFamily="34" charset="0"/>
                </a:rPr>
                <a:t>lo = 2;</a:t>
              </a:r>
              <a:br>
                <a:rPr lang="en-US" sz="2000">
                  <a:solidFill>
                    <a:schemeClr val="accent2"/>
                  </a:solidFill>
                  <a:latin typeface="Verdana" pitchFamily="34" charset="0"/>
                </a:rPr>
              </a:br>
              <a:r>
                <a:rPr lang="en-US" sz="2000">
                  <a:solidFill>
                    <a:schemeClr val="accent2"/>
                  </a:solidFill>
                  <a:latin typeface="Verdana" pitchFamily="34" charset="0"/>
                </a:rPr>
                <a:t>(2+2)/2=2</a:t>
              </a:r>
            </a:p>
          </p:txBody>
        </p:sp>
        <p:sp>
          <p:nvSpPr>
            <p:cNvPr id="40970" name="Freeform 21"/>
            <p:cNvSpPr>
              <a:spLocks/>
            </p:cNvSpPr>
            <p:nvPr/>
          </p:nvSpPr>
          <p:spPr bwMode="auto">
            <a:xfrm>
              <a:off x="1248" y="2920"/>
              <a:ext cx="304" cy="344"/>
            </a:xfrm>
            <a:custGeom>
              <a:avLst/>
              <a:gdLst>
                <a:gd name="T0" fmla="*/ 0 w 304"/>
                <a:gd name="T1" fmla="*/ 344 h 344"/>
                <a:gd name="T2" fmla="*/ 48 w 304"/>
                <a:gd name="T3" fmla="*/ 104 h 344"/>
                <a:gd name="T4" fmla="*/ 192 w 304"/>
                <a:gd name="T5" fmla="*/ 8 h 344"/>
                <a:gd name="T6" fmla="*/ 288 w 304"/>
                <a:gd name="T7" fmla="*/ 152 h 344"/>
                <a:gd name="T8" fmla="*/ 288 w 304"/>
                <a:gd name="T9" fmla="*/ 344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344">
                  <a:moveTo>
                    <a:pt x="0" y="344"/>
                  </a:moveTo>
                  <a:cubicBezTo>
                    <a:pt x="8" y="252"/>
                    <a:pt x="16" y="160"/>
                    <a:pt x="48" y="104"/>
                  </a:cubicBezTo>
                  <a:cubicBezTo>
                    <a:pt x="80" y="48"/>
                    <a:pt x="152" y="0"/>
                    <a:pt x="192" y="8"/>
                  </a:cubicBezTo>
                  <a:cubicBezTo>
                    <a:pt x="232" y="16"/>
                    <a:pt x="272" y="96"/>
                    <a:pt x="288" y="152"/>
                  </a:cubicBezTo>
                  <a:cubicBezTo>
                    <a:pt x="304" y="208"/>
                    <a:pt x="296" y="276"/>
                    <a:pt x="288" y="344"/>
                  </a:cubicBezTo>
                </a:path>
              </a:pathLst>
            </a:custGeom>
            <a:noFill/>
            <a:ln w="190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1" name="Line 22"/>
            <p:cNvSpPr>
              <a:spLocks noChangeShapeType="1"/>
            </p:cNvSpPr>
            <p:nvPr/>
          </p:nvSpPr>
          <p:spPr bwMode="auto">
            <a:xfrm flipV="1">
              <a:off x="1536" y="2688"/>
              <a:ext cx="912" cy="288"/>
            </a:xfrm>
            <a:prstGeom prst="line">
              <a:avLst/>
            </a:prstGeom>
            <a:noFill/>
            <a:ln w="19050">
              <a:solidFill>
                <a:schemeClr val="accent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057236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39780"/>
                                        </p:tgtEl>
                                        <p:attrNameLst>
                                          <p:attrName>style.visibility</p:attrName>
                                        </p:attrNameLst>
                                      </p:cBhvr>
                                      <p:to>
                                        <p:strVal val="visible"/>
                                      </p:to>
                                    </p:set>
                                    <p:animEffect transition="in" filter="dissolve">
                                      <p:cBhvr>
                                        <p:cTn id="7" dur="500"/>
                                        <p:tgtEl>
                                          <p:spTgt spid="1739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39789"/>
                                        </p:tgtEl>
                                        <p:attrNameLst>
                                          <p:attrName>style.visibility</p:attrName>
                                        </p:attrNameLst>
                                      </p:cBhvr>
                                      <p:to>
                                        <p:strVal val="visible"/>
                                      </p:to>
                                    </p:set>
                                    <p:animEffect transition="in" filter="wipe(up)">
                                      <p:cBhvr>
                                        <p:cTn id="12" dur="500"/>
                                        <p:tgtEl>
                                          <p:spTgt spid="1739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739792"/>
                                        </p:tgtEl>
                                        <p:attrNameLst>
                                          <p:attrName>style.visibility</p:attrName>
                                        </p:attrNameLst>
                                      </p:cBhvr>
                                      <p:to>
                                        <p:strVal val="visible"/>
                                      </p:to>
                                    </p:set>
                                    <p:animEffect transition="in" filter="wipe(right)">
                                      <p:cBhvr>
                                        <p:cTn id="17" dur="500"/>
                                        <p:tgtEl>
                                          <p:spTgt spid="1739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39795"/>
                                        </p:tgtEl>
                                        <p:attrNameLst>
                                          <p:attrName>style.visibility</p:attrName>
                                        </p:attrNameLst>
                                      </p:cBhvr>
                                      <p:to>
                                        <p:strVal val="visible"/>
                                      </p:to>
                                    </p:set>
                                    <p:animEffect transition="in" filter="wipe(left)">
                                      <p:cBhvr>
                                        <p:cTn id="22" dur="500"/>
                                        <p:tgtEl>
                                          <p:spTgt spid="1739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76200" y="-304800"/>
            <a:ext cx="7772400" cy="1143000"/>
          </a:xfrm>
        </p:spPr>
        <p:txBody>
          <a:bodyPr/>
          <a:lstStyle/>
          <a:p>
            <a:pPr eaLnBrk="1" hangingPunct="1"/>
            <a:r>
              <a:rPr lang="en-US" altLang="ko-KR" smtClean="0">
                <a:ea typeface="Gulim" pitchFamily="34" charset="-127"/>
              </a:rPr>
              <a:t>Examples</a:t>
            </a:r>
          </a:p>
        </p:txBody>
      </p:sp>
      <p:sp>
        <p:nvSpPr>
          <p:cNvPr id="7885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EE4E16FD-6ED3-46E8-94B0-8FE0770FAC65}" type="slidenum">
              <a:rPr lang="en-US" sz="1400" smtClean="0"/>
              <a:pPr eaLnBrk="1" hangingPunct="1"/>
              <a:t>30</a:t>
            </a:fld>
            <a:endParaRPr lang="en-US" sz="1400" smtClean="0"/>
          </a:p>
        </p:txBody>
      </p:sp>
      <p:grpSp>
        <p:nvGrpSpPr>
          <p:cNvPr id="78852" name="Group 3"/>
          <p:cNvGrpSpPr>
            <a:grpSpLocks/>
          </p:cNvGrpSpPr>
          <p:nvPr/>
        </p:nvGrpSpPr>
        <p:grpSpPr bwMode="auto">
          <a:xfrm>
            <a:off x="1952625" y="685800"/>
            <a:ext cx="2557463" cy="3297238"/>
            <a:chOff x="1230" y="432"/>
            <a:chExt cx="1611" cy="2077"/>
          </a:xfrm>
        </p:grpSpPr>
        <p:cxnSp>
          <p:nvCxnSpPr>
            <p:cNvPr id="78956" name="AutoShape 4"/>
            <p:cNvCxnSpPr>
              <a:cxnSpLocks noChangeShapeType="1"/>
              <a:stCxn id="78963" idx="2"/>
              <a:endCxn id="78964" idx="0"/>
            </p:cNvCxnSpPr>
            <p:nvPr/>
          </p:nvCxnSpPr>
          <p:spPr bwMode="auto">
            <a:xfrm flipH="1">
              <a:off x="1905" y="1152"/>
              <a:ext cx="240"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57" name="AutoShape 5"/>
            <p:cNvCxnSpPr>
              <a:cxnSpLocks noChangeShapeType="1"/>
              <a:stCxn id="78963" idx="2"/>
              <a:endCxn id="78965" idx="0"/>
            </p:cNvCxnSpPr>
            <p:nvPr/>
          </p:nvCxnSpPr>
          <p:spPr bwMode="auto">
            <a:xfrm>
              <a:off x="2145" y="1152"/>
              <a:ext cx="288"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58" name="AutoShape 6"/>
            <p:cNvCxnSpPr>
              <a:cxnSpLocks noChangeShapeType="1"/>
              <a:stCxn id="78965" idx="2"/>
              <a:endCxn id="78966" idx="0"/>
            </p:cNvCxnSpPr>
            <p:nvPr/>
          </p:nvCxnSpPr>
          <p:spPr bwMode="auto">
            <a:xfrm flipH="1">
              <a:off x="2241" y="1632"/>
              <a:ext cx="19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59" name="AutoShape 7"/>
            <p:cNvCxnSpPr>
              <a:cxnSpLocks noChangeShapeType="1"/>
              <a:stCxn id="78965" idx="2"/>
              <a:endCxn id="78967" idx="0"/>
            </p:cNvCxnSpPr>
            <p:nvPr/>
          </p:nvCxnSpPr>
          <p:spPr bwMode="auto">
            <a:xfrm>
              <a:off x="2433" y="1632"/>
              <a:ext cx="240"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60" name="AutoShape 8"/>
            <p:cNvCxnSpPr>
              <a:cxnSpLocks noChangeShapeType="1"/>
              <a:stCxn id="78962" idx="2"/>
              <a:endCxn id="78969" idx="0"/>
            </p:cNvCxnSpPr>
            <p:nvPr/>
          </p:nvCxnSpPr>
          <p:spPr bwMode="auto">
            <a:xfrm flipH="1">
              <a:off x="1407" y="672"/>
              <a:ext cx="345"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61" name="AutoShape 9"/>
            <p:cNvCxnSpPr>
              <a:cxnSpLocks noChangeShapeType="1"/>
              <a:stCxn id="78962" idx="2"/>
              <a:endCxn id="78963" idx="0"/>
            </p:cNvCxnSpPr>
            <p:nvPr/>
          </p:nvCxnSpPr>
          <p:spPr bwMode="auto">
            <a:xfrm>
              <a:off x="1752" y="672"/>
              <a:ext cx="393"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62" name="Rectangle 10"/>
            <p:cNvSpPr>
              <a:spLocks noChangeArrowheads="1"/>
            </p:cNvSpPr>
            <p:nvPr/>
          </p:nvSpPr>
          <p:spPr bwMode="auto">
            <a:xfrm>
              <a:off x="1632" y="4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4</a:t>
              </a:r>
            </a:p>
          </p:txBody>
        </p:sp>
        <p:sp>
          <p:nvSpPr>
            <p:cNvPr id="78963" name="Rectangle 11"/>
            <p:cNvSpPr>
              <a:spLocks noChangeArrowheads="1"/>
            </p:cNvSpPr>
            <p:nvPr/>
          </p:nvSpPr>
          <p:spPr bwMode="auto">
            <a:xfrm>
              <a:off x="2025" y="9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6</a:t>
              </a:r>
            </a:p>
          </p:txBody>
        </p:sp>
        <p:sp>
          <p:nvSpPr>
            <p:cNvPr id="78964" name="Rectangle 12"/>
            <p:cNvSpPr>
              <a:spLocks noChangeArrowheads="1"/>
            </p:cNvSpPr>
            <p:nvPr/>
          </p:nvSpPr>
          <p:spPr bwMode="auto">
            <a:xfrm>
              <a:off x="1785" y="139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5</a:t>
              </a:r>
            </a:p>
          </p:txBody>
        </p:sp>
        <p:sp>
          <p:nvSpPr>
            <p:cNvPr id="78965" name="Rectangle 13"/>
            <p:cNvSpPr>
              <a:spLocks noChangeArrowheads="1"/>
            </p:cNvSpPr>
            <p:nvPr/>
          </p:nvSpPr>
          <p:spPr bwMode="auto">
            <a:xfrm>
              <a:off x="2313" y="139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8</a:t>
              </a:r>
            </a:p>
          </p:txBody>
        </p:sp>
        <p:sp>
          <p:nvSpPr>
            <p:cNvPr id="78966" name="Rectangle 14"/>
            <p:cNvSpPr>
              <a:spLocks noChangeArrowheads="1"/>
            </p:cNvSpPr>
            <p:nvPr/>
          </p:nvSpPr>
          <p:spPr bwMode="auto">
            <a:xfrm>
              <a:off x="2121" y="187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7</a:t>
              </a:r>
            </a:p>
          </p:txBody>
        </p:sp>
        <p:sp>
          <p:nvSpPr>
            <p:cNvPr id="78967" name="Rectangle 15"/>
            <p:cNvSpPr>
              <a:spLocks noChangeArrowheads="1"/>
            </p:cNvSpPr>
            <p:nvPr/>
          </p:nvSpPr>
          <p:spPr bwMode="auto">
            <a:xfrm>
              <a:off x="2553" y="187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9</a:t>
              </a:r>
            </a:p>
          </p:txBody>
        </p:sp>
        <p:sp>
          <p:nvSpPr>
            <p:cNvPr id="78968" name="Rectangle 16"/>
            <p:cNvSpPr>
              <a:spLocks noChangeArrowheads="1"/>
            </p:cNvSpPr>
            <p:nvPr/>
          </p:nvSpPr>
          <p:spPr bwMode="auto">
            <a:xfrm>
              <a:off x="1383" y="139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3</a:t>
              </a:r>
            </a:p>
          </p:txBody>
        </p:sp>
        <p:sp>
          <p:nvSpPr>
            <p:cNvPr id="78969" name="Rectangle 17"/>
            <p:cNvSpPr>
              <a:spLocks noChangeArrowheads="1"/>
            </p:cNvSpPr>
            <p:nvPr/>
          </p:nvSpPr>
          <p:spPr bwMode="auto">
            <a:xfrm>
              <a:off x="1287" y="9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2</a:t>
              </a:r>
            </a:p>
          </p:txBody>
        </p:sp>
        <p:sp>
          <p:nvSpPr>
            <p:cNvPr id="78970" name="Rectangle 18"/>
            <p:cNvSpPr>
              <a:spLocks noChangeAspect="1" noChangeArrowheads="1"/>
            </p:cNvSpPr>
            <p:nvPr/>
          </p:nvSpPr>
          <p:spPr bwMode="auto">
            <a:xfrm>
              <a:off x="1230" y="1427"/>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71" name="AutoShape 19"/>
            <p:cNvCxnSpPr>
              <a:cxnSpLocks noChangeShapeType="1"/>
              <a:stCxn id="78969" idx="2"/>
              <a:endCxn id="78970" idx="0"/>
            </p:cNvCxnSpPr>
            <p:nvPr/>
          </p:nvCxnSpPr>
          <p:spPr bwMode="auto">
            <a:xfrm flipH="1">
              <a:off x="1307" y="1152"/>
              <a:ext cx="100" cy="26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72" name="AutoShape 20"/>
            <p:cNvCxnSpPr>
              <a:cxnSpLocks noChangeShapeType="1"/>
              <a:stCxn id="78969" idx="2"/>
              <a:endCxn id="78968" idx="0"/>
            </p:cNvCxnSpPr>
            <p:nvPr/>
          </p:nvCxnSpPr>
          <p:spPr bwMode="auto">
            <a:xfrm>
              <a:off x="1407" y="1152"/>
              <a:ext cx="96"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73" name="Rectangle 21"/>
            <p:cNvSpPr>
              <a:spLocks noChangeAspect="1" noChangeArrowheads="1"/>
            </p:cNvSpPr>
            <p:nvPr/>
          </p:nvSpPr>
          <p:spPr bwMode="auto">
            <a:xfrm>
              <a:off x="1335"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74" name="AutoShape 22"/>
            <p:cNvCxnSpPr>
              <a:cxnSpLocks noChangeShapeType="1"/>
              <a:stCxn id="78968" idx="2"/>
              <a:endCxn id="78973" idx="0"/>
            </p:cNvCxnSpPr>
            <p:nvPr/>
          </p:nvCxnSpPr>
          <p:spPr bwMode="auto">
            <a:xfrm flipH="1">
              <a:off x="1412" y="1632"/>
              <a:ext cx="91"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75" name="AutoShape 23"/>
            <p:cNvCxnSpPr>
              <a:cxnSpLocks noChangeShapeType="1"/>
              <a:stCxn id="78968" idx="2"/>
              <a:endCxn id="78976" idx="0"/>
            </p:cNvCxnSpPr>
            <p:nvPr/>
          </p:nvCxnSpPr>
          <p:spPr bwMode="auto">
            <a:xfrm>
              <a:off x="1503" y="1632"/>
              <a:ext cx="101"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76" name="Rectangle 24"/>
            <p:cNvSpPr>
              <a:spLocks noChangeAspect="1" noChangeArrowheads="1"/>
            </p:cNvSpPr>
            <p:nvPr/>
          </p:nvSpPr>
          <p:spPr bwMode="auto">
            <a:xfrm>
              <a:off x="1527"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77" name="Rectangle 25"/>
            <p:cNvSpPr>
              <a:spLocks noChangeAspect="1" noChangeArrowheads="1"/>
            </p:cNvSpPr>
            <p:nvPr/>
          </p:nvSpPr>
          <p:spPr bwMode="auto">
            <a:xfrm>
              <a:off x="1728"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78" name="AutoShape 26"/>
            <p:cNvCxnSpPr>
              <a:cxnSpLocks noChangeShapeType="1"/>
              <a:stCxn id="78964" idx="2"/>
              <a:endCxn id="78977" idx="0"/>
            </p:cNvCxnSpPr>
            <p:nvPr/>
          </p:nvCxnSpPr>
          <p:spPr bwMode="auto">
            <a:xfrm flipH="1">
              <a:off x="1805" y="1632"/>
              <a:ext cx="100"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79" name="AutoShape 27"/>
            <p:cNvCxnSpPr>
              <a:cxnSpLocks noChangeShapeType="1"/>
              <a:stCxn id="78964" idx="2"/>
              <a:endCxn id="78980" idx="0"/>
            </p:cNvCxnSpPr>
            <p:nvPr/>
          </p:nvCxnSpPr>
          <p:spPr bwMode="auto">
            <a:xfrm>
              <a:off x="1905" y="1632"/>
              <a:ext cx="101"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80" name="Rectangle 28"/>
            <p:cNvSpPr>
              <a:spLocks noChangeAspect="1" noChangeArrowheads="1"/>
            </p:cNvSpPr>
            <p:nvPr/>
          </p:nvSpPr>
          <p:spPr bwMode="auto">
            <a:xfrm>
              <a:off x="1929"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81" name="Rectangle 29"/>
            <p:cNvSpPr>
              <a:spLocks noChangeAspect="1" noChangeArrowheads="1"/>
            </p:cNvSpPr>
            <p:nvPr/>
          </p:nvSpPr>
          <p:spPr bwMode="auto">
            <a:xfrm>
              <a:off x="2064"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82" name="AutoShape 30"/>
            <p:cNvCxnSpPr>
              <a:cxnSpLocks noChangeShapeType="1"/>
              <a:stCxn id="78966" idx="2"/>
              <a:endCxn id="78981" idx="0"/>
            </p:cNvCxnSpPr>
            <p:nvPr/>
          </p:nvCxnSpPr>
          <p:spPr bwMode="auto">
            <a:xfrm flipH="1">
              <a:off x="2141" y="2112"/>
              <a:ext cx="100"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83" name="AutoShape 31"/>
            <p:cNvCxnSpPr>
              <a:cxnSpLocks noChangeShapeType="1"/>
              <a:stCxn id="78966" idx="2"/>
              <a:endCxn id="78984" idx="0"/>
            </p:cNvCxnSpPr>
            <p:nvPr/>
          </p:nvCxnSpPr>
          <p:spPr bwMode="auto">
            <a:xfrm>
              <a:off x="2241" y="2112"/>
              <a:ext cx="101"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84" name="Rectangle 32"/>
            <p:cNvSpPr>
              <a:spLocks noChangeAspect="1" noChangeArrowheads="1"/>
            </p:cNvSpPr>
            <p:nvPr/>
          </p:nvSpPr>
          <p:spPr bwMode="auto">
            <a:xfrm>
              <a:off x="2265"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85" name="Rectangle 33"/>
            <p:cNvSpPr>
              <a:spLocks noChangeAspect="1" noChangeArrowheads="1"/>
            </p:cNvSpPr>
            <p:nvPr/>
          </p:nvSpPr>
          <p:spPr bwMode="auto">
            <a:xfrm>
              <a:off x="2487"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86" name="AutoShape 34"/>
            <p:cNvCxnSpPr>
              <a:cxnSpLocks noChangeShapeType="1"/>
              <a:stCxn id="78967" idx="2"/>
              <a:endCxn id="78985" idx="0"/>
            </p:cNvCxnSpPr>
            <p:nvPr/>
          </p:nvCxnSpPr>
          <p:spPr bwMode="auto">
            <a:xfrm flipH="1">
              <a:off x="2564" y="2112"/>
              <a:ext cx="109"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87" name="AutoShape 35"/>
            <p:cNvCxnSpPr>
              <a:cxnSpLocks noChangeShapeType="1"/>
              <a:stCxn id="78967" idx="2"/>
              <a:endCxn id="78988" idx="0"/>
            </p:cNvCxnSpPr>
            <p:nvPr/>
          </p:nvCxnSpPr>
          <p:spPr bwMode="auto">
            <a:xfrm>
              <a:off x="2673" y="2112"/>
              <a:ext cx="92"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88" name="Rectangle 36"/>
            <p:cNvSpPr>
              <a:spLocks noChangeAspect="1" noChangeArrowheads="1"/>
            </p:cNvSpPr>
            <p:nvPr/>
          </p:nvSpPr>
          <p:spPr bwMode="auto">
            <a:xfrm>
              <a:off x="2688"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grpSp>
        <p:nvGrpSpPr>
          <p:cNvPr id="805925" name="Group 37"/>
          <p:cNvGrpSpPr>
            <a:grpSpLocks/>
          </p:cNvGrpSpPr>
          <p:nvPr/>
        </p:nvGrpSpPr>
        <p:grpSpPr bwMode="auto">
          <a:xfrm>
            <a:off x="381000" y="3200400"/>
            <a:ext cx="2238375" cy="3297238"/>
            <a:chOff x="240" y="2016"/>
            <a:chExt cx="1410" cy="2077"/>
          </a:xfrm>
        </p:grpSpPr>
        <p:cxnSp>
          <p:nvCxnSpPr>
            <p:cNvPr id="78927" name="AutoShape 38"/>
            <p:cNvCxnSpPr>
              <a:cxnSpLocks noChangeShapeType="1"/>
              <a:stCxn id="78937" idx="2"/>
              <a:endCxn id="78936" idx="0"/>
            </p:cNvCxnSpPr>
            <p:nvPr/>
          </p:nvCxnSpPr>
          <p:spPr bwMode="auto">
            <a:xfrm>
              <a:off x="984" y="2736"/>
              <a:ext cx="288"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28" name="AutoShape 39"/>
            <p:cNvCxnSpPr>
              <a:cxnSpLocks noChangeShapeType="1"/>
              <a:stCxn id="78936" idx="2"/>
              <a:endCxn id="78934" idx="0"/>
            </p:cNvCxnSpPr>
            <p:nvPr/>
          </p:nvCxnSpPr>
          <p:spPr bwMode="auto">
            <a:xfrm flipH="1">
              <a:off x="1080" y="3216"/>
              <a:ext cx="19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29" name="AutoShape 40"/>
            <p:cNvCxnSpPr>
              <a:cxnSpLocks noChangeShapeType="1"/>
              <a:stCxn id="78936" idx="2"/>
              <a:endCxn id="78935" idx="0"/>
            </p:cNvCxnSpPr>
            <p:nvPr/>
          </p:nvCxnSpPr>
          <p:spPr bwMode="auto">
            <a:xfrm>
              <a:off x="1272" y="3216"/>
              <a:ext cx="19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30" name="AutoShape 41"/>
            <p:cNvCxnSpPr>
              <a:cxnSpLocks noChangeShapeType="1"/>
              <a:stCxn id="78932" idx="2"/>
              <a:endCxn id="78937" idx="0"/>
            </p:cNvCxnSpPr>
            <p:nvPr/>
          </p:nvCxnSpPr>
          <p:spPr bwMode="auto">
            <a:xfrm>
              <a:off x="696" y="2256"/>
              <a:ext cx="288"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31" name="AutoShape 42"/>
            <p:cNvCxnSpPr>
              <a:cxnSpLocks noChangeShapeType="1"/>
              <a:stCxn id="78932" idx="2"/>
              <a:endCxn id="78933" idx="0"/>
            </p:cNvCxnSpPr>
            <p:nvPr/>
          </p:nvCxnSpPr>
          <p:spPr bwMode="auto">
            <a:xfrm flipH="1">
              <a:off x="408" y="2256"/>
              <a:ext cx="288"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32" name="Rectangle 43"/>
            <p:cNvSpPr>
              <a:spLocks noChangeArrowheads="1"/>
            </p:cNvSpPr>
            <p:nvPr/>
          </p:nvSpPr>
          <p:spPr bwMode="auto">
            <a:xfrm>
              <a:off x="576" y="201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3</a:t>
              </a:r>
            </a:p>
          </p:txBody>
        </p:sp>
        <p:sp>
          <p:nvSpPr>
            <p:cNvPr id="78933" name="Rectangle 44"/>
            <p:cNvSpPr>
              <a:spLocks noChangeArrowheads="1"/>
            </p:cNvSpPr>
            <p:nvPr/>
          </p:nvSpPr>
          <p:spPr bwMode="auto">
            <a:xfrm>
              <a:off x="288" y="249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2</a:t>
              </a:r>
            </a:p>
          </p:txBody>
        </p:sp>
        <p:sp>
          <p:nvSpPr>
            <p:cNvPr id="78934" name="Rectangle 45"/>
            <p:cNvSpPr>
              <a:spLocks noChangeArrowheads="1"/>
            </p:cNvSpPr>
            <p:nvPr/>
          </p:nvSpPr>
          <p:spPr bwMode="auto">
            <a:xfrm>
              <a:off x="960" y="34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6</a:t>
              </a:r>
            </a:p>
          </p:txBody>
        </p:sp>
        <p:sp>
          <p:nvSpPr>
            <p:cNvPr id="78935" name="Rectangle 46"/>
            <p:cNvSpPr>
              <a:spLocks noChangeArrowheads="1"/>
            </p:cNvSpPr>
            <p:nvPr/>
          </p:nvSpPr>
          <p:spPr bwMode="auto">
            <a:xfrm>
              <a:off x="1344" y="34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8</a:t>
              </a:r>
            </a:p>
          </p:txBody>
        </p:sp>
        <p:sp>
          <p:nvSpPr>
            <p:cNvPr id="78936" name="Rectangle 47"/>
            <p:cNvSpPr>
              <a:spLocks noChangeArrowheads="1"/>
            </p:cNvSpPr>
            <p:nvPr/>
          </p:nvSpPr>
          <p:spPr bwMode="auto">
            <a:xfrm>
              <a:off x="1152" y="297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7</a:t>
              </a:r>
            </a:p>
          </p:txBody>
        </p:sp>
        <p:sp>
          <p:nvSpPr>
            <p:cNvPr id="78937" name="Rectangle 48"/>
            <p:cNvSpPr>
              <a:spLocks noChangeArrowheads="1"/>
            </p:cNvSpPr>
            <p:nvPr/>
          </p:nvSpPr>
          <p:spPr bwMode="auto">
            <a:xfrm>
              <a:off x="864" y="249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5</a:t>
              </a:r>
            </a:p>
          </p:txBody>
        </p:sp>
        <p:cxnSp>
          <p:nvCxnSpPr>
            <p:cNvPr id="78938" name="AutoShape 49"/>
            <p:cNvCxnSpPr>
              <a:cxnSpLocks noChangeShapeType="1"/>
              <a:stCxn id="78937" idx="2"/>
              <a:endCxn id="78939" idx="0"/>
            </p:cNvCxnSpPr>
            <p:nvPr/>
          </p:nvCxnSpPr>
          <p:spPr bwMode="auto">
            <a:xfrm flipH="1">
              <a:off x="744" y="2736"/>
              <a:ext cx="240"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39" name="Rectangle 50"/>
            <p:cNvSpPr>
              <a:spLocks noChangeArrowheads="1"/>
            </p:cNvSpPr>
            <p:nvPr/>
          </p:nvSpPr>
          <p:spPr bwMode="auto">
            <a:xfrm>
              <a:off x="624" y="297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4</a:t>
              </a:r>
            </a:p>
          </p:txBody>
        </p:sp>
        <p:sp>
          <p:nvSpPr>
            <p:cNvPr id="78940" name="Rectangle 51"/>
            <p:cNvSpPr>
              <a:spLocks noChangeAspect="1" noChangeArrowheads="1"/>
            </p:cNvSpPr>
            <p:nvPr/>
          </p:nvSpPr>
          <p:spPr bwMode="auto">
            <a:xfrm>
              <a:off x="240" y="297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41" name="AutoShape 52"/>
            <p:cNvCxnSpPr>
              <a:cxnSpLocks noChangeShapeType="1"/>
              <a:stCxn id="78933" idx="2"/>
              <a:endCxn id="78940" idx="0"/>
            </p:cNvCxnSpPr>
            <p:nvPr/>
          </p:nvCxnSpPr>
          <p:spPr bwMode="auto">
            <a:xfrm flipH="1">
              <a:off x="317" y="2736"/>
              <a:ext cx="91"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42" name="AutoShape 53"/>
            <p:cNvCxnSpPr>
              <a:cxnSpLocks noChangeShapeType="1"/>
              <a:stCxn id="78933" idx="2"/>
              <a:endCxn id="78943" idx="0"/>
            </p:cNvCxnSpPr>
            <p:nvPr/>
          </p:nvCxnSpPr>
          <p:spPr bwMode="auto">
            <a:xfrm>
              <a:off x="408" y="2736"/>
              <a:ext cx="110"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43" name="Rectangle 54"/>
            <p:cNvSpPr>
              <a:spLocks noChangeAspect="1" noChangeArrowheads="1"/>
            </p:cNvSpPr>
            <p:nvPr/>
          </p:nvSpPr>
          <p:spPr bwMode="auto">
            <a:xfrm>
              <a:off x="441" y="297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44" name="Rectangle 55"/>
            <p:cNvSpPr>
              <a:spLocks noChangeAspect="1" noChangeArrowheads="1"/>
            </p:cNvSpPr>
            <p:nvPr/>
          </p:nvSpPr>
          <p:spPr bwMode="auto">
            <a:xfrm>
              <a:off x="576" y="345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45" name="AutoShape 56"/>
            <p:cNvCxnSpPr>
              <a:cxnSpLocks noChangeShapeType="1"/>
              <a:stCxn id="78939" idx="2"/>
              <a:endCxn id="78944" idx="0"/>
            </p:cNvCxnSpPr>
            <p:nvPr/>
          </p:nvCxnSpPr>
          <p:spPr bwMode="auto">
            <a:xfrm flipH="1">
              <a:off x="653" y="3216"/>
              <a:ext cx="91"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46" name="AutoShape 57"/>
            <p:cNvCxnSpPr>
              <a:cxnSpLocks noChangeShapeType="1"/>
              <a:stCxn id="78939" idx="2"/>
              <a:endCxn id="78947" idx="0"/>
            </p:cNvCxnSpPr>
            <p:nvPr/>
          </p:nvCxnSpPr>
          <p:spPr bwMode="auto">
            <a:xfrm>
              <a:off x="744" y="3216"/>
              <a:ext cx="110"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47" name="Rectangle 58"/>
            <p:cNvSpPr>
              <a:spLocks noChangeAspect="1" noChangeArrowheads="1"/>
            </p:cNvSpPr>
            <p:nvPr/>
          </p:nvSpPr>
          <p:spPr bwMode="auto">
            <a:xfrm>
              <a:off x="777" y="345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48" name="Rectangle 59"/>
            <p:cNvSpPr>
              <a:spLocks noChangeAspect="1" noChangeArrowheads="1"/>
            </p:cNvSpPr>
            <p:nvPr/>
          </p:nvSpPr>
          <p:spPr bwMode="auto">
            <a:xfrm>
              <a:off x="912" y="393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49" name="AutoShape 60"/>
            <p:cNvCxnSpPr>
              <a:cxnSpLocks noChangeShapeType="1"/>
              <a:stCxn id="78934" idx="2"/>
              <a:endCxn id="78948" idx="0"/>
            </p:cNvCxnSpPr>
            <p:nvPr/>
          </p:nvCxnSpPr>
          <p:spPr bwMode="auto">
            <a:xfrm flipH="1">
              <a:off x="989" y="3696"/>
              <a:ext cx="91"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50" name="AutoShape 61"/>
            <p:cNvCxnSpPr>
              <a:cxnSpLocks noChangeShapeType="1"/>
              <a:stCxn id="78934" idx="2"/>
              <a:endCxn id="78951" idx="0"/>
            </p:cNvCxnSpPr>
            <p:nvPr/>
          </p:nvCxnSpPr>
          <p:spPr bwMode="auto">
            <a:xfrm>
              <a:off x="1080" y="3696"/>
              <a:ext cx="110"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51" name="Rectangle 62"/>
            <p:cNvSpPr>
              <a:spLocks noChangeAspect="1" noChangeArrowheads="1"/>
            </p:cNvSpPr>
            <p:nvPr/>
          </p:nvSpPr>
          <p:spPr bwMode="auto">
            <a:xfrm>
              <a:off x="1113" y="393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52" name="Rectangle 63"/>
            <p:cNvSpPr>
              <a:spLocks noChangeAspect="1" noChangeArrowheads="1"/>
            </p:cNvSpPr>
            <p:nvPr/>
          </p:nvSpPr>
          <p:spPr bwMode="auto">
            <a:xfrm>
              <a:off x="1296" y="393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53" name="AutoShape 64"/>
            <p:cNvCxnSpPr>
              <a:cxnSpLocks noChangeShapeType="1"/>
              <a:stCxn id="78935" idx="2"/>
              <a:endCxn id="78952" idx="0"/>
            </p:cNvCxnSpPr>
            <p:nvPr/>
          </p:nvCxnSpPr>
          <p:spPr bwMode="auto">
            <a:xfrm flipH="1">
              <a:off x="1373" y="3696"/>
              <a:ext cx="91"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54" name="AutoShape 65"/>
            <p:cNvCxnSpPr>
              <a:cxnSpLocks noChangeShapeType="1"/>
              <a:stCxn id="78935" idx="2"/>
              <a:endCxn id="78955" idx="0"/>
            </p:cNvCxnSpPr>
            <p:nvPr/>
          </p:nvCxnSpPr>
          <p:spPr bwMode="auto">
            <a:xfrm>
              <a:off x="1464" y="3696"/>
              <a:ext cx="110"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55" name="Rectangle 66"/>
            <p:cNvSpPr>
              <a:spLocks noChangeAspect="1" noChangeArrowheads="1"/>
            </p:cNvSpPr>
            <p:nvPr/>
          </p:nvSpPr>
          <p:spPr bwMode="auto">
            <a:xfrm>
              <a:off x="1497" y="3936"/>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grpSp>
        <p:nvGrpSpPr>
          <p:cNvPr id="805989" name="Group 101"/>
          <p:cNvGrpSpPr>
            <a:grpSpLocks/>
          </p:cNvGrpSpPr>
          <p:nvPr/>
        </p:nvGrpSpPr>
        <p:grpSpPr bwMode="auto">
          <a:xfrm>
            <a:off x="6905625" y="609600"/>
            <a:ext cx="2009775" cy="3276600"/>
            <a:chOff x="4350" y="288"/>
            <a:chExt cx="1266" cy="2064"/>
          </a:xfrm>
        </p:grpSpPr>
        <p:cxnSp>
          <p:nvCxnSpPr>
            <p:cNvPr id="78898" name="AutoShape 102"/>
            <p:cNvCxnSpPr>
              <a:cxnSpLocks noChangeShapeType="1"/>
              <a:stCxn id="78910" idx="2"/>
              <a:endCxn id="78909" idx="0"/>
            </p:cNvCxnSpPr>
            <p:nvPr/>
          </p:nvCxnSpPr>
          <p:spPr bwMode="auto">
            <a:xfrm>
              <a:off x="4584" y="1008"/>
              <a:ext cx="144"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99" name="AutoShape 103"/>
            <p:cNvCxnSpPr>
              <a:cxnSpLocks noChangeShapeType="1"/>
              <a:stCxn id="78905" idx="2"/>
              <a:endCxn id="78906" idx="0"/>
            </p:cNvCxnSpPr>
            <p:nvPr/>
          </p:nvCxnSpPr>
          <p:spPr bwMode="auto">
            <a:xfrm flipH="1">
              <a:off x="5256" y="1008"/>
              <a:ext cx="144"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00" name="AutoShape 104"/>
            <p:cNvCxnSpPr>
              <a:cxnSpLocks noChangeShapeType="1"/>
              <a:stCxn id="78909" idx="2"/>
              <a:endCxn id="78907" idx="0"/>
            </p:cNvCxnSpPr>
            <p:nvPr/>
          </p:nvCxnSpPr>
          <p:spPr bwMode="auto">
            <a:xfrm flipH="1">
              <a:off x="4512" y="1488"/>
              <a:ext cx="216"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01" name="AutoShape 105"/>
            <p:cNvCxnSpPr>
              <a:cxnSpLocks noChangeShapeType="1"/>
              <a:stCxn id="78909" idx="2"/>
              <a:endCxn id="78908" idx="0"/>
            </p:cNvCxnSpPr>
            <p:nvPr/>
          </p:nvCxnSpPr>
          <p:spPr bwMode="auto">
            <a:xfrm>
              <a:off x="4728" y="1488"/>
              <a:ext cx="19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02" name="AutoShape 106"/>
            <p:cNvCxnSpPr>
              <a:cxnSpLocks noChangeShapeType="1"/>
              <a:stCxn id="78904" idx="2"/>
              <a:endCxn id="78910" idx="0"/>
            </p:cNvCxnSpPr>
            <p:nvPr/>
          </p:nvCxnSpPr>
          <p:spPr bwMode="auto">
            <a:xfrm flipH="1">
              <a:off x="4584" y="528"/>
              <a:ext cx="384"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03" name="AutoShape 107"/>
            <p:cNvCxnSpPr>
              <a:cxnSpLocks noChangeShapeType="1"/>
              <a:stCxn id="78904" idx="2"/>
              <a:endCxn id="78905" idx="0"/>
            </p:cNvCxnSpPr>
            <p:nvPr/>
          </p:nvCxnSpPr>
          <p:spPr bwMode="auto">
            <a:xfrm>
              <a:off x="4968" y="528"/>
              <a:ext cx="43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04" name="Rectangle 108"/>
            <p:cNvSpPr>
              <a:spLocks noChangeArrowheads="1"/>
            </p:cNvSpPr>
            <p:nvPr/>
          </p:nvSpPr>
          <p:spPr bwMode="auto">
            <a:xfrm>
              <a:off x="4848" y="28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7</a:t>
              </a:r>
            </a:p>
          </p:txBody>
        </p:sp>
        <p:sp>
          <p:nvSpPr>
            <p:cNvPr id="78905" name="Rectangle 109"/>
            <p:cNvSpPr>
              <a:spLocks noChangeArrowheads="1"/>
            </p:cNvSpPr>
            <p:nvPr/>
          </p:nvSpPr>
          <p:spPr bwMode="auto">
            <a:xfrm>
              <a:off x="5280" y="76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9</a:t>
              </a:r>
            </a:p>
          </p:txBody>
        </p:sp>
        <p:sp>
          <p:nvSpPr>
            <p:cNvPr id="78906" name="Rectangle 110"/>
            <p:cNvSpPr>
              <a:spLocks noChangeArrowheads="1"/>
            </p:cNvSpPr>
            <p:nvPr/>
          </p:nvSpPr>
          <p:spPr bwMode="auto">
            <a:xfrm>
              <a:off x="5136" y="124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8</a:t>
              </a:r>
            </a:p>
          </p:txBody>
        </p:sp>
        <p:sp>
          <p:nvSpPr>
            <p:cNvPr id="78907" name="Rectangle 111"/>
            <p:cNvSpPr>
              <a:spLocks noChangeArrowheads="1"/>
            </p:cNvSpPr>
            <p:nvPr/>
          </p:nvSpPr>
          <p:spPr bwMode="auto">
            <a:xfrm>
              <a:off x="4392" y="172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4</a:t>
              </a:r>
            </a:p>
          </p:txBody>
        </p:sp>
        <p:sp>
          <p:nvSpPr>
            <p:cNvPr id="78908" name="Rectangle 112"/>
            <p:cNvSpPr>
              <a:spLocks noChangeArrowheads="1"/>
            </p:cNvSpPr>
            <p:nvPr/>
          </p:nvSpPr>
          <p:spPr bwMode="auto">
            <a:xfrm>
              <a:off x="4800" y="172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6</a:t>
              </a:r>
            </a:p>
          </p:txBody>
        </p:sp>
        <p:sp>
          <p:nvSpPr>
            <p:cNvPr id="78909" name="Rectangle 113"/>
            <p:cNvSpPr>
              <a:spLocks noChangeArrowheads="1"/>
            </p:cNvSpPr>
            <p:nvPr/>
          </p:nvSpPr>
          <p:spPr bwMode="auto">
            <a:xfrm>
              <a:off x="4608" y="124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5</a:t>
              </a:r>
              <a:endParaRPr lang="en-US" altLang="ko-KR">
                <a:latin typeface="Times New Roman" pitchFamily="18" charset="0"/>
                <a:ea typeface="Gulim" pitchFamily="34" charset="-127"/>
              </a:endParaRPr>
            </a:p>
          </p:txBody>
        </p:sp>
        <p:sp>
          <p:nvSpPr>
            <p:cNvPr id="78910" name="Rectangle 114"/>
            <p:cNvSpPr>
              <a:spLocks noChangeArrowheads="1"/>
            </p:cNvSpPr>
            <p:nvPr/>
          </p:nvSpPr>
          <p:spPr bwMode="auto">
            <a:xfrm>
              <a:off x="4464" y="76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3</a:t>
              </a:r>
            </a:p>
          </p:txBody>
        </p:sp>
        <p:sp>
          <p:nvSpPr>
            <p:cNvPr id="78911" name="Rectangle 115"/>
            <p:cNvSpPr>
              <a:spLocks noChangeAspect="1" noChangeArrowheads="1"/>
            </p:cNvSpPr>
            <p:nvPr/>
          </p:nvSpPr>
          <p:spPr bwMode="auto">
            <a:xfrm>
              <a:off x="5070" y="1715"/>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12" name="AutoShape 116"/>
            <p:cNvCxnSpPr>
              <a:cxnSpLocks noChangeShapeType="1"/>
              <a:stCxn id="78906" idx="2"/>
              <a:endCxn id="78911" idx="0"/>
            </p:cNvCxnSpPr>
            <p:nvPr/>
          </p:nvCxnSpPr>
          <p:spPr bwMode="auto">
            <a:xfrm flipH="1">
              <a:off x="5147" y="1488"/>
              <a:ext cx="109"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13" name="AutoShape 117"/>
            <p:cNvCxnSpPr>
              <a:cxnSpLocks noChangeShapeType="1"/>
              <a:stCxn id="78906" idx="2"/>
              <a:endCxn id="78914" idx="0"/>
            </p:cNvCxnSpPr>
            <p:nvPr/>
          </p:nvCxnSpPr>
          <p:spPr bwMode="auto">
            <a:xfrm>
              <a:off x="5256" y="1488"/>
              <a:ext cx="92"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14" name="Rectangle 118"/>
            <p:cNvSpPr>
              <a:spLocks noChangeAspect="1" noChangeArrowheads="1"/>
            </p:cNvSpPr>
            <p:nvPr/>
          </p:nvSpPr>
          <p:spPr bwMode="auto">
            <a:xfrm>
              <a:off x="5271" y="1715"/>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15" name="Rectangle 119"/>
            <p:cNvSpPr>
              <a:spLocks noChangeAspect="1" noChangeArrowheads="1"/>
            </p:cNvSpPr>
            <p:nvPr/>
          </p:nvSpPr>
          <p:spPr bwMode="auto">
            <a:xfrm>
              <a:off x="4350" y="2195"/>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16" name="AutoShape 120"/>
            <p:cNvCxnSpPr>
              <a:cxnSpLocks noChangeShapeType="1"/>
              <a:stCxn id="78907" idx="2"/>
              <a:endCxn id="78915" idx="0"/>
            </p:cNvCxnSpPr>
            <p:nvPr/>
          </p:nvCxnSpPr>
          <p:spPr bwMode="auto">
            <a:xfrm flipH="1">
              <a:off x="4427" y="1968"/>
              <a:ext cx="85"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17" name="AutoShape 121"/>
            <p:cNvCxnSpPr>
              <a:cxnSpLocks noChangeShapeType="1"/>
              <a:stCxn id="78907" idx="2"/>
              <a:endCxn id="78918" idx="0"/>
            </p:cNvCxnSpPr>
            <p:nvPr/>
          </p:nvCxnSpPr>
          <p:spPr bwMode="auto">
            <a:xfrm>
              <a:off x="4512" y="1968"/>
              <a:ext cx="116"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18" name="Rectangle 122"/>
            <p:cNvSpPr>
              <a:spLocks noChangeAspect="1" noChangeArrowheads="1"/>
            </p:cNvSpPr>
            <p:nvPr/>
          </p:nvSpPr>
          <p:spPr bwMode="auto">
            <a:xfrm>
              <a:off x="4551" y="2195"/>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19" name="Rectangle 123"/>
            <p:cNvSpPr>
              <a:spLocks noChangeAspect="1" noChangeArrowheads="1"/>
            </p:cNvSpPr>
            <p:nvPr/>
          </p:nvSpPr>
          <p:spPr bwMode="auto">
            <a:xfrm>
              <a:off x="4734" y="2195"/>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20" name="AutoShape 124"/>
            <p:cNvCxnSpPr>
              <a:cxnSpLocks noChangeShapeType="1"/>
              <a:stCxn id="78908" idx="2"/>
              <a:endCxn id="78919" idx="0"/>
            </p:cNvCxnSpPr>
            <p:nvPr/>
          </p:nvCxnSpPr>
          <p:spPr bwMode="auto">
            <a:xfrm flipH="1">
              <a:off x="4811" y="1968"/>
              <a:ext cx="109"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21" name="AutoShape 125"/>
            <p:cNvCxnSpPr>
              <a:cxnSpLocks noChangeShapeType="1"/>
              <a:stCxn id="78908" idx="2"/>
              <a:endCxn id="78922" idx="0"/>
            </p:cNvCxnSpPr>
            <p:nvPr/>
          </p:nvCxnSpPr>
          <p:spPr bwMode="auto">
            <a:xfrm>
              <a:off x="4920" y="1968"/>
              <a:ext cx="92"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22" name="Rectangle 126"/>
            <p:cNvSpPr>
              <a:spLocks noChangeAspect="1" noChangeArrowheads="1"/>
            </p:cNvSpPr>
            <p:nvPr/>
          </p:nvSpPr>
          <p:spPr bwMode="auto">
            <a:xfrm>
              <a:off x="4935" y="2195"/>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923" name="Rectangle 127"/>
            <p:cNvSpPr>
              <a:spLocks noChangeAspect="1" noChangeArrowheads="1"/>
            </p:cNvSpPr>
            <p:nvPr/>
          </p:nvSpPr>
          <p:spPr bwMode="auto">
            <a:xfrm>
              <a:off x="4407" y="1283"/>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924" name="AutoShape 128"/>
            <p:cNvCxnSpPr>
              <a:cxnSpLocks noChangeShapeType="1"/>
              <a:stCxn id="78910" idx="2"/>
              <a:endCxn id="78923" idx="0"/>
            </p:cNvCxnSpPr>
            <p:nvPr/>
          </p:nvCxnSpPr>
          <p:spPr bwMode="auto">
            <a:xfrm flipH="1">
              <a:off x="4484" y="1008"/>
              <a:ext cx="100" cy="26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925" name="AutoShape 129"/>
            <p:cNvCxnSpPr>
              <a:cxnSpLocks noChangeShapeType="1"/>
              <a:stCxn id="78905" idx="2"/>
              <a:endCxn id="78926" idx="0"/>
            </p:cNvCxnSpPr>
            <p:nvPr/>
          </p:nvCxnSpPr>
          <p:spPr bwMode="auto">
            <a:xfrm>
              <a:off x="5400" y="1008"/>
              <a:ext cx="140" cy="26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926" name="Rectangle 130"/>
            <p:cNvSpPr>
              <a:spLocks noChangeAspect="1" noChangeArrowheads="1"/>
            </p:cNvSpPr>
            <p:nvPr/>
          </p:nvSpPr>
          <p:spPr bwMode="auto">
            <a:xfrm>
              <a:off x="5463" y="1283"/>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sp>
        <p:nvSpPr>
          <p:cNvPr id="806019" name="Text Box 131"/>
          <p:cNvSpPr txBox="1">
            <a:spLocks noChangeArrowheads="1"/>
          </p:cNvSpPr>
          <p:nvPr/>
        </p:nvSpPr>
        <p:spPr bwMode="auto">
          <a:xfrm>
            <a:off x="2743200" y="57785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
        <p:nvSpPr>
          <p:cNvPr id="806020" name="Text Box 132"/>
          <p:cNvSpPr txBox="1">
            <a:spLocks noChangeArrowheads="1"/>
          </p:cNvSpPr>
          <p:nvPr/>
        </p:nvSpPr>
        <p:spPr bwMode="auto">
          <a:xfrm>
            <a:off x="5867400" y="30480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
        <p:nvSpPr>
          <p:cNvPr id="806021" name="Text Box 133"/>
          <p:cNvSpPr txBox="1">
            <a:spLocks noChangeArrowheads="1"/>
          </p:cNvSpPr>
          <p:nvPr/>
        </p:nvSpPr>
        <p:spPr bwMode="auto">
          <a:xfrm>
            <a:off x="990600" y="2971800"/>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06022" name="Text Box 134"/>
          <p:cNvSpPr txBox="1">
            <a:spLocks noChangeArrowheads="1"/>
          </p:cNvSpPr>
          <p:nvPr/>
        </p:nvSpPr>
        <p:spPr bwMode="auto">
          <a:xfrm>
            <a:off x="7162800" y="1157288"/>
            <a:ext cx="838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06023" name="Text Box 135"/>
          <p:cNvSpPr txBox="1">
            <a:spLocks noChangeArrowheads="1"/>
          </p:cNvSpPr>
          <p:nvPr/>
        </p:nvSpPr>
        <p:spPr bwMode="auto">
          <a:xfrm>
            <a:off x="7772400" y="381000"/>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grpSp>
        <p:nvGrpSpPr>
          <p:cNvPr id="806028" name="Group 140"/>
          <p:cNvGrpSpPr>
            <a:grpSpLocks/>
          </p:cNvGrpSpPr>
          <p:nvPr/>
        </p:nvGrpSpPr>
        <p:grpSpPr bwMode="auto">
          <a:xfrm>
            <a:off x="4800600" y="3200400"/>
            <a:ext cx="2847975" cy="3251200"/>
            <a:chOff x="3024" y="2016"/>
            <a:chExt cx="1794" cy="2048"/>
          </a:xfrm>
        </p:grpSpPr>
        <p:cxnSp>
          <p:nvCxnSpPr>
            <p:cNvPr id="78861" name="AutoShape 68"/>
            <p:cNvCxnSpPr>
              <a:cxnSpLocks noChangeShapeType="1"/>
              <a:stCxn id="78871" idx="2"/>
              <a:endCxn id="78870" idx="0"/>
            </p:cNvCxnSpPr>
            <p:nvPr/>
          </p:nvCxnSpPr>
          <p:spPr bwMode="auto">
            <a:xfrm>
              <a:off x="4184" y="2736"/>
              <a:ext cx="240"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2" name="AutoShape 69"/>
            <p:cNvCxnSpPr>
              <a:cxnSpLocks noChangeShapeType="1"/>
              <a:stCxn id="78870" idx="2"/>
              <a:endCxn id="78868" idx="0"/>
            </p:cNvCxnSpPr>
            <p:nvPr/>
          </p:nvCxnSpPr>
          <p:spPr bwMode="auto">
            <a:xfrm flipH="1">
              <a:off x="4257" y="3216"/>
              <a:ext cx="167" cy="22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3" name="AutoShape 70"/>
            <p:cNvCxnSpPr>
              <a:cxnSpLocks noChangeShapeType="1"/>
              <a:stCxn id="78870" idx="2"/>
              <a:endCxn id="78869" idx="0"/>
            </p:cNvCxnSpPr>
            <p:nvPr/>
          </p:nvCxnSpPr>
          <p:spPr bwMode="auto">
            <a:xfrm>
              <a:off x="4424" y="3216"/>
              <a:ext cx="217" cy="22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4" name="AutoShape 71"/>
            <p:cNvCxnSpPr>
              <a:cxnSpLocks noChangeShapeType="1"/>
              <a:stCxn id="78866" idx="2"/>
              <a:endCxn id="78871" idx="0"/>
            </p:cNvCxnSpPr>
            <p:nvPr/>
          </p:nvCxnSpPr>
          <p:spPr bwMode="auto">
            <a:xfrm>
              <a:off x="3776" y="2256"/>
              <a:ext cx="408"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5" name="AutoShape 72"/>
            <p:cNvCxnSpPr>
              <a:cxnSpLocks noChangeShapeType="1"/>
              <a:stCxn id="78866" idx="2"/>
              <a:endCxn id="78867" idx="0"/>
            </p:cNvCxnSpPr>
            <p:nvPr/>
          </p:nvCxnSpPr>
          <p:spPr bwMode="auto">
            <a:xfrm flipH="1">
              <a:off x="3384" y="2256"/>
              <a:ext cx="39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66" name="Rectangle 73"/>
            <p:cNvSpPr>
              <a:spLocks noChangeArrowheads="1"/>
            </p:cNvSpPr>
            <p:nvPr/>
          </p:nvSpPr>
          <p:spPr bwMode="auto">
            <a:xfrm>
              <a:off x="3656" y="201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8</a:t>
              </a:r>
              <a:endParaRPr lang="en-US" altLang="ko-KR">
                <a:latin typeface="Times New Roman" pitchFamily="18" charset="0"/>
                <a:ea typeface="Gulim" pitchFamily="34" charset="-127"/>
              </a:endParaRPr>
            </a:p>
          </p:txBody>
        </p:sp>
        <p:sp>
          <p:nvSpPr>
            <p:cNvPr id="78867" name="Rectangle 74"/>
            <p:cNvSpPr>
              <a:spLocks noChangeArrowheads="1"/>
            </p:cNvSpPr>
            <p:nvPr/>
          </p:nvSpPr>
          <p:spPr bwMode="auto">
            <a:xfrm>
              <a:off x="3264" y="249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6</a:t>
              </a:r>
            </a:p>
          </p:txBody>
        </p:sp>
        <p:sp>
          <p:nvSpPr>
            <p:cNvPr id="78868" name="Rectangle 75"/>
            <p:cNvSpPr>
              <a:spLocks noChangeArrowheads="1"/>
            </p:cNvSpPr>
            <p:nvPr/>
          </p:nvSpPr>
          <p:spPr bwMode="auto">
            <a:xfrm>
              <a:off x="4137" y="344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16</a:t>
              </a:r>
            </a:p>
          </p:txBody>
        </p:sp>
        <p:sp>
          <p:nvSpPr>
            <p:cNvPr id="78869" name="Rectangle 76"/>
            <p:cNvSpPr>
              <a:spLocks noChangeArrowheads="1"/>
            </p:cNvSpPr>
            <p:nvPr/>
          </p:nvSpPr>
          <p:spPr bwMode="auto">
            <a:xfrm>
              <a:off x="4521" y="344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23</a:t>
              </a:r>
            </a:p>
          </p:txBody>
        </p:sp>
        <p:sp>
          <p:nvSpPr>
            <p:cNvPr id="78870" name="Rectangle 77"/>
            <p:cNvSpPr>
              <a:spLocks noChangeArrowheads="1"/>
            </p:cNvSpPr>
            <p:nvPr/>
          </p:nvSpPr>
          <p:spPr bwMode="auto">
            <a:xfrm>
              <a:off x="4304" y="297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18</a:t>
              </a:r>
            </a:p>
          </p:txBody>
        </p:sp>
        <p:sp>
          <p:nvSpPr>
            <p:cNvPr id="78871" name="Rectangle 78"/>
            <p:cNvSpPr>
              <a:spLocks noChangeArrowheads="1"/>
            </p:cNvSpPr>
            <p:nvPr/>
          </p:nvSpPr>
          <p:spPr bwMode="auto">
            <a:xfrm>
              <a:off x="4064" y="249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12</a:t>
              </a:r>
            </a:p>
          </p:txBody>
        </p:sp>
        <p:cxnSp>
          <p:nvCxnSpPr>
            <p:cNvPr id="78872" name="AutoShape 79"/>
            <p:cNvCxnSpPr>
              <a:cxnSpLocks noChangeShapeType="1"/>
              <a:stCxn id="78871" idx="2"/>
              <a:endCxn id="78873" idx="0"/>
            </p:cNvCxnSpPr>
            <p:nvPr/>
          </p:nvCxnSpPr>
          <p:spPr bwMode="auto">
            <a:xfrm flipH="1">
              <a:off x="3977" y="2736"/>
              <a:ext cx="207"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73" name="Rectangle 80"/>
            <p:cNvSpPr>
              <a:spLocks noChangeArrowheads="1"/>
            </p:cNvSpPr>
            <p:nvPr/>
          </p:nvSpPr>
          <p:spPr bwMode="auto">
            <a:xfrm>
              <a:off x="3857" y="297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9</a:t>
              </a:r>
            </a:p>
          </p:txBody>
        </p:sp>
        <p:cxnSp>
          <p:nvCxnSpPr>
            <p:cNvPr id="78874" name="AutoShape 81"/>
            <p:cNvCxnSpPr>
              <a:cxnSpLocks noChangeShapeType="1"/>
              <a:stCxn id="78867" idx="2"/>
              <a:endCxn id="78876" idx="0"/>
            </p:cNvCxnSpPr>
            <p:nvPr/>
          </p:nvCxnSpPr>
          <p:spPr bwMode="auto">
            <a:xfrm flipH="1">
              <a:off x="3201" y="2736"/>
              <a:ext cx="183"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75" name="AutoShape 82"/>
            <p:cNvCxnSpPr>
              <a:cxnSpLocks noChangeShapeType="1"/>
              <a:stCxn id="78867" idx="2"/>
              <a:endCxn id="78877" idx="0"/>
            </p:cNvCxnSpPr>
            <p:nvPr/>
          </p:nvCxnSpPr>
          <p:spPr bwMode="auto">
            <a:xfrm>
              <a:off x="3384" y="2736"/>
              <a:ext cx="19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76" name="Rectangle 83"/>
            <p:cNvSpPr>
              <a:spLocks noChangeArrowheads="1"/>
            </p:cNvSpPr>
            <p:nvPr/>
          </p:nvSpPr>
          <p:spPr bwMode="auto">
            <a:xfrm>
              <a:off x="3081" y="297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4</a:t>
              </a:r>
            </a:p>
          </p:txBody>
        </p:sp>
        <p:sp>
          <p:nvSpPr>
            <p:cNvPr id="78877" name="Rectangle 84"/>
            <p:cNvSpPr>
              <a:spLocks noChangeArrowheads="1"/>
            </p:cNvSpPr>
            <p:nvPr/>
          </p:nvSpPr>
          <p:spPr bwMode="auto">
            <a:xfrm>
              <a:off x="3456" y="297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5</a:t>
              </a:r>
            </a:p>
          </p:txBody>
        </p:sp>
        <p:sp>
          <p:nvSpPr>
            <p:cNvPr id="78878" name="Rectangle 85"/>
            <p:cNvSpPr>
              <a:spLocks noChangeAspect="1" noChangeArrowheads="1"/>
            </p:cNvSpPr>
            <p:nvPr/>
          </p:nvSpPr>
          <p:spPr bwMode="auto">
            <a:xfrm>
              <a:off x="3024" y="3443"/>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879" name="AutoShape 86"/>
            <p:cNvCxnSpPr>
              <a:cxnSpLocks noChangeShapeType="1"/>
              <a:stCxn id="78876" idx="2"/>
              <a:endCxn id="78878" idx="0"/>
            </p:cNvCxnSpPr>
            <p:nvPr/>
          </p:nvCxnSpPr>
          <p:spPr bwMode="auto">
            <a:xfrm flipH="1">
              <a:off x="3101" y="3216"/>
              <a:ext cx="100"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80" name="AutoShape 87"/>
            <p:cNvCxnSpPr>
              <a:cxnSpLocks noChangeShapeType="1"/>
              <a:stCxn id="78876" idx="2"/>
              <a:endCxn id="78881" idx="0"/>
            </p:cNvCxnSpPr>
            <p:nvPr/>
          </p:nvCxnSpPr>
          <p:spPr bwMode="auto">
            <a:xfrm>
              <a:off x="3201" y="3216"/>
              <a:ext cx="93"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81" name="Rectangle 88"/>
            <p:cNvSpPr>
              <a:spLocks noChangeAspect="1" noChangeArrowheads="1"/>
            </p:cNvSpPr>
            <p:nvPr/>
          </p:nvSpPr>
          <p:spPr bwMode="auto">
            <a:xfrm>
              <a:off x="3217" y="3443"/>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882" name="Rectangle 89"/>
            <p:cNvSpPr>
              <a:spLocks noChangeAspect="1" noChangeArrowheads="1"/>
            </p:cNvSpPr>
            <p:nvPr/>
          </p:nvSpPr>
          <p:spPr bwMode="auto">
            <a:xfrm>
              <a:off x="3416" y="3443"/>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883" name="AutoShape 90"/>
            <p:cNvCxnSpPr>
              <a:cxnSpLocks noChangeShapeType="1"/>
              <a:stCxn id="78877" idx="2"/>
              <a:endCxn id="78882" idx="0"/>
            </p:cNvCxnSpPr>
            <p:nvPr/>
          </p:nvCxnSpPr>
          <p:spPr bwMode="auto">
            <a:xfrm flipH="1">
              <a:off x="3493" y="3216"/>
              <a:ext cx="83"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84" name="AutoShape 91"/>
            <p:cNvCxnSpPr>
              <a:cxnSpLocks noChangeShapeType="1"/>
              <a:stCxn id="78877" idx="2"/>
              <a:endCxn id="78885" idx="0"/>
            </p:cNvCxnSpPr>
            <p:nvPr/>
          </p:nvCxnSpPr>
          <p:spPr bwMode="auto">
            <a:xfrm>
              <a:off x="3576" y="3216"/>
              <a:ext cx="102"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85" name="Rectangle 92"/>
            <p:cNvSpPr>
              <a:spLocks noChangeAspect="1" noChangeArrowheads="1"/>
            </p:cNvSpPr>
            <p:nvPr/>
          </p:nvSpPr>
          <p:spPr bwMode="auto">
            <a:xfrm>
              <a:off x="3601" y="3443"/>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886" name="Rectangle 93"/>
            <p:cNvSpPr>
              <a:spLocks noChangeAspect="1" noChangeArrowheads="1"/>
            </p:cNvSpPr>
            <p:nvPr/>
          </p:nvSpPr>
          <p:spPr bwMode="auto">
            <a:xfrm>
              <a:off x="4080" y="3907"/>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887" name="AutoShape 94"/>
            <p:cNvCxnSpPr>
              <a:cxnSpLocks noChangeShapeType="1"/>
              <a:stCxn id="78868" idx="2"/>
              <a:endCxn id="78886" idx="0"/>
            </p:cNvCxnSpPr>
            <p:nvPr/>
          </p:nvCxnSpPr>
          <p:spPr bwMode="auto">
            <a:xfrm flipH="1">
              <a:off x="4157" y="3680"/>
              <a:ext cx="100"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88" name="AutoShape 95"/>
            <p:cNvCxnSpPr>
              <a:cxnSpLocks noChangeShapeType="1"/>
              <a:stCxn id="78868" idx="2"/>
              <a:endCxn id="78889" idx="0"/>
            </p:cNvCxnSpPr>
            <p:nvPr/>
          </p:nvCxnSpPr>
          <p:spPr bwMode="auto">
            <a:xfrm>
              <a:off x="4257" y="3680"/>
              <a:ext cx="101"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89" name="Rectangle 96"/>
            <p:cNvSpPr>
              <a:spLocks noChangeAspect="1" noChangeArrowheads="1"/>
            </p:cNvSpPr>
            <p:nvPr/>
          </p:nvSpPr>
          <p:spPr bwMode="auto">
            <a:xfrm>
              <a:off x="4281" y="3907"/>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890" name="Rectangle 97"/>
            <p:cNvSpPr>
              <a:spLocks noChangeAspect="1" noChangeArrowheads="1"/>
            </p:cNvSpPr>
            <p:nvPr/>
          </p:nvSpPr>
          <p:spPr bwMode="auto">
            <a:xfrm>
              <a:off x="4472" y="3907"/>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891" name="AutoShape 98"/>
            <p:cNvCxnSpPr>
              <a:cxnSpLocks noChangeShapeType="1"/>
              <a:stCxn id="78869" idx="2"/>
              <a:endCxn id="78890" idx="0"/>
            </p:cNvCxnSpPr>
            <p:nvPr/>
          </p:nvCxnSpPr>
          <p:spPr bwMode="auto">
            <a:xfrm flipH="1">
              <a:off x="4549" y="3680"/>
              <a:ext cx="92"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92" name="AutoShape 99"/>
            <p:cNvCxnSpPr>
              <a:cxnSpLocks noChangeShapeType="1"/>
              <a:stCxn id="78869" idx="2"/>
              <a:endCxn id="78893" idx="0"/>
            </p:cNvCxnSpPr>
            <p:nvPr/>
          </p:nvCxnSpPr>
          <p:spPr bwMode="auto">
            <a:xfrm>
              <a:off x="4641" y="3680"/>
              <a:ext cx="101"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93" name="Rectangle 100"/>
            <p:cNvSpPr>
              <a:spLocks noChangeAspect="1" noChangeArrowheads="1"/>
            </p:cNvSpPr>
            <p:nvPr/>
          </p:nvSpPr>
          <p:spPr bwMode="auto">
            <a:xfrm>
              <a:off x="4665" y="3907"/>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8894" name="Rectangle 136"/>
            <p:cNvSpPr>
              <a:spLocks noChangeAspect="1" noChangeArrowheads="1"/>
            </p:cNvSpPr>
            <p:nvPr/>
          </p:nvSpPr>
          <p:spPr bwMode="auto">
            <a:xfrm>
              <a:off x="3806" y="344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8895" name="AutoShape 137"/>
            <p:cNvCxnSpPr>
              <a:cxnSpLocks noChangeShapeType="1"/>
              <a:endCxn id="78894" idx="0"/>
            </p:cNvCxnSpPr>
            <p:nvPr/>
          </p:nvCxnSpPr>
          <p:spPr bwMode="auto">
            <a:xfrm flipH="1">
              <a:off x="3883" y="3215"/>
              <a:ext cx="91"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96" name="AutoShape 138"/>
            <p:cNvCxnSpPr>
              <a:cxnSpLocks noChangeShapeType="1"/>
              <a:endCxn id="78897" idx="0"/>
            </p:cNvCxnSpPr>
            <p:nvPr/>
          </p:nvCxnSpPr>
          <p:spPr bwMode="auto">
            <a:xfrm>
              <a:off x="3966" y="3215"/>
              <a:ext cx="110" cy="221"/>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97" name="Rectangle 139"/>
            <p:cNvSpPr>
              <a:spLocks noChangeAspect="1" noChangeArrowheads="1"/>
            </p:cNvSpPr>
            <p:nvPr/>
          </p:nvSpPr>
          <p:spPr bwMode="auto">
            <a:xfrm>
              <a:off x="3999" y="344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spTree>
    <p:extLst>
      <p:ext uri="{BB962C8B-B14F-4D97-AF65-F5344CB8AC3E}">
        <p14:creationId xmlns:p14="http://schemas.microsoft.com/office/powerpoint/2010/main" val="2165108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6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59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60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060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60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059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60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019" grpId="0"/>
      <p:bldP spid="806020" grpId="0"/>
      <p:bldP spid="806021" grpId="0"/>
      <p:bldP spid="806022" grpId="0"/>
      <p:bldP spid="8060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28600" y="-152400"/>
            <a:ext cx="7772400" cy="1143000"/>
          </a:xfrm>
        </p:spPr>
        <p:txBody>
          <a:bodyPr/>
          <a:lstStyle/>
          <a:p>
            <a:pPr eaLnBrk="1" hangingPunct="1"/>
            <a:r>
              <a:rPr lang="en-US" altLang="en-US" smtClean="0"/>
              <a:t>Height of an AVL Tree</a:t>
            </a:r>
          </a:p>
        </p:txBody>
      </p:sp>
      <p:sp>
        <p:nvSpPr>
          <p:cNvPr id="79876" name="Rectangle 3" descr="Rectangle: Click to edit Master text styles&#10;Second level&#10;Third level&#10;Fourth level&#10;Fifth level"/>
          <p:cNvSpPr>
            <a:spLocks noGrp="1" noChangeArrowheads="1"/>
          </p:cNvSpPr>
          <p:nvPr>
            <p:ph type="body" sz="half" idx="1"/>
          </p:nvPr>
        </p:nvSpPr>
        <p:spPr>
          <a:xfrm>
            <a:off x="228600" y="1066800"/>
            <a:ext cx="8686800" cy="5334000"/>
          </a:xfrm>
        </p:spPr>
        <p:txBody>
          <a:bodyPr/>
          <a:lstStyle/>
          <a:p>
            <a:pPr eaLnBrk="1" hangingPunct="1"/>
            <a:endParaRPr lang="en-US" altLang="en-US" sz="2800" b="1" smtClean="0">
              <a:solidFill>
                <a:schemeClr val="tx2"/>
              </a:solidFill>
            </a:endParaRPr>
          </a:p>
          <a:p>
            <a:pPr eaLnBrk="1" hangingPunct="1"/>
            <a:r>
              <a:rPr lang="en-US" altLang="en-US" sz="2800" b="1" smtClean="0">
                <a:solidFill>
                  <a:schemeClr val="tx2"/>
                </a:solidFill>
              </a:rPr>
              <a:t>Fact</a:t>
            </a:r>
            <a:r>
              <a:rPr lang="en-US" altLang="en-US" sz="2800" smtClean="0"/>
              <a:t>: The </a:t>
            </a:r>
            <a:r>
              <a:rPr lang="en-US" altLang="en-US" sz="2800" b="1" i="1" smtClean="0"/>
              <a:t>height</a:t>
            </a:r>
            <a:r>
              <a:rPr lang="en-US" altLang="en-US" sz="2800" smtClean="0"/>
              <a:t> of an AVL tree storing </a:t>
            </a:r>
            <a:r>
              <a:rPr lang="en-US" altLang="en-US" sz="2800" b="1" i="1" smtClean="0">
                <a:latin typeface="Times New Roman" pitchFamily="18" charset="0"/>
              </a:rPr>
              <a:t>n</a:t>
            </a:r>
            <a:r>
              <a:rPr lang="en-US" altLang="en-US" sz="2800" smtClean="0"/>
              <a:t> keys is O(log n).</a:t>
            </a:r>
          </a:p>
        </p:txBody>
      </p:sp>
      <p:sp>
        <p:nvSpPr>
          <p:cNvPr id="79874"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B86F6F95-6B62-4419-88C2-C5D2FF7305BB}" type="slidenum">
              <a:rPr lang="en-US" sz="1400" smtClean="0"/>
              <a:pPr eaLnBrk="1" hangingPunct="1"/>
              <a:t>31</a:t>
            </a:fld>
            <a:endParaRPr lang="en-US" sz="1400" smtClean="0"/>
          </a:p>
        </p:txBody>
      </p:sp>
      <p:grpSp>
        <p:nvGrpSpPr>
          <p:cNvPr id="79877" name="Group 4"/>
          <p:cNvGrpSpPr>
            <a:grpSpLocks/>
          </p:cNvGrpSpPr>
          <p:nvPr/>
        </p:nvGrpSpPr>
        <p:grpSpPr bwMode="auto">
          <a:xfrm>
            <a:off x="3292475" y="2727325"/>
            <a:ext cx="2557463" cy="3297238"/>
            <a:chOff x="1230" y="432"/>
            <a:chExt cx="1611" cy="2077"/>
          </a:xfrm>
        </p:grpSpPr>
        <p:cxnSp>
          <p:nvCxnSpPr>
            <p:cNvPr id="79878" name="AutoShape 5"/>
            <p:cNvCxnSpPr>
              <a:cxnSpLocks noChangeShapeType="1"/>
              <a:stCxn id="79885" idx="2"/>
              <a:endCxn id="79886" idx="0"/>
            </p:cNvCxnSpPr>
            <p:nvPr/>
          </p:nvCxnSpPr>
          <p:spPr bwMode="auto">
            <a:xfrm flipH="1">
              <a:off x="1905" y="1152"/>
              <a:ext cx="240"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79" name="AutoShape 6"/>
            <p:cNvCxnSpPr>
              <a:cxnSpLocks noChangeShapeType="1"/>
              <a:stCxn id="79885" idx="2"/>
              <a:endCxn id="79887" idx="0"/>
            </p:cNvCxnSpPr>
            <p:nvPr/>
          </p:nvCxnSpPr>
          <p:spPr bwMode="auto">
            <a:xfrm>
              <a:off x="2145" y="1152"/>
              <a:ext cx="288"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0" name="AutoShape 7"/>
            <p:cNvCxnSpPr>
              <a:cxnSpLocks noChangeShapeType="1"/>
              <a:stCxn id="79887" idx="2"/>
              <a:endCxn id="79888" idx="0"/>
            </p:cNvCxnSpPr>
            <p:nvPr/>
          </p:nvCxnSpPr>
          <p:spPr bwMode="auto">
            <a:xfrm flipH="1">
              <a:off x="2241" y="1632"/>
              <a:ext cx="192"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1" name="AutoShape 8"/>
            <p:cNvCxnSpPr>
              <a:cxnSpLocks noChangeShapeType="1"/>
              <a:stCxn id="79887" idx="2"/>
              <a:endCxn id="79889" idx="0"/>
            </p:cNvCxnSpPr>
            <p:nvPr/>
          </p:nvCxnSpPr>
          <p:spPr bwMode="auto">
            <a:xfrm>
              <a:off x="2433" y="1632"/>
              <a:ext cx="240"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2" name="AutoShape 9"/>
            <p:cNvCxnSpPr>
              <a:cxnSpLocks noChangeShapeType="1"/>
              <a:stCxn id="79884" idx="2"/>
              <a:endCxn id="79891" idx="0"/>
            </p:cNvCxnSpPr>
            <p:nvPr/>
          </p:nvCxnSpPr>
          <p:spPr bwMode="auto">
            <a:xfrm flipH="1">
              <a:off x="1407" y="672"/>
              <a:ext cx="345"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3" name="AutoShape 10"/>
            <p:cNvCxnSpPr>
              <a:cxnSpLocks noChangeShapeType="1"/>
              <a:stCxn id="79884" idx="2"/>
              <a:endCxn id="79885" idx="0"/>
            </p:cNvCxnSpPr>
            <p:nvPr/>
          </p:nvCxnSpPr>
          <p:spPr bwMode="auto">
            <a:xfrm>
              <a:off x="1752" y="672"/>
              <a:ext cx="393"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84" name="Rectangle 11"/>
            <p:cNvSpPr>
              <a:spLocks noChangeArrowheads="1"/>
            </p:cNvSpPr>
            <p:nvPr/>
          </p:nvSpPr>
          <p:spPr bwMode="auto">
            <a:xfrm>
              <a:off x="1632" y="4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4</a:t>
              </a:r>
            </a:p>
          </p:txBody>
        </p:sp>
        <p:sp>
          <p:nvSpPr>
            <p:cNvPr id="79885" name="Rectangle 12"/>
            <p:cNvSpPr>
              <a:spLocks noChangeArrowheads="1"/>
            </p:cNvSpPr>
            <p:nvPr/>
          </p:nvSpPr>
          <p:spPr bwMode="auto">
            <a:xfrm>
              <a:off x="2025" y="9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6</a:t>
              </a:r>
            </a:p>
          </p:txBody>
        </p:sp>
        <p:sp>
          <p:nvSpPr>
            <p:cNvPr id="79886" name="Rectangle 13"/>
            <p:cNvSpPr>
              <a:spLocks noChangeArrowheads="1"/>
            </p:cNvSpPr>
            <p:nvPr/>
          </p:nvSpPr>
          <p:spPr bwMode="auto">
            <a:xfrm>
              <a:off x="1785" y="139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5</a:t>
              </a:r>
            </a:p>
          </p:txBody>
        </p:sp>
        <p:sp>
          <p:nvSpPr>
            <p:cNvPr id="79887" name="Rectangle 14"/>
            <p:cNvSpPr>
              <a:spLocks noChangeArrowheads="1"/>
            </p:cNvSpPr>
            <p:nvPr/>
          </p:nvSpPr>
          <p:spPr bwMode="auto">
            <a:xfrm>
              <a:off x="2313" y="139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8</a:t>
              </a:r>
            </a:p>
          </p:txBody>
        </p:sp>
        <p:sp>
          <p:nvSpPr>
            <p:cNvPr id="79888" name="Rectangle 15"/>
            <p:cNvSpPr>
              <a:spLocks noChangeArrowheads="1"/>
            </p:cNvSpPr>
            <p:nvPr/>
          </p:nvSpPr>
          <p:spPr bwMode="auto">
            <a:xfrm>
              <a:off x="2121" y="187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7</a:t>
              </a:r>
            </a:p>
          </p:txBody>
        </p:sp>
        <p:sp>
          <p:nvSpPr>
            <p:cNvPr id="79889" name="Rectangle 16"/>
            <p:cNvSpPr>
              <a:spLocks noChangeArrowheads="1"/>
            </p:cNvSpPr>
            <p:nvPr/>
          </p:nvSpPr>
          <p:spPr bwMode="auto">
            <a:xfrm>
              <a:off x="2553" y="187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9</a:t>
              </a:r>
            </a:p>
          </p:txBody>
        </p:sp>
        <p:sp>
          <p:nvSpPr>
            <p:cNvPr id="79890" name="Rectangle 17"/>
            <p:cNvSpPr>
              <a:spLocks noChangeArrowheads="1"/>
            </p:cNvSpPr>
            <p:nvPr/>
          </p:nvSpPr>
          <p:spPr bwMode="auto">
            <a:xfrm>
              <a:off x="1383" y="139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3</a:t>
              </a:r>
            </a:p>
          </p:txBody>
        </p:sp>
        <p:sp>
          <p:nvSpPr>
            <p:cNvPr id="79891" name="Rectangle 18"/>
            <p:cNvSpPr>
              <a:spLocks noChangeArrowheads="1"/>
            </p:cNvSpPr>
            <p:nvPr/>
          </p:nvSpPr>
          <p:spPr bwMode="auto">
            <a:xfrm>
              <a:off x="1287" y="91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ko-KR" altLang="en-US">
                  <a:latin typeface="Times New Roman" pitchFamily="18" charset="0"/>
                  <a:ea typeface="Gulim" pitchFamily="34" charset="-127"/>
                </a:rPr>
                <a:t>2</a:t>
              </a:r>
            </a:p>
          </p:txBody>
        </p:sp>
        <p:sp>
          <p:nvSpPr>
            <p:cNvPr id="79892" name="Rectangle 19"/>
            <p:cNvSpPr>
              <a:spLocks noChangeAspect="1" noChangeArrowheads="1"/>
            </p:cNvSpPr>
            <p:nvPr/>
          </p:nvSpPr>
          <p:spPr bwMode="auto">
            <a:xfrm>
              <a:off x="1230" y="1427"/>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9893" name="AutoShape 20"/>
            <p:cNvCxnSpPr>
              <a:cxnSpLocks noChangeShapeType="1"/>
              <a:stCxn id="79891" idx="2"/>
              <a:endCxn id="79892" idx="0"/>
            </p:cNvCxnSpPr>
            <p:nvPr/>
          </p:nvCxnSpPr>
          <p:spPr bwMode="auto">
            <a:xfrm flipH="1">
              <a:off x="1307" y="1152"/>
              <a:ext cx="100" cy="269"/>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94" name="AutoShape 21"/>
            <p:cNvCxnSpPr>
              <a:cxnSpLocks noChangeShapeType="1"/>
              <a:stCxn id="79891" idx="2"/>
              <a:endCxn id="79890" idx="0"/>
            </p:cNvCxnSpPr>
            <p:nvPr/>
          </p:nvCxnSpPr>
          <p:spPr bwMode="auto">
            <a:xfrm>
              <a:off x="1407" y="1152"/>
              <a:ext cx="96" cy="240"/>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95" name="Rectangle 22"/>
            <p:cNvSpPr>
              <a:spLocks noChangeAspect="1" noChangeArrowheads="1"/>
            </p:cNvSpPr>
            <p:nvPr/>
          </p:nvSpPr>
          <p:spPr bwMode="auto">
            <a:xfrm>
              <a:off x="1335"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9896" name="AutoShape 23"/>
            <p:cNvCxnSpPr>
              <a:cxnSpLocks noChangeShapeType="1"/>
              <a:stCxn id="79890" idx="2"/>
              <a:endCxn id="79895" idx="0"/>
            </p:cNvCxnSpPr>
            <p:nvPr/>
          </p:nvCxnSpPr>
          <p:spPr bwMode="auto">
            <a:xfrm flipH="1">
              <a:off x="1412" y="1632"/>
              <a:ext cx="91"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97" name="AutoShape 24"/>
            <p:cNvCxnSpPr>
              <a:cxnSpLocks noChangeShapeType="1"/>
              <a:stCxn id="79890" idx="2"/>
              <a:endCxn id="79898" idx="0"/>
            </p:cNvCxnSpPr>
            <p:nvPr/>
          </p:nvCxnSpPr>
          <p:spPr bwMode="auto">
            <a:xfrm>
              <a:off x="1503" y="1632"/>
              <a:ext cx="101"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98" name="Rectangle 25"/>
            <p:cNvSpPr>
              <a:spLocks noChangeAspect="1" noChangeArrowheads="1"/>
            </p:cNvSpPr>
            <p:nvPr/>
          </p:nvSpPr>
          <p:spPr bwMode="auto">
            <a:xfrm>
              <a:off x="1527"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9899" name="Rectangle 26"/>
            <p:cNvSpPr>
              <a:spLocks noChangeAspect="1" noChangeArrowheads="1"/>
            </p:cNvSpPr>
            <p:nvPr/>
          </p:nvSpPr>
          <p:spPr bwMode="auto">
            <a:xfrm>
              <a:off x="1728"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9900" name="AutoShape 27"/>
            <p:cNvCxnSpPr>
              <a:cxnSpLocks noChangeShapeType="1"/>
              <a:stCxn id="79886" idx="2"/>
              <a:endCxn id="79899" idx="0"/>
            </p:cNvCxnSpPr>
            <p:nvPr/>
          </p:nvCxnSpPr>
          <p:spPr bwMode="auto">
            <a:xfrm flipH="1">
              <a:off x="1805" y="1632"/>
              <a:ext cx="100"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01" name="AutoShape 28"/>
            <p:cNvCxnSpPr>
              <a:cxnSpLocks noChangeShapeType="1"/>
              <a:stCxn id="79886" idx="2"/>
              <a:endCxn id="79902" idx="0"/>
            </p:cNvCxnSpPr>
            <p:nvPr/>
          </p:nvCxnSpPr>
          <p:spPr bwMode="auto">
            <a:xfrm>
              <a:off x="1905" y="1632"/>
              <a:ext cx="101" cy="282"/>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902" name="Rectangle 29"/>
            <p:cNvSpPr>
              <a:spLocks noChangeAspect="1" noChangeArrowheads="1"/>
            </p:cNvSpPr>
            <p:nvPr/>
          </p:nvSpPr>
          <p:spPr bwMode="auto">
            <a:xfrm>
              <a:off x="1929" y="1920"/>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9903" name="Rectangle 30"/>
            <p:cNvSpPr>
              <a:spLocks noChangeAspect="1" noChangeArrowheads="1"/>
            </p:cNvSpPr>
            <p:nvPr/>
          </p:nvSpPr>
          <p:spPr bwMode="auto">
            <a:xfrm>
              <a:off x="2064"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9904" name="AutoShape 31"/>
            <p:cNvCxnSpPr>
              <a:cxnSpLocks noChangeShapeType="1"/>
              <a:stCxn id="79888" idx="2"/>
              <a:endCxn id="79903" idx="0"/>
            </p:cNvCxnSpPr>
            <p:nvPr/>
          </p:nvCxnSpPr>
          <p:spPr bwMode="auto">
            <a:xfrm flipH="1">
              <a:off x="2141" y="2112"/>
              <a:ext cx="100"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05" name="AutoShape 32"/>
            <p:cNvCxnSpPr>
              <a:cxnSpLocks noChangeShapeType="1"/>
              <a:stCxn id="79888" idx="2"/>
              <a:endCxn id="79906" idx="0"/>
            </p:cNvCxnSpPr>
            <p:nvPr/>
          </p:nvCxnSpPr>
          <p:spPr bwMode="auto">
            <a:xfrm>
              <a:off x="2241" y="2112"/>
              <a:ext cx="101"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906" name="Rectangle 33"/>
            <p:cNvSpPr>
              <a:spLocks noChangeAspect="1" noChangeArrowheads="1"/>
            </p:cNvSpPr>
            <p:nvPr/>
          </p:nvSpPr>
          <p:spPr bwMode="auto">
            <a:xfrm>
              <a:off x="2265"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79907" name="Rectangle 34"/>
            <p:cNvSpPr>
              <a:spLocks noChangeAspect="1" noChangeArrowheads="1"/>
            </p:cNvSpPr>
            <p:nvPr/>
          </p:nvSpPr>
          <p:spPr bwMode="auto">
            <a:xfrm>
              <a:off x="2487"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79908" name="AutoShape 35"/>
            <p:cNvCxnSpPr>
              <a:cxnSpLocks noChangeShapeType="1"/>
              <a:stCxn id="79889" idx="2"/>
              <a:endCxn id="79907" idx="0"/>
            </p:cNvCxnSpPr>
            <p:nvPr/>
          </p:nvCxnSpPr>
          <p:spPr bwMode="auto">
            <a:xfrm flipH="1">
              <a:off x="2564" y="2112"/>
              <a:ext cx="109"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09" name="AutoShape 36"/>
            <p:cNvCxnSpPr>
              <a:cxnSpLocks noChangeShapeType="1"/>
              <a:stCxn id="79889" idx="2"/>
              <a:endCxn id="79910" idx="0"/>
            </p:cNvCxnSpPr>
            <p:nvPr/>
          </p:nvCxnSpPr>
          <p:spPr bwMode="auto">
            <a:xfrm>
              <a:off x="2673" y="2112"/>
              <a:ext cx="92" cy="234"/>
            </a:xfrm>
            <a:prstGeom prst="straightConnector1">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910" name="Rectangle 37"/>
            <p:cNvSpPr>
              <a:spLocks noChangeAspect="1" noChangeArrowheads="1"/>
            </p:cNvSpPr>
            <p:nvPr/>
          </p:nvSpPr>
          <p:spPr bwMode="auto">
            <a:xfrm>
              <a:off x="2688" y="2352"/>
              <a:ext cx="153" cy="157"/>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grpSp>
    </p:spTree>
    <p:extLst>
      <p:ext uri="{BB962C8B-B14F-4D97-AF65-F5344CB8AC3E}">
        <p14:creationId xmlns:p14="http://schemas.microsoft.com/office/powerpoint/2010/main" val="1378720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228600" y="-152400"/>
            <a:ext cx="7772400" cy="1143000"/>
          </a:xfrm>
        </p:spPr>
        <p:txBody>
          <a:bodyPr/>
          <a:lstStyle/>
          <a:p>
            <a:pPr eaLnBrk="1" hangingPunct="1"/>
            <a:r>
              <a:rPr lang="en-US" altLang="en-US" smtClean="0"/>
              <a:t>Height of an AVL Tree</a:t>
            </a:r>
          </a:p>
        </p:txBody>
      </p:sp>
      <p:sp>
        <p:nvSpPr>
          <p:cNvPr id="80900" name="Rectangle 3" descr="Rectangle: Click to edit Master text styles&#10;Second level&#10;Third level&#10;Fourth level&#10;Fifth level"/>
          <p:cNvSpPr>
            <a:spLocks noGrp="1" noChangeArrowheads="1"/>
          </p:cNvSpPr>
          <p:nvPr>
            <p:ph type="body" sz="half" idx="1"/>
          </p:nvPr>
        </p:nvSpPr>
        <p:spPr>
          <a:xfrm>
            <a:off x="228600" y="1066800"/>
            <a:ext cx="8686800" cy="5334000"/>
          </a:xfrm>
        </p:spPr>
        <p:txBody>
          <a:bodyPr/>
          <a:lstStyle/>
          <a:p>
            <a:pPr eaLnBrk="1" hangingPunct="1">
              <a:lnSpc>
                <a:spcPct val="90000"/>
              </a:lnSpc>
            </a:pPr>
            <a:r>
              <a:rPr lang="en-US" altLang="en-US" sz="2800" b="1" dirty="0" smtClean="0">
                <a:solidFill>
                  <a:schemeClr val="tx2"/>
                </a:solidFill>
              </a:rPr>
              <a:t>Fact</a:t>
            </a:r>
            <a:r>
              <a:rPr lang="en-US" altLang="en-US" sz="2800" dirty="0" smtClean="0"/>
              <a:t>: The </a:t>
            </a:r>
            <a:r>
              <a:rPr lang="en-US" altLang="en-US" sz="2800" b="1" i="1" dirty="0" smtClean="0"/>
              <a:t>height</a:t>
            </a:r>
            <a:r>
              <a:rPr lang="en-US" altLang="en-US" sz="2800" dirty="0" smtClean="0"/>
              <a:t> of an AVL tree storing </a:t>
            </a:r>
            <a:r>
              <a:rPr lang="en-US" altLang="en-US" sz="2800" b="1" i="1" dirty="0" smtClean="0">
                <a:latin typeface="Times New Roman" pitchFamily="18" charset="0"/>
              </a:rPr>
              <a:t>n</a:t>
            </a:r>
            <a:r>
              <a:rPr lang="en-US" altLang="en-US" sz="2800" dirty="0" smtClean="0"/>
              <a:t> keys is O(log n).</a:t>
            </a:r>
          </a:p>
          <a:p>
            <a:pPr eaLnBrk="1" hangingPunct="1">
              <a:lnSpc>
                <a:spcPct val="90000"/>
              </a:lnSpc>
            </a:pPr>
            <a:r>
              <a:rPr lang="en-US" altLang="en-US" sz="2800" b="1" dirty="0" smtClean="0">
                <a:solidFill>
                  <a:schemeClr val="tx2"/>
                </a:solidFill>
              </a:rPr>
              <a:t>Proof</a:t>
            </a:r>
            <a:r>
              <a:rPr lang="en-US" altLang="en-US" sz="2800" dirty="0" smtClean="0"/>
              <a:t>: </a:t>
            </a:r>
          </a:p>
          <a:p>
            <a:pPr lvl="1" eaLnBrk="1" hangingPunct="1">
              <a:lnSpc>
                <a:spcPct val="90000"/>
              </a:lnSpc>
            </a:pPr>
            <a:r>
              <a:rPr lang="en-US" altLang="en-US" sz="2400" dirty="0" smtClean="0"/>
              <a:t>Let us bound </a:t>
            </a:r>
            <a:r>
              <a:rPr lang="en-US" altLang="en-US" sz="2400" b="1" i="1" dirty="0" smtClean="0">
                <a:latin typeface="Times New Roman" pitchFamily="18" charset="0"/>
              </a:rPr>
              <a:t>n(h)</a:t>
            </a:r>
            <a:r>
              <a:rPr lang="en-US" altLang="en-US" sz="2400" b="1" dirty="0" smtClean="0"/>
              <a:t>:</a:t>
            </a:r>
            <a:r>
              <a:rPr lang="en-US" altLang="en-US" sz="2400" dirty="0" smtClean="0"/>
              <a:t> the minimum number of internal nodes of an AVL tree of height h.</a:t>
            </a:r>
          </a:p>
          <a:p>
            <a:pPr lvl="1" eaLnBrk="1" hangingPunct="1">
              <a:lnSpc>
                <a:spcPct val="90000"/>
              </a:lnSpc>
            </a:pPr>
            <a:r>
              <a:rPr lang="en-US" altLang="en-US" sz="2400" dirty="0" smtClean="0"/>
              <a:t>We easily see that </a:t>
            </a:r>
            <a:r>
              <a:rPr lang="en-US" altLang="en-US" sz="2400" b="1" i="1" dirty="0" smtClean="0">
                <a:latin typeface="Times New Roman" pitchFamily="18" charset="0"/>
              </a:rPr>
              <a:t>n(1) = 1</a:t>
            </a:r>
            <a:r>
              <a:rPr lang="en-US" altLang="en-US" sz="2400" dirty="0" smtClean="0"/>
              <a:t> and </a:t>
            </a:r>
            <a:r>
              <a:rPr lang="en-US" altLang="en-US" sz="2400" b="1" i="1" dirty="0" smtClean="0">
                <a:latin typeface="Times New Roman" pitchFamily="18" charset="0"/>
              </a:rPr>
              <a:t>n(2) = 2</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endParaRPr lang="en-US" altLang="en-US" sz="2800" dirty="0" smtClean="0"/>
          </a:p>
          <a:p>
            <a:pPr lvl="1" eaLnBrk="1" hangingPunct="1">
              <a:lnSpc>
                <a:spcPct val="90000"/>
              </a:lnSpc>
            </a:pPr>
            <a:endParaRPr lang="en-US" altLang="en-US" sz="2400" dirty="0" smtClean="0"/>
          </a:p>
          <a:p>
            <a:pPr lvl="1" eaLnBrk="1" hangingPunct="1">
              <a:lnSpc>
                <a:spcPct val="90000"/>
              </a:lnSpc>
            </a:pPr>
            <a:r>
              <a:rPr lang="en-US" altLang="en-US" sz="2400" dirty="0" smtClean="0"/>
              <a:t>For </a:t>
            </a:r>
            <a:r>
              <a:rPr lang="en-US" altLang="en-US" sz="2400" b="1" i="1" dirty="0">
                <a:latin typeface="Times New Roman" pitchFamily="18" charset="0"/>
              </a:rPr>
              <a:t>h</a:t>
            </a:r>
            <a:r>
              <a:rPr lang="en-US" altLang="en-US" sz="2400" b="1" i="1" dirty="0" smtClean="0">
                <a:latin typeface="Times New Roman" pitchFamily="18" charset="0"/>
              </a:rPr>
              <a:t> &gt; 2</a:t>
            </a:r>
            <a:r>
              <a:rPr lang="en-US" altLang="en-US" sz="2400" dirty="0" smtClean="0"/>
              <a:t>, an AVL tree of height h contains the root node, one AVL </a:t>
            </a:r>
            <a:r>
              <a:rPr lang="en-US" altLang="en-US" sz="2400" dirty="0" err="1" smtClean="0"/>
              <a:t>subtree</a:t>
            </a:r>
            <a:r>
              <a:rPr lang="en-US" altLang="en-US" sz="2400" dirty="0" smtClean="0"/>
              <a:t> of height </a:t>
            </a:r>
            <a:r>
              <a:rPr lang="en-US" altLang="en-US" sz="2400" b="1" i="1" dirty="0" smtClean="0">
                <a:latin typeface="Times New Roman" pitchFamily="18" charset="0"/>
              </a:rPr>
              <a:t>h-1</a:t>
            </a:r>
            <a:r>
              <a:rPr lang="en-US" altLang="en-US" sz="2400" dirty="0" smtClean="0"/>
              <a:t> and another of height </a:t>
            </a:r>
            <a:r>
              <a:rPr lang="en-US" altLang="en-US" sz="2400" b="1" i="1" dirty="0" smtClean="0">
                <a:latin typeface="Times New Roman" pitchFamily="18" charset="0"/>
              </a:rPr>
              <a:t>h-2</a:t>
            </a:r>
            <a:r>
              <a:rPr lang="en-US" altLang="en-US" sz="2400" dirty="0" smtClean="0"/>
              <a:t>.</a:t>
            </a:r>
          </a:p>
        </p:txBody>
      </p:sp>
      <p:sp>
        <p:nvSpPr>
          <p:cNvPr id="80898"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B476EA46-620D-448E-86B9-65137C773157}" type="slidenum">
              <a:rPr lang="en-US" sz="1400" smtClean="0"/>
              <a:pPr eaLnBrk="1" hangingPunct="1"/>
              <a:t>32</a:t>
            </a:fld>
            <a:endParaRPr lang="en-US" sz="1400" smtClean="0"/>
          </a:p>
        </p:txBody>
      </p:sp>
      <p:grpSp>
        <p:nvGrpSpPr>
          <p:cNvPr id="80901" name="Group 4"/>
          <p:cNvGrpSpPr>
            <a:grpSpLocks/>
          </p:cNvGrpSpPr>
          <p:nvPr/>
        </p:nvGrpSpPr>
        <p:grpSpPr bwMode="auto">
          <a:xfrm>
            <a:off x="3048000" y="3733800"/>
            <a:ext cx="2360613" cy="1371600"/>
            <a:chOff x="3984" y="144"/>
            <a:chExt cx="1487" cy="864"/>
          </a:xfrm>
        </p:grpSpPr>
        <p:sp>
          <p:nvSpPr>
            <p:cNvPr id="80902" name="Oval 5"/>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600">
                  <a:solidFill>
                    <a:schemeClr val="tx2"/>
                  </a:solidFill>
                  <a:latin typeface="Times New Roman" pitchFamily="18" charset="0"/>
                  <a:sym typeface="Symbol" pitchFamily="18" charset="2"/>
                </a:rPr>
                <a:t>3</a:t>
              </a:r>
            </a:p>
          </p:txBody>
        </p:sp>
        <p:sp>
          <p:nvSpPr>
            <p:cNvPr id="80903" name="Rectangle 6"/>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cxnSp>
          <p:nvCxnSpPr>
            <p:cNvPr id="80904" name="AutoShape 7"/>
            <p:cNvCxnSpPr>
              <a:cxnSpLocks noChangeShapeType="1"/>
              <a:stCxn id="80903" idx="0"/>
              <a:endCxn id="80902" idx="3"/>
            </p:cNvCxnSpPr>
            <p:nvPr/>
          </p:nvCxnSpPr>
          <p:spPr bwMode="auto">
            <a:xfrm flipV="1">
              <a:off x="4424" y="399"/>
              <a:ext cx="145" cy="14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05" name="Oval 8"/>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600">
                  <a:solidFill>
                    <a:schemeClr val="tx2"/>
                  </a:solidFill>
                  <a:latin typeface="Times New Roman" pitchFamily="18" charset="0"/>
                  <a:sym typeface="Symbol" pitchFamily="18" charset="2"/>
                </a:rPr>
                <a:t>4</a:t>
              </a:r>
            </a:p>
          </p:txBody>
        </p:sp>
        <p:sp>
          <p:nvSpPr>
            <p:cNvPr id="80906" name="Rectangle 9"/>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sp>
          <p:nvSpPr>
            <p:cNvPr id="80907" name="Rectangle 10"/>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600"/>
            </a:p>
          </p:txBody>
        </p:sp>
        <p:cxnSp>
          <p:nvCxnSpPr>
            <p:cNvPr id="80908" name="AutoShape 11"/>
            <p:cNvCxnSpPr>
              <a:cxnSpLocks noChangeShapeType="1"/>
              <a:stCxn id="80907" idx="0"/>
              <a:endCxn id="80905" idx="5"/>
            </p:cNvCxnSpPr>
            <p:nvPr/>
          </p:nvCxnSpPr>
          <p:spPr bwMode="auto">
            <a:xfrm flipH="1" flipV="1">
              <a:off x="4882" y="692"/>
              <a:ext cx="116" cy="14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9" name="AutoShape 12"/>
            <p:cNvCxnSpPr>
              <a:cxnSpLocks noChangeShapeType="1"/>
              <a:stCxn id="80906" idx="0"/>
              <a:endCxn id="80905" idx="3"/>
            </p:cNvCxnSpPr>
            <p:nvPr/>
          </p:nvCxnSpPr>
          <p:spPr bwMode="auto">
            <a:xfrm flipV="1">
              <a:off x="4684" y="692"/>
              <a:ext cx="87" cy="14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0" name="AutoShape 13"/>
            <p:cNvCxnSpPr>
              <a:cxnSpLocks noChangeShapeType="1"/>
              <a:stCxn id="80905" idx="0"/>
              <a:endCxn id="80902" idx="5"/>
            </p:cNvCxnSpPr>
            <p:nvPr/>
          </p:nvCxnSpPr>
          <p:spPr bwMode="auto">
            <a:xfrm flipH="1" flipV="1">
              <a:off x="4678" y="399"/>
              <a:ext cx="149" cy="143"/>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11" name="Text Box 14"/>
            <p:cNvSpPr txBox="1">
              <a:spLocks noChangeArrowheads="1"/>
            </p:cNvSpPr>
            <p:nvPr/>
          </p:nvSpPr>
          <p:spPr bwMode="auto">
            <a:xfrm>
              <a:off x="4944" y="480"/>
              <a:ext cx="5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800" b="1" i="1">
                  <a:solidFill>
                    <a:schemeClr val="tx2"/>
                  </a:solidFill>
                  <a:latin typeface="Times New Roman" pitchFamily="18" charset="0"/>
                </a:rPr>
                <a:t>n(1)</a:t>
              </a:r>
            </a:p>
          </p:txBody>
        </p:sp>
        <p:sp>
          <p:nvSpPr>
            <p:cNvPr id="80912" name="Text Box 15"/>
            <p:cNvSpPr txBox="1">
              <a:spLocks noChangeArrowheads="1"/>
            </p:cNvSpPr>
            <p:nvPr/>
          </p:nvSpPr>
          <p:spPr bwMode="auto">
            <a:xfrm>
              <a:off x="4033" y="192"/>
              <a:ext cx="5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800" b="1" i="1">
                  <a:latin typeface="Times New Roman" pitchFamily="18" charset="0"/>
                </a:rPr>
                <a:t>n(2)</a:t>
              </a:r>
            </a:p>
          </p:txBody>
        </p:sp>
        <p:sp>
          <p:nvSpPr>
            <p:cNvPr id="80913" name="AutoShape 16"/>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4" name="AutoShape 17"/>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697244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228600" y="-152400"/>
            <a:ext cx="7772400" cy="1143000"/>
          </a:xfrm>
        </p:spPr>
        <p:txBody>
          <a:bodyPr/>
          <a:lstStyle/>
          <a:p>
            <a:pPr eaLnBrk="1" hangingPunct="1"/>
            <a:r>
              <a:rPr lang="en-US" altLang="en-US" smtClean="0"/>
              <a:t>Height of an AVL Tree</a:t>
            </a:r>
          </a:p>
        </p:txBody>
      </p:sp>
      <p:sp>
        <p:nvSpPr>
          <p:cNvPr id="81924" name="Rectangle 3" descr="Rectangle: Click to edit Master text styles&#10;Second level&#10;Third level&#10;Fourth level&#10;Fifth level"/>
          <p:cNvSpPr>
            <a:spLocks noGrp="1" noChangeArrowheads="1"/>
          </p:cNvSpPr>
          <p:nvPr>
            <p:ph type="body" sz="half" idx="1"/>
          </p:nvPr>
        </p:nvSpPr>
        <p:spPr>
          <a:xfrm>
            <a:off x="381000" y="1295400"/>
            <a:ext cx="8534400" cy="5257800"/>
          </a:xfrm>
        </p:spPr>
        <p:txBody>
          <a:bodyPr/>
          <a:lstStyle/>
          <a:p>
            <a:pPr eaLnBrk="1" hangingPunct="1"/>
            <a:r>
              <a:rPr lang="en-US" altLang="en-US" sz="2800" smtClean="0"/>
              <a:t>That is, </a:t>
            </a:r>
            <a:r>
              <a:rPr lang="en-US" altLang="en-US" sz="2800" b="1" i="1" smtClean="0">
                <a:latin typeface="Times New Roman" pitchFamily="18" charset="0"/>
              </a:rPr>
              <a:t>n(h) = 1 + n(h-1) + n(h-2)</a:t>
            </a:r>
          </a:p>
          <a:p>
            <a:pPr eaLnBrk="1" hangingPunct="1"/>
            <a:r>
              <a:rPr lang="en-US" altLang="en-US" sz="2800" smtClean="0"/>
              <a:t>Knowing </a:t>
            </a:r>
            <a:r>
              <a:rPr lang="en-US" altLang="en-US" sz="2800" b="1" i="1" smtClean="0">
                <a:latin typeface="Times New Roman" pitchFamily="18" charset="0"/>
              </a:rPr>
              <a:t>n(h-1) &gt; n(h-2)</a:t>
            </a:r>
            <a:r>
              <a:rPr lang="en-US" altLang="en-US" sz="2800" smtClean="0"/>
              <a:t>, we get:</a:t>
            </a:r>
          </a:p>
          <a:p>
            <a:pPr lvl="1" eaLnBrk="1" hangingPunct="1">
              <a:buFont typeface="Wingdings" pitchFamily="2" charset="2"/>
              <a:buNone/>
            </a:pPr>
            <a:r>
              <a:rPr lang="en-US" altLang="en-US" sz="2000" b="1" i="1" smtClean="0">
                <a:latin typeface="Times New Roman" pitchFamily="18" charset="0"/>
              </a:rPr>
              <a:t>n(h) &gt; 2n(h-2), </a:t>
            </a:r>
          </a:p>
          <a:p>
            <a:pPr lvl="1" eaLnBrk="1" hangingPunct="1">
              <a:buFont typeface="Wingdings" pitchFamily="2" charset="2"/>
              <a:buNone/>
            </a:pPr>
            <a:r>
              <a:rPr lang="en-US" altLang="en-US" sz="2000" b="1" i="1" smtClean="0">
                <a:latin typeface="Times New Roman" pitchFamily="18" charset="0"/>
              </a:rPr>
              <a:t>n(h) &gt; 2</a:t>
            </a:r>
            <a:r>
              <a:rPr lang="en-US" altLang="en-US" sz="2000" b="1" i="1" smtClean="0">
                <a:latin typeface="Times New Roman" pitchFamily="18" charset="0"/>
                <a:cs typeface="Tahoma" pitchFamily="34" charset="0"/>
              </a:rPr>
              <a:t>·</a:t>
            </a:r>
            <a:r>
              <a:rPr lang="en-US" altLang="en-US" sz="2000" b="1" i="1" smtClean="0">
                <a:latin typeface="Times New Roman" pitchFamily="18" charset="0"/>
              </a:rPr>
              <a:t>2</a:t>
            </a:r>
            <a:r>
              <a:rPr lang="en-US" altLang="en-US" sz="2000" b="1" i="1" smtClean="0">
                <a:latin typeface="Times New Roman" pitchFamily="18" charset="0"/>
                <a:cs typeface="Tahoma" pitchFamily="34" charset="0"/>
              </a:rPr>
              <a:t>·</a:t>
            </a:r>
            <a:r>
              <a:rPr lang="en-US" altLang="en-US" sz="2000" b="1" i="1" smtClean="0">
                <a:latin typeface="Times New Roman" pitchFamily="18" charset="0"/>
              </a:rPr>
              <a:t>n(h-4) = 4n(h-4), </a:t>
            </a:r>
          </a:p>
          <a:p>
            <a:pPr lvl="1" eaLnBrk="1" hangingPunct="1">
              <a:buFont typeface="Wingdings" pitchFamily="2" charset="2"/>
              <a:buNone/>
            </a:pPr>
            <a:r>
              <a:rPr lang="en-US" altLang="en-US" sz="2000" smtClean="0"/>
              <a:t>… (by induction),</a:t>
            </a:r>
          </a:p>
          <a:p>
            <a:pPr lvl="1" eaLnBrk="1" hangingPunct="1">
              <a:buFont typeface="Wingdings" pitchFamily="2" charset="2"/>
              <a:buNone/>
            </a:pPr>
            <a:r>
              <a:rPr lang="en-US" altLang="en-US" sz="2000" b="1" i="1" smtClean="0">
                <a:latin typeface="Times New Roman" pitchFamily="18" charset="0"/>
              </a:rPr>
              <a:t>n(h) &gt; 2</a:t>
            </a:r>
            <a:r>
              <a:rPr lang="en-US" altLang="en-US" sz="2000" b="1" i="1" baseline="30000" smtClean="0">
                <a:latin typeface="Times New Roman" pitchFamily="18" charset="0"/>
              </a:rPr>
              <a:t>i</a:t>
            </a:r>
            <a:r>
              <a:rPr lang="en-US" altLang="en-US" sz="2000" b="1" i="1" smtClean="0">
                <a:latin typeface="Times New Roman" pitchFamily="18" charset="0"/>
              </a:rPr>
              <a:t>n(h-2i)</a:t>
            </a:r>
          </a:p>
          <a:p>
            <a:pPr eaLnBrk="1" hangingPunct="1"/>
            <a:r>
              <a:rPr lang="en-US" altLang="en-US" sz="2800" smtClean="0"/>
              <a:t>Solving the base case we get: </a:t>
            </a:r>
          </a:p>
          <a:p>
            <a:pPr lvl="1" eaLnBrk="1" hangingPunct="1">
              <a:buFont typeface="Wingdings" pitchFamily="2" charset="2"/>
              <a:buNone/>
            </a:pPr>
            <a:r>
              <a:rPr lang="en-US" altLang="en-US" sz="2400" smtClean="0">
                <a:solidFill>
                  <a:schemeClr val="tx2"/>
                </a:solidFill>
              </a:rPr>
              <a:t>	</a:t>
            </a:r>
            <a:r>
              <a:rPr lang="en-US" altLang="en-US" sz="2400" b="1" i="1" smtClean="0">
                <a:solidFill>
                  <a:schemeClr val="tx2"/>
                </a:solidFill>
                <a:latin typeface="Times New Roman" pitchFamily="18" charset="0"/>
              </a:rPr>
              <a:t>n(h) &gt; 2 </a:t>
            </a:r>
            <a:r>
              <a:rPr lang="en-US" altLang="en-US" sz="2400" b="1" i="1" baseline="30000" smtClean="0">
                <a:solidFill>
                  <a:schemeClr val="tx2"/>
                </a:solidFill>
                <a:latin typeface="Times New Roman" pitchFamily="18" charset="0"/>
              </a:rPr>
              <a:t>h/2-1</a:t>
            </a:r>
          </a:p>
          <a:p>
            <a:pPr eaLnBrk="1" hangingPunct="1"/>
            <a:r>
              <a:rPr lang="en-US" altLang="en-US" sz="2800" smtClean="0"/>
              <a:t>Taking logarithms: </a:t>
            </a:r>
            <a:r>
              <a:rPr lang="en-US" altLang="en-US" sz="2800" b="1" i="1" smtClean="0">
                <a:latin typeface="Times New Roman" pitchFamily="18" charset="0"/>
              </a:rPr>
              <a:t>h &lt; 2log n(h) +2</a:t>
            </a:r>
          </a:p>
          <a:p>
            <a:pPr eaLnBrk="1" hangingPunct="1"/>
            <a:r>
              <a:rPr lang="en-US" altLang="en-US" sz="2800" smtClean="0"/>
              <a:t>Thus the height of an AVL tree is </a:t>
            </a:r>
            <a:r>
              <a:rPr lang="en-US" altLang="en-US" sz="2800" b="1" smtClean="0"/>
              <a:t>O(log n)</a:t>
            </a:r>
          </a:p>
          <a:p>
            <a:pPr eaLnBrk="1" hangingPunct="1"/>
            <a:endParaRPr lang="en-US" altLang="en-US" sz="2800" b="1" smtClean="0"/>
          </a:p>
        </p:txBody>
      </p:sp>
      <p:sp>
        <p:nvSpPr>
          <p:cNvPr id="81922"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8EDFCC16-BFFC-43B2-B120-8B903F222978}" type="slidenum">
              <a:rPr lang="en-US" sz="1400" smtClean="0"/>
              <a:pPr eaLnBrk="1" hangingPunct="1"/>
              <a:t>33</a:t>
            </a:fld>
            <a:endParaRPr lang="en-US" sz="1400" smtClean="0"/>
          </a:p>
        </p:txBody>
      </p:sp>
    </p:spTree>
    <p:extLst>
      <p:ext uri="{BB962C8B-B14F-4D97-AF65-F5344CB8AC3E}">
        <p14:creationId xmlns:p14="http://schemas.microsoft.com/office/powerpoint/2010/main" val="229293950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304800" y="-76200"/>
            <a:ext cx="7772400" cy="1143000"/>
          </a:xfrm>
        </p:spPr>
        <p:txBody>
          <a:bodyPr/>
          <a:lstStyle/>
          <a:p>
            <a:pPr eaLnBrk="1" hangingPunct="1"/>
            <a:r>
              <a:rPr lang="en-US" altLang="en-US" smtClean="0"/>
              <a:t>Insertion in an AVL Tree</a:t>
            </a:r>
          </a:p>
        </p:txBody>
      </p:sp>
      <p:sp>
        <p:nvSpPr>
          <p:cNvPr id="82948" name="Rectangle 3" descr="Rectangle: Click to edit Master text styles&#10;Second level&#10;Third level&#10;Fourth level&#10;Fifth level"/>
          <p:cNvSpPr>
            <a:spLocks noGrp="1" noChangeArrowheads="1"/>
          </p:cNvSpPr>
          <p:nvPr>
            <p:ph idx="1"/>
          </p:nvPr>
        </p:nvSpPr>
        <p:spPr>
          <a:xfrm>
            <a:off x="381000" y="1295400"/>
            <a:ext cx="7772400" cy="4114800"/>
          </a:xfrm>
        </p:spPr>
        <p:txBody>
          <a:bodyPr/>
          <a:lstStyle/>
          <a:p>
            <a:pPr eaLnBrk="1" hangingPunct="1">
              <a:lnSpc>
                <a:spcPct val="80000"/>
              </a:lnSpc>
            </a:pPr>
            <a:r>
              <a:rPr lang="en-US" altLang="en-US" sz="2400" smtClean="0"/>
              <a:t>Insertion is as in a binary search tree</a:t>
            </a:r>
          </a:p>
          <a:p>
            <a:pPr eaLnBrk="1" hangingPunct="1">
              <a:lnSpc>
                <a:spcPct val="80000"/>
              </a:lnSpc>
            </a:pPr>
            <a:r>
              <a:rPr lang="en-US" altLang="en-US" sz="2400" smtClean="0"/>
              <a:t>Always done by expanding an external node.</a:t>
            </a:r>
          </a:p>
          <a:p>
            <a:pPr eaLnBrk="1" hangingPunct="1">
              <a:lnSpc>
                <a:spcPct val="80000"/>
              </a:lnSpc>
            </a:pPr>
            <a:r>
              <a:rPr lang="en-US" altLang="en-US" sz="2400" smtClean="0"/>
              <a:t>Insert </a:t>
            </a:r>
            <a:r>
              <a:rPr lang="en-US" altLang="en-US" sz="2400" smtClean="0">
                <a:solidFill>
                  <a:schemeClr val="tx2"/>
                </a:solidFill>
              </a:rPr>
              <a:t>54</a:t>
            </a:r>
            <a:r>
              <a:rPr lang="en-US" altLang="en-US" sz="2400" smtClean="0"/>
              <a:t>:</a:t>
            </a:r>
          </a:p>
        </p:txBody>
      </p:sp>
      <p:sp>
        <p:nvSpPr>
          <p:cNvPr id="8294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9C20AAA-C575-4A30-AFE0-E26873FCE0D1}" type="slidenum">
              <a:rPr lang="en-US" sz="1400" smtClean="0"/>
              <a:pPr eaLnBrk="1" hangingPunct="1"/>
              <a:t>34</a:t>
            </a:fld>
            <a:endParaRPr lang="en-US" sz="1400" smtClean="0"/>
          </a:p>
        </p:txBody>
      </p:sp>
      <p:grpSp>
        <p:nvGrpSpPr>
          <p:cNvPr id="814084" name="Group 4"/>
          <p:cNvGrpSpPr>
            <a:grpSpLocks/>
          </p:cNvGrpSpPr>
          <p:nvPr/>
        </p:nvGrpSpPr>
        <p:grpSpPr bwMode="auto">
          <a:xfrm>
            <a:off x="4495800" y="2286000"/>
            <a:ext cx="2743200" cy="3429000"/>
            <a:chOff x="3696" y="1200"/>
            <a:chExt cx="1728" cy="2160"/>
          </a:xfrm>
        </p:grpSpPr>
        <p:sp>
          <p:nvSpPr>
            <p:cNvPr id="82994" name="Oval 5"/>
            <p:cNvSpPr>
              <a:spLocks noChangeArrowheads="1"/>
            </p:cNvSpPr>
            <p:nvPr/>
          </p:nvSpPr>
          <p:spPr bwMode="auto">
            <a:xfrm>
              <a:off x="4252" y="120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82995" name="Oval 6"/>
            <p:cNvSpPr>
              <a:spLocks noChangeArrowheads="1"/>
            </p:cNvSpPr>
            <p:nvPr/>
          </p:nvSpPr>
          <p:spPr bwMode="auto">
            <a:xfrm>
              <a:off x="3748" y="158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82996" name="Oval 7"/>
            <p:cNvSpPr>
              <a:spLocks noChangeArrowheads="1"/>
            </p:cNvSpPr>
            <p:nvPr/>
          </p:nvSpPr>
          <p:spPr bwMode="auto">
            <a:xfrm>
              <a:off x="4792" y="158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82997" name="Oval 8"/>
            <p:cNvSpPr>
              <a:spLocks noChangeArrowheads="1"/>
            </p:cNvSpPr>
            <p:nvPr/>
          </p:nvSpPr>
          <p:spPr bwMode="auto">
            <a:xfrm>
              <a:off x="3880" y="201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82998" name="Oval 9"/>
            <p:cNvSpPr>
              <a:spLocks noChangeArrowheads="1"/>
            </p:cNvSpPr>
            <p:nvPr/>
          </p:nvSpPr>
          <p:spPr bwMode="auto">
            <a:xfrm>
              <a:off x="4492" y="201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82999" name="Oval 10"/>
            <p:cNvSpPr>
              <a:spLocks noChangeArrowheads="1"/>
            </p:cNvSpPr>
            <p:nvPr/>
          </p:nvSpPr>
          <p:spPr bwMode="auto">
            <a:xfrm>
              <a:off x="5128" y="201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83000" name="Oval 11"/>
            <p:cNvSpPr>
              <a:spLocks noChangeArrowheads="1"/>
            </p:cNvSpPr>
            <p:nvPr/>
          </p:nvSpPr>
          <p:spPr bwMode="auto">
            <a:xfrm>
              <a:off x="4270" y="244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83001" name="Oval 12"/>
            <p:cNvSpPr>
              <a:spLocks noChangeArrowheads="1"/>
            </p:cNvSpPr>
            <p:nvPr/>
          </p:nvSpPr>
          <p:spPr bwMode="auto">
            <a:xfrm>
              <a:off x="4744" y="244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83002" name="Rectangle 13"/>
            <p:cNvSpPr>
              <a:spLocks noChangeArrowheads="1"/>
            </p:cNvSpPr>
            <p:nvPr/>
          </p:nvSpPr>
          <p:spPr bwMode="auto">
            <a:xfrm>
              <a:off x="3696" y="197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03" name="Rectangle 14"/>
            <p:cNvSpPr>
              <a:spLocks noChangeArrowheads="1"/>
            </p:cNvSpPr>
            <p:nvPr/>
          </p:nvSpPr>
          <p:spPr bwMode="auto">
            <a:xfrm>
              <a:off x="3888"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04" name="Rectangle 15"/>
            <p:cNvSpPr>
              <a:spLocks noChangeArrowheads="1"/>
            </p:cNvSpPr>
            <p:nvPr/>
          </p:nvSpPr>
          <p:spPr bwMode="auto">
            <a:xfrm>
              <a:off x="4080"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05" name="Rectangle 16"/>
            <p:cNvSpPr>
              <a:spLocks noChangeArrowheads="1"/>
            </p:cNvSpPr>
            <p:nvPr/>
          </p:nvSpPr>
          <p:spPr bwMode="auto">
            <a:xfrm>
              <a:off x="4272" y="284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06" name="Rectangle 17"/>
            <p:cNvSpPr>
              <a:spLocks noChangeArrowheads="1"/>
            </p:cNvSpPr>
            <p:nvPr/>
          </p:nvSpPr>
          <p:spPr bwMode="auto">
            <a:xfrm>
              <a:off x="4464" y="284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07" name="Rectangle 18"/>
            <p:cNvSpPr>
              <a:spLocks noChangeArrowheads="1"/>
            </p:cNvSpPr>
            <p:nvPr/>
          </p:nvSpPr>
          <p:spPr bwMode="auto">
            <a:xfrm>
              <a:off x="4944" y="284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08" name="Rectangle 19"/>
            <p:cNvSpPr>
              <a:spLocks noChangeArrowheads="1"/>
            </p:cNvSpPr>
            <p:nvPr/>
          </p:nvSpPr>
          <p:spPr bwMode="auto">
            <a:xfrm>
              <a:off x="5136"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09" name="Rectangle 20"/>
            <p:cNvSpPr>
              <a:spLocks noChangeArrowheads="1"/>
            </p:cNvSpPr>
            <p:nvPr/>
          </p:nvSpPr>
          <p:spPr bwMode="auto">
            <a:xfrm>
              <a:off x="5328"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3010" name="AutoShape 21"/>
            <p:cNvCxnSpPr>
              <a:cxnSpLocks noChangeShapeType="1"/>
              <a:stCxn id="82994" idx="4"/>
              <a:endCxn id="82995" idx="0"/>
            </p:cNvCxnSpPr>
            <p:nvPr/>
          </p:nvCxnSpPr>
          <p:spPr bwMode="auto">
            <a:xfrm flipH="1">
              <a:off x="3889" y="1454"/>
              <a:ext cx="504"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1" name="AutoShape 22"/>
            <p:cNvCxnSpPr>
              <a:cxnSpLocks noChangeShapeType="1"/>
              <a:stCxn id="82995" idx="4"/>
              <a:endCxn id="83002" idx="0"/>
            </p:cNvCxnSpPr>
            <p:nvPr/>
          </p:nvCxnSpPr>
          <p:spPr bwMode="auto">
            <a:xfrm flipH="1">
              <a:off x="3744" y="1838"/>
              <a:ext cx="14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2" name="AutoShape 23"/>
            <p:cNvCxnSpPr>
              <a:cxnSpLocks noChangeShapeType="1"/>
              <a:stCxn id="82995" idx="4"/>
              <a:endCxn id="82997" idx="0"/>
            </p:cNvCxnSpPr>
            <p:nvPr/>
          </p:nvCxnSpPr>
          <p:spPr bwMode="auto">
            <a:xfrm>
              <a:off x="3889" y="1838"/>
              <a:ext cx="13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3" name="AutoShape 24"/>
            <p:cNvCxnSpPr>
              <a:cxnSpLocks noChangeShapeType="1"/>
              <a:stCxn id="82994" idx="4"/>
              <a:endCxn id="82996" idx="0"/>
            </p:cNvCxnSpPr>
            <p:nvPr/>
          </p:nvCxnSpPr>
          <p:spPr bwMode="auto">
            <a:xfrm>
              <a:off x="4393" y="1454"/>
              <a:ext cx="540" cy="130"/>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4" name="AutoShape 25"/>
            <p:cNvCxnSpPr>
              <a:cxnSpLocks noChangeShapeType="1"/>
              <a:stCxn id="82996" idx="4"/>
              <a:endCxn id="82998" idx="0"/>
            </p:cNvCxnSpPr>
            <p:nvPr/>
          </p:nvCxnSpPr>
          <p:spPr bwMode="auto">
            <a:xfrm flipH="1">
              <a:off x="4633" y="1838"/>
              <a:ext cx="300" cy="178"/>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5" name="AutoShape 26"/>
            <p:cNvCxnSpPr>
              <a:cxnSpLocks noChangeShapeType="1"/>
              <a:stCxn id="82996" idx="4"/>
              <a:endCxn id="82999" idx="0"/>
            </p:cNvCxnSpPr>
            <p:nvPr/>
          </p:nvCxnSpPr>
          <p:spPr bwMode="auto">
            <a:xfrm>
              <a:off x="4933" y="1838"/>
              <a:ext cx="336"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6" name="AutoShape 27"/>
            <p:cNvCxnSpPr>
              <a:cxnSpLocks noChangeShapeType="1"/>
              <a:stCxn id="82998" idx="4"/>
              <a:endCxn id="83000" idx="0"/>
            </p:cNvCxnSpPr>
            <p:nvPr/>
          </p:nvCxnSpPr>
          <p:spPr bwMode="auto">
            <a:xfrm flipH="1">
              <a:off x="4411" y="2270"/>
              <a:ext cx="22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7" name="AutoShape 28"/>
            <p:cNvCxnSpPr>
              <a:cxnSpLocks noChangeShapeType="1"/>
              <a:stCxn id="82997" idx="4"/>
              <a:endCxn id="83003" idx="0"/>
            </p:cNvCxnSpPr>
            <p:nvPr/>
          </p:nvCxnSpPr>
          <p:spPr bwMode="auto">
            <a:xfrm flipH="1">
              <a:off x="3936" y="2270"/>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8" name="AutoShape 29"/>
            <p:cNvCxnSpPr>
              <a:cxnSpLocks noChangeShapeType="1"/>
              <a:stCxn id="82997" idx="4"/>
              <a:endCxn id="83004" idx="0"/>
            </p:cNvCxnSpPr>
            <p:nvPr/>
          </p:nvCxnSpPr>
          <p:spPr bwMode="auto">
            <a:xfrm>
              <a:off x="4021" y="2270"/>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19" name="AutoShape 30"/>
            <p:cNvCxnSpPr>
              <a:cxnSpLocks noChangeShapeType="1"/>
              <a:stCxn id="83000" idx="4"/>
              <a:endCxn id="83005" idx="0"/>
            </p:cNvCxnSpPr>
            <p:nvPr/>
          </p:nvCxnSpPr>
          <p:spPr bwMode="auto">
            <a:xfrm flipH="1">
              <a:off x="4320" y="2702"/>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0" name="AutoShape 31"/>
            <p:cNvCxnSpPr>
              <a:cxnSpLocks noChangeShapeType="1"/>
              <a:stCxn id="83000" idx="4"/>
              <a:endCxn id="83006" idx="0"/>
            </p:cNvCxnSpPr>
            <p:nvPr/>
          </p:nvCxnSpPr>
          <p:spPr bwMode="auto">
            <a:xfrm>
              <a:off x="4411" y="2702"/>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1" name="AutoShape 32"/>
            <p:cNvCxnSpPr>
              <a:cxnSpLocks noChangeShapeType="1"/>
              <a:stCxn id="83001" idx="4"/>
              <a:endCxn id="83026" idx="0"/>
            </p:cNvCxnSpPr>
            <p:nvPr/>
          </p:nvCxnSpPr>
          <p:spPr bwMode="auto">
            <a:xfrm flipH="1">
              <a:off x="4757" y="2702"/>
              <a:ext cx="128" cy="170"/>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2" name="AutoShape 33"/>
            <p:cNvCxnSpPr>
              <a:cxnSpLocks noChangeShapeType="1"/>
              <a:stCxn id="83001" idx="4"/>
              <a:endCxn id="83007" idx="0"/>
            </p:cNvCxnSpPr>
            <p:nvPr/>
          </p:nvCxnSpPr>
          <p:spPr bwMode="auto">
            <a:xfrm>
              <a:off x="4885" y="2702"/>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3" name="AutoShape 34"/>
            <p:cNvCxnSpPr>
              <a:cxnSpLocks noChangeShapeType="1"/>
              <a:stCxn id="82998" idx="4"/>
              <a:endCxn id="83001" idx="0"/>
            </p:cNvCxnSpPr>
            <p:nvPr/>
          </p:nvCxnSpPr>
          <p:spPr bwMode="auto">
            <a:xfrm>
              <a:off x="4633" y="2270"/>
              <a:ext cx="252" cy="178"/>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4" name="AutoShape 35"/>
            <p:cNvCxnSpPr>
              <a:cxnSpLocks noChangeShapeType="1"/>
              <a:stCxn id="82999" idx="4"/>
              <a:endCxn id="83008" idx="0"/>
            </p:cNvCxnSpPr>
            <p:nvPr/>
          </p:nvCxnSpPr>
          <p:spPr bwMode="auto">
            <a:xfrm flipH="1">
              <a:off x="5184" y="2270"/>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25" name="AutoShape 36"/>
            <p:cNvCxnSpPr>
              <a:cxnSpLocks noChangeShapeType="1"/>
              <a:stCxn id="82999" idx="4"/>
              <a:endCxn id="83009" idx="0"/>
            </p:cNvCxnSpPr>
            <p:nvPr/>
          </p:nvCxnSpPr>
          <p:spPr bwMode="auto">
            <a:xfrm>
              <a:off x="5269" y="2270"/>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026" name="Oval 37"/>
            <p:cNvSpPr>
              <a:spLocks noChangeArrowheads="1"/>
            </p:cNvSpPr>
            <p:nvPr/>
          </p:nvSpPr>
          <p:spPr bwMode="auto">
            <a:xfrm>
              <a:off x="4612" y="2868"/>
              <a:ext cx="290" cy="263"/>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b="1">
                  <a:latin typeface="Times New Roman" pitchFamily="18" charset="0"/>
                </a:rPr>
                <a:t>54</a:t>
              </a:r>
            </a:p>
          </p:txBody>
        </p:sp>
        <p:sp>
          <p:nvSpPr>
            <p:cNvPr id="83027" name="Rectangle 38"/>
            <p:cNvSpPr>
              <a:spLocks noChangeArrowheads="1"/>
            </p:cNvSpPr>
            <p:nvPr/>
          </p:nvSpPr>
          <p:spPr bwMode="auto">
            <a:xfrm>
              <a:off x="4618" y="3264"/>
              <a:ext cx="96" cy="96"/>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028" name="Rectangle 39"/>
            <p:cNvSpPr>
              <a:spLocks noChangeArrowheads="1"/>
            </p:cNvSpPr>
            <p:nvPr/>
          </p:nvSpPr>
          <p:spPr bwMode="auto">
            <a:xfrm>
              <a:off x="4810" y="3264"/>
              <a:ext cx="96" cy="96"/>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3029" name="AutoShape 40"/>
            <p:cNvCxnSpPr>
              <a:cxnSpLocks noChangeShapeType="1"/>
              <a:stCxn id="83026" idx="4"/>
              <a:endCxn id="83027" idx="0"/>
            </p:cNvCxnSpPr>
            <p:nvPr/>
          </p:nvCxnSpPr>
          <p:spPr bwMode="auto">
            <a:xfrm flipH="1">
              <a:off x="4666" y="3126"/>
              <a:ext cx="91" cy="138"/>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30" name="AutoShape 41"/>
            <p:cNvCxnSpPr>
              <a:cxnSpLocks noChangeShapeType="1"/>
              <a:stCxn id="83026" idx="4"/>
              <a:endCxn id="83028" idx="0"/>
            </p:cNvCxnSpPr>
            <p:nvPr/>
          </p:nvCxnSpPr>
          <p:spPr bwMode="auto">
            <a:xfrm>
              <a:off x="4757" y="3126"/>
              <a:ext cx="101" cy="138"/>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50" name="Group 42"/>
          <p:cNvGrpSpPr>
            <a:grpSpLocks/>
          </p:cNvGrpSpPr>
          <p:nvPr/>
        </p:nvGrpSpPr>
        <p:grpSpPr bwMode="auto">
          <a:xfrm>
            <a:off x="762000" y="2730500"/>
            <a:ext cx="2743200" cy="2755900"/>
            <a:chOff x="3840" y="1882"/>
            <a:chExt cx="1728" cy="1736"/>
          </a:xfrm>
        </p:grpSpPr>
        <p:sp>
          <p:nvSpPr>
            <p:cNvPr id="82961" name="Oval 43"/>
            <p:cNvSpPr>
              <a:spLocks noChangeArrowheads="1"/>
            </p:cNvSpPr>
            <p:nvPr/>
          </p:nvSpPr>
          <p:spPr bwMode="auto">
            <a:xfrm>
              <a:off x="4396" y="188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82962" name="Oval 44"/>
            <p:cNvSpPr>
              <a:spLocks noChangeArrowheads="1"/>
            </p:cNvSpPr>
            <p:nvPr/>
          </p:nvSpPr>
          <p:spPr bwMode="auto">
            <a:xfrm>
              <a:off x="3892" y="226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82963" name="Oval 45"/>
            <p:cNvSpPr>
              <a:spLocks noChangeArrowheads="1"/>
            </p:cNvSpPr>
            <p:nvPr/>
          </p:nvSpPr>
          <p:spPr bwMode="auto">
            <a:xfrm>
              <a:off x="4936" y="226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82964" name="Oval 46"/>
            <p:cNvSpPr>
              <a:spLocks noChangeArrowheads="1"/>
            </p:cNvSpPr>
            <p:nvPr/>
          </p:nvSpPr>
          <p:spPr bwMode="auto">
            <a:xfrm>
              <a:off x="4024" y="269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82965" name="Oval 47"/>
            <p:cNvSpPr>
              <a:spLocks noChangeArrowheads="1"/>
            </p:cNvSpPr>
            <p:nvPr/>
          </p:nvSpPr>
          <p:spPr bwMode="auto">
            <a:xfrm>
              <a:off x="4636" y="269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82966" name="Oval 48"/>
            <p:cNvSpPr>
              <a:spLocks noChangeArrowheads="1"/>
            </p:cNvSpPr>
            <p:nvPr/>
          </p:nvSpPr>
          <p:spPr bwMode="auto">
            <a:xfrm>
              <a:off x="5272" y="269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82967" name="Oval 49"/>
            <p:cNvSpPr>
              <a:spLocks noChangeArrowheads="1"/>
            </p:cNvSpPr>
            <p:nvPr/>
          </p:nvSpPr>
          <p:spPr bwMode="auto">
            <a:xfrm>
              <a:off x="4414" y="313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82968" name="Oval 50"/>
            <p:cNvSpPr>
              <a:spLocks noChangeArrowheads="1"/>
            </p:cNvSpPr>
            <p:nvPr/>
          </p:nvSpPr>
          <p:spPr bwMode="auto">
            <a:xfrm>
              <a:off x="4888" y="313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82969" name="Rectangle 51"/>
            <p:cNvSpPr>
              <a:spLocks noChangeArrowheads="1"/>
            </p:cNvSpPr>
            <p:nvPr/>
          </p:nvSpPr>
          <p:spPr bwMode="auto">
            <a:xfrm>
              <a:off x="3840" y="265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0" name="Rectangle 52"/>
            <p:cNvSpPr>
              <a:spLocks noChangeArrowheads="1"/>
            </p:cNvSpPr>
            <p:nvPr/>
          </p:nvSpPr>
          <p:spPr bwMode="auto">
            <a:xfrm>
              <a:off x="4032" y="309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1" name="Rectangle 53"/>
            <p:cNvSpPr>
              <a:spLocks noChangeArrowheads="1"/>
            </p:cNvSpPr>
            <p:nvPr/>
          </p:nvSpPr>
          <p:spPr bwMode="auto">
            <a:xfrm>
              <a:off x="4224" y="309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2" name="Rectangle 54"/>
            <p:cNvSpPr>
              <a:spLocks noChangeArrowheads="1"/>
            </p:cNvSpPr>
            <p:nvPr/>
          </p:nvSpPr>
          <p:spPr bwMode="auto">
            <a:xfrm>
              <a:off x="4416" y="352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3" name="Rectangle 55"/>
            <p:cNvSpPr>
              <a:spLocks noChangeArrowheads="1"/>
            </p:cNvSpPr>
            <p:nvPr/>
          </p:nvSpPr>
          <p:spPr bwMode="auto">
            <a:xfrm>
              <a:off x="4608" y="352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4" name="Rectangle 56"/>
            <p:cNvSpPr>
              <a:spLocks noChangeArrowheads="1"/>
            </p:cNvSpPr>
            <p:nvPr/>
          </p:nvSpPr>
          <p:spPr bwMode="auto">
            <a:xfrm>
              <a:off x="4896" y="352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5" name="Rectangle 57"/>
            <p:cNvSpPr>
              <a:spLocks noChangeArrowheads="1"/>
            </p:cNvSpPr>
            <p:nvPr/>
          </p:nvSpPr>
          <p:spPr bwMode="auto">
            <a:xfrm>
              <a:off x="5088" y="352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6" name="Rectangle 58"/>
            <p:cNvSpPr>
              <a:spLocks noChangeArrowheads="1"/>
            </p:cNvSpPr>
            <p:nvPr/>
          </p:nvSpPr>
          <p:spPr bwMode="auto">
            <a:xfrm>
              <a:off x="5280" y="309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7" name="Rectangle 59"/>
            <p:cNvSpPr>
              <a:spLocks noChangeArrowheads="1"/>
            </p:cNvSpPr>
            <p:nvPr/>
          </p:nvSpPr>
          <p:spPr bwMode="auto">
            <a:xfrm>
              <a:off x="5472" y="309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2978" name="AutoShape 60"/>
            <p:cNvCxnSpPr>
              <a:cxnSpLocks noChangeShapeType="1"/>
              <a:stCxn id="82961" idx="4"/>
              <a:endCxn id="82962" idx="0"/>
            </p:cNvCxnSpPr>
            <p:nvPr/>
          </p:nvCxnSpPr>
          <p:spPr bwMode="auto">
            <a:xfrm flipH="1">
              <a:off x="4033" y="2136"/>
              <a:ext cx="504"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79" name="AutoShape 61"/>
            <p:cNvCxnSpPr>
              <a:cxnSpLocks noChangeShapeType="1"/>
              <a:stCxn id="82962" idx="4"/>
              <a:endCxn id="82969" idx="0"/>
            </p:cNvCxnSpPr>
            <p:nvPr/>
          </p:nvCxnSpPr>
          <p:spPr bwMode="auto">
            <a:xfrm flipH="1">
              <a:off x="3888" y="2520"/>
              <a:ext cx="14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0" name="AutoShape 62"/>
            <p:cNvCxnSpPr>
              <a:cxnSpLocks noChangeShapeType="1"/>
              <a:stCxn id="82962" idx="4"/>
              <a:endCxn id="82964" idx="0"/>
            </p:cNvCxnSpPr>
            <p:nvPr/>
          </p:nvCxnSpPr>
          <p:spPr bwMode="auto">
            <a:xfrm>
              <a:off x="4033" y="2520"/>
              <a:ext cx="13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1" name="AutoShape 63"/>
            <p:cNvCxnSpPr>
              <a:cxnSpLocks noChangeShapeType="1"/>
              <a:stCxn id="82961" idx="4"/>
              <a:endCxn id="82963" idx="0"/>
            </p:cNvCxnSpPr>
            <p:nvPr/>
          </p:nvCxnSpPr>
          <p:spPr bwMode="auto">
            <a:xfrm>
              <a:off x="4537" y="2136"/>
              <a:ext cx="540"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2" name="AutoShape 64"/>
            <p:cNvCxnSpPr>
              <a:cxnSpLocks noChangeShapeType="1"/>
              <a:stCxn id="82963" idx="4"/>
              <a:endCxn id="82965" idx="0"/>
            </p:cNvCxnSpPr>
            <p:nvPr/>
          </p:nvCxnSpPr>
          <p:spPr bwMode="auto">
            <a:xfrm flipH="1">
              <a:off x="4777" y="2520"/>
              <a:ext cx="300"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3" name="AutoShape 65"/>
            <p:cNvCxnSpPr>
              <a:cxnSpLocks noChangeShapeType="1"/>
              <a:stCxn id="82963" idx="4"/>
              <a:endCxn id="82966" idx="0"/>
            </p:cNvCxnSpPr>
            <p:nvPr/>
          </p:nvCxnSpPr>
          <p:spPr bwMode="auto">
            <a:xfrm>
              <a:off x="5077" y="2520"/>
              <a:ext cx="336"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4" name="AutoShape 66"/>
            <p:cNvCxnSpPr>
              <a:cxnSpLocks noChangeShapeType="1"/>
              <a:stCxn id="82965" idx="4"/>
              <a:endCxn id="82967" idx="0"/>
            </p:cNvCxnSpPr>
            <p:nvPr/>
          </p:nvCxnSpPr>
          <p:spPr bwMode="auto">
            <a:xfrm flipH="1">
              <a:off x="4555" y="2952"/>
              <a:ext cx="22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5" name="AutoShape 67"/>
            <p:cNvCxnSpPr>
              <a:cxnSpLocks noChangeShapeType="1"/>
              <a:stCxn id="82964" idx="4"/>
              <a:endCxn id="82970" idx="0"/>
            </p:cNvCxnSpPr>
            <p:nvPr/>
          </p:nvCxnSpPr>
          <p:spPr bwMode="auto">
            <a:xfrm flipH="1">
              <a:off x="4080" y="2952"/>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6" name="AutoShape 68"/>
            <p:cNvCxnSpPr>
              <a:cxnSpLocks noChangeShapeType="1"/>
              <a:stCxn id="82964" idx="4"/>
              <a:endCxn id="82971" idx="0"/>
            </p:cNvCxnSpPr>
            <p:nvPr/>
          </p:nvCxnSpPr>
          <p:spPr bwMode="auto">
            <a:xfrm>
              <a:off x="4165" y="2952"/>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7" name="AutoShape 69"/>
            <p:cNvCxnSpPr>
              <a:cxnSpLocks noChangeShapeType="1"/>
              <a:stCxn id="82967" idx="4"/>
              <a:endCxn id="82972" idx="0"/>
            </p:cNvCxnSpPr>
            <p:nvPr/>
          </p:nvCxnSpPr>
          <p:spPr bwMode="auto">
            <a:xfrm flipH="1">
              <a:off x="4464" y="3384"/>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8" name="AutoShape 70"/>
            <p:cNvCxnSpPr>
              <a:cxnSpLocks noChangeShapeType="1"/>
              <a:stCxn id="82967" idx="4"/>
              <a:endCxn id="82973" idx="0"/>
            </p:cNvCxnSpPr>
            <p:nvPr/>
          </p:nvCxnSpPr>
          <p:spPr bwMode="auto">
            <a:xfrm>
              <a:off x="4555" y="3384"/>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9" name="AutoShape 71"/>
            <p:cNvCxnSpPr>
              <a:cxnSpLocks noChangeShapeType="1"/>
              <a:stCxn id="82968" idx="4"/>
              <a:endCxn id="82974" idx="0"/>
            </p:cNvCxnSpPr>
            <p:nvPr/>
          </p:nvCxnSpPr>
          <p:spPr bwMode="auto">
            <a:xfrm flipH="1">
              <a:off x="4944" y="3384"/>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0" name="AutoShape 72"/>
            <p:cNvCxnSpPr>
              <a:cxnSpLocks noChangeShapeType="1"/>
              <a:stCxn id="82968" idx="4"/>
              <a:endCxn id="82975" idx="0"/>
            </p:cNvCxnSpPr>
            <p:nvPr/>
          </p:nvCxnSpPr>
          <p:spPr bwMode="auto">
            <a:xfrm>
              <a:off x="5029" y="3384"/>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1" name="AutoShape 73"/>
            <p:cNvCxnSpPr>
              <a:cxnSpLocks noChangeShapeType="1"/>
              <a:stCxn id="82965" idx="4"/>
              <a:endCxn id="82968" idx="0"/>
            </p:cNvCxnSpPr>
            <p:nvPr/>
          </p:nvCxnSpPr>
          <p:spPr bwMode="auto">
            <a:xfrm>
              <a:off x="4777" y="2952"/>
              <a:ext cx="25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2" name="AutoShape 74"/>
            <p:cNvCxnSpPr>
              <a:cxnSpLocks noChangeShapeType="1"/>
              <a:stCxn id="82966" idx="4"/>
              <a:endCxn id="82976" idx="0"/>
            </p:cNvCxnSpPr>
            <p:nvPr/>
          </p:nvCxnSpPr>
          <p:spPr bwMode="auto">
            <a:xfrm flipH="1">
              <a:off x="5328" y="2952"/>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3" name="AutoShape 75"/>
            <p:cNvCxnSpPr>
              <a:cxnSpLocks noChangeShapeType="1"/>
              <a:stCxn id="82966" idx="4"/>
              <a:endCxn id="82977" idx="0"/>
            </p:cNvCxnSpPr>
            <p:nvPr/>
          </p:nvCxnSpPr>
          <p:spPr bwMode="auto">
            <a:xfrm>
              <a:off x="5413" y="2952"/>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951" name="Text Box 76"/>
          <p:cNvSpPr txBox="1">
            <a:spLocks noChangeArrowheads="1"/>
          </p:cNvSpPr>
          <p:nvPr/>
        </p:nvSpPr>
        <p:spPr bwMode="auto">
          <a:xfrm>
            <a:off x="1524000" y="5708650"/>
            <a:ext cx="158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600"/>
              <a:t>before insertion</a:t>
            </a:r>
          </a:p>
        </p:txBody>
      </p:sp>
      <p:sp>
        <p:nvSpPr>
          <p:cNvPr id="82952" name="Text Box 77"/>
          <p:cNvSpPr txBox="1">
            <a:spLocks noChangeArrowheads="1"/>
          </p:cNvSpPr>
          <p:nvPr/>
        </p:nvSpPr>
        <p:spPr bwMode="auto">
          <a:xfrm>
            <a:off x="5197475" y="5829300"/>
            <a:ext cx="1433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600"/>
              <a:t>after insertion</a:t>
            </a:r>
          </a:p>
        </p:txBody>
      </p:sp>
      <p:sp>
        <p:nvSpPr>
          <p:cNvPr id="814158" name="Text Box 78"/>
          <p:cNvSpPr txBox="1">
            <a:spLocks noChangeArrowheads="1"/>
          </p:cNvSpPr>
          <p:nvPr/>
        </p:nvSpPr>
        <p:spPr bwMode="auto">
          <a:xfrm>
            <a:off x="7239000" y="4979988"/>
            <a:ext cx="1905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1800"/>
              <a:t>Now nodes 78 and 44 don’t satisfy the AVL property!!</a:t>
            </a:r>
          </a:p>
        </p:txBody>
      </p:sp>
      <p:sp>
        <p:nvSpPr>
          <p:cNvPr id="814159" name="Text Box 79"/>
          <p:cNvSpPr txBox="1">
            <a:spLocks noChangeArrowheads="1"/>
          </p:cNvSpPr>
          <p:nvPr/>
        </p:nvSpPr>
        <p:spPr bwMode="auto">
          <a:xfrm>
            <a:off x="6016625" y="2482850"/>
            <a:ext cx="344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50000"/>
              </a:spcBef>
              <a:buClr>
                <a:schemeClr val="bg1"/>
              </a:buClr>
              <a:buSzPct val="100000"/>
              <a:buFont typeface="Wingdings" pitchFamily="2" charset="2"/>
              <a:buNone/>
            </a:pPr>
            <a:r>
              <a:rPr lang="en-US" sz="2000">
                <a:solidFill>
                  <a:schemeClr val="tx2"/>
                </a:solidFill>
              </a:rPr>
              <a:t>&gt;</a:t>
            </a:r>
          </a:p>
        </p:txBody>
      </p:sp>
      <p:sp>
        <p:nvSpPr>
          <p:cNvPr id="814160" name="Text Box 80"/>
          <p:cNvSpPr txBox="1">
            <a:spLocks noChangeArrowheads="1"/>
          </p:cNvSpPr>
          <p:nvPr/>
        </p:nvSpPr>
        <p:spPr bwMode="auto">
          <a:xfrm>
            <a:off x="6194425" y="3887788"/>
            <a:ext cx="344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50000"/>
              </a:spcBef>
              <a:buClr>
                <a:schemeClr val="bg1"/>
              </a:buClr>
              <a:buSzPct val="100000"/>
              <a:buFont typeface="Wingdings" pitchFamily="2" charset="2"/>
              <a:buNone/>
            </a:pPr>
            <a:r>
              <a:rPr lang="en-US" sz="2000">
                <a:solidFill>
                  <a:schemeClr val="tx2"/>
                </a:solidFill>
              </a:rPr>
              <a:t>&gt;</a:t>
            </a:r>
          </a:p>
        </p:txBody>
      </p:sp>
      <p:sp>
        <p:nvSpPr>
          <p:cNvPr id="814161" name="Text Box 81"/>
          <p:cNvSpPr txBox="1">
            <a:spLocks noChangeArrowheads="1"/>
          </p:cNvSpPr>
          <p:nvPr/>
        </p:nvSpPr>
        <p:spPr bwMode="auto">
          <a:xfrm>
            <a:off x="5873750" y="3143250"/>
            <a:ext cx="344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50000"/>
              </a:spcBef>
              <a:buClr>
                <a:schemeClr val="bg1"/>
              </a:buClr>
              <a:buSzPct val="100000"/>
              <a:buFont typeface="Wingdings" pitchFamily="2" charset="2"/>
              <a:buNone/>
            </a:pPr>
            <a:r>
              <a:rPr lang="en-US" sz="2000">
                <a:solidFill>
                  <a:schemeClr val="tx2"/>
                </a:solidFill>
              </a:rPr>
              <a:t>&lt;</a:t>
            </a:r>
          </a:p>
        </p:txBody>
      </p:sp>
      <p:sp>
        <p:nvSpPr>
          <p:cNvPr id="814162" name="Text Box 82"/>
          <p:cNvSpPr txBox="1">
            <a:spLocks noChangeArrowheads="1"/>
          </p:cNvSpPr>
          <p:nvPr/>
        </p:nvSpPr>
        <p:spPr bwMode="auto">
          <a:xfrm>
            <a:off x="5965825" y="4570413"/>
            <a:ext cx="344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50000"/>
              </a:spcBef>
              <a:buClr>
                <a:schemeClr val="bg1"/>
              </a:buClr>
              <a:buSzPct val="100000"/>
              <a:buFont typeface="Wingdings" pitchFamily="2" charset="2"/>
              <a:buNone/>
            </a:pPr>
            <a:r>
              <a:rPr lang="en-US" sz="2000">
                <a:solidFill>
                  <a:schemeClr val="tx2"/>
                </a:solidFill>
              </a:rPr>
              <a:t>&lt;</a:t>
            </a:r>
          </a:p>
        </p:txBody>
      </p:sp>
      <p:sp>
        <p:nvSpPr>
          <p:cNvPr id="814163" name="Text Box 83"/>
          <p:cNvSpPr txBox="1">
            <a:spLocks noChangeArrowheads="1"/>
          </p:cNvSpPr>
          <p:nvPr/>
        </p:nvSpPr>
        <p:spPr bwMode="auto">
          <a:xfrm>
            <a:off x="6508750" y="2600325"/>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14164" name="Text Box 84"/>
          <p:cNvSpPr txBox="1">
            <a:spLocks noChangeArrowheads="1"/>
          </p:cNvSpPr>
          <p:nvPr/>
        </p:nvSpPr>
        <p:spPr bwMode="auto">
          <a:xfrm>
            <a:off x="5751513" y="1958975"/>
            <a:ext cx="4302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2960" name="Text Box 85"/>
          <p:cNvSpPr txBox="1">
            <a:spLocks noChangeArrowheads="1"/>
          </p:cNvSpPr>
          <p:nvPr/>
        </p:nvSpPr>
        <p:spPr bwMode="auto">
          <a:xfrm>
            <a:off x="1887538" y="2541588"/>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Tree>
    <p:extLst>
      <p:ext uri="{BB962C8B-B14F-4D97-AF65-F5344CB8AC3E}">
        <p14:creationId xmlns:p14="http://schemas.microsoft.com/office/powerpoint/2010/main" val="129848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4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41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4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41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41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41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41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4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158" grpId="0"/>
      <p:bldP spid="814159" grpId="0"/>
      <p:bldP spid="814160" grpId="0"/>
      <p:bldP spid="814161" grpId="0"/>
      <p:bldP spid="814162" grpId="0"/>
      <p:bldP spid="814163" grpId="0"/>
      <p:bldP spid="8141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292100" y="-228600"/>
            <a:ext cx="7772400" cy="1143000"/>
          </a:xfrm>
        </p:spPr>
        <p:txBody>
          <a:bodyPr/>
          <a:lstStyle/>
          <a:p>
            <a:pPr eaLnBrk="1" hangingPunct="1"/>
            <a:r>
              <a:rPr lang="en-US" smtClean="0"/>
              <a:t>BST permutations of 1, 2, 3</a:t>
            </a:r>
          </a:p>
        </p:txBody>
      </p:sp>
      <p:sp>
        <p:nvSpPr>
          <p:cNvPr id="8397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67599FAB-89BA-44CF-A001-74789B377AAE}" type="slidenum">
              <a:rPr lang="en-US" sz="1400" smtClean="0"/>
              <a:pPr eaLnBrk="1" hangingPunct="1"/>
              <a:t>35</a:t>
            </a:fld>
            <a:endParaRPr lang="en-US" sz="1400" smtClean="0"/>
          </a:p>
        </p:txBody>
      </p:sp>
      <p:grpSp>
        <p:nvGrpSpPr>
          <p:cNvPr id="83972" name="Group 3"/>
          <p:cNvGrpSpPr>
            <a:grpSpLocks/>
          </p:cNvGrpSpPr>
          <p:nvPr/>
        </p:nvGrpSpPr>
        <p:grpSpPr bwMode="auto">
          <a:xfrm>
            <a:off x="455613" y="2284413"/>
            <a:ext cx="8308975" cy="2286000"/>
            <a:chOff x="288" y="1440"/>
            <a:chExt cx="5232" cy="1440"/>
          </a:xfrm>
        </p:grpSpPr>
        <p:pic>
          <p:nvPicPr>
            <p:cNvPr id="83983" name="Picture 4"/>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440"/>
              <a:ext cx="4955" cy="1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84" name="Rectangle 5"/>
            <p:cNvSpPr>
              <a:spLocks noChangeArrowheads="1"/>
            </p:cNvSpPr>
            <p:nvPr/>
          </p:nvSpPr>
          <p:spPr bwMode="auto">
            <a:xfrm>
              <a:off x="288" y="2400"/>
              <a:ext cx="5232" cy="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6139" name="Text Box 11"/>
          <p:cNvSpPr txBox="1">
            <a:spLocks noChangeArrowheads="1"/>
          </p:cNvSpPr>
          <p:nvPr/>
        </p:nvSpPr>
        <p:spPr bwMode="auto">
          <a:xfrm>
            <a:off x="431800" y="4513263"/>
            <a:ext cx="4851400"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20000"/>
              </a:spcBef>
              <a:buClr>
                <a:schemeClr val="hlink"/>
              </a:buClr>
              <a:buSzPct val="110000"/>
              <a:buFont typeface="Wingdings" pitchFamily="2" charset="2"/>
              <a:buBlip>
                <a:blip r:embed="rId4"/>
              </a:buBlip>
            </a:pPr>
            <a:r>
              <a:rPr lang="en-US">
                <a:ea typeface="Gulim" pitchFamily="34" charset="-127"/>
              </a:rPr>
              <a:t>Which ones are balanced?</a:t>
            </a:r>
          </a:p>
          <a:p>
            <a:pPr lvl="1" algn="l" eaLnBrk="1" hangingPunct="1">
              <a:spcBef>
                <a:spcPct val="20000"/>
              </a:spcBef>
              <a:buClr>
                <a:schemeClr val="tx1"/>
              </a:buClr>
              <a:buSzPct val="60000"/>
              <a:buFont typeface="Wingdings" pitchFamily="2" charset="2"/>
              <a:buChar char="n"/>
            </a:pPr>
            <a:r>
              <a:rPr lang="en-US" sz="2000">
                <a:ea typeface="Gulim" pitchFamily="34" charset="-127"/>
              </a:rPr>
              <a:t>Only one!</a:t>
            </a:r>
          </a:p>
        </p:txBody>
      </p:sp>
      <p:sp>
        <p:nvSpPr>
          <p:cNvPr id="816140" name="Freeform 12"/>
          <p:cNvSpPr>
            <a:spLocks/>
          </p:cNvSpPr>
          <p:nvPr/>
        </p:nvSpPr>
        <p:spPr bwMode="auto">
          <a:xfrm>
            <a:off x="1435100" y="3454400"/>
            <a:ext cx="3086100" cy="966788"/>
          </a:xfrm>
          <a:custGeom>
            <a:avLst/>
            <a:gdLst>
              <a:gd name="T0" fmla="*/ 0 w 1944"/>
              <a:gd name="T1" fmla="*/ 2147483647 h 609"/>
              <a:gd name="T2" fmla="*/ 2147483647 w 1944"/>
              <a:gd name="T3" fmla="*/ 2147483647 h 609"/>
              <a:gd name="T4" fmla="*/ 2147483647 w 1944"/>
              <a:gd name="T5" fmla="*/ 0 h 609"/>
              <a:gd name="T6" fmla="*/ 0 60000 65536"/>
              <a:gd name="T7" fmla="*/ 0 60000 65536"/>
              <a:gd name="T8" fmla="*/ 0 60000 65536"/>
            </a:gdLst>
            <a:ahLst/>
            <a:cxnLst>
              <a:cxn ang="T6">
                <a:pos x="T0" y="T1"/>
              </a:cxn>
              <a:cxn ang="T7">
                <a:pos x="T2" y="T3"/>
              </a:cxn>
              <a:cxn ang="T8">
                <a:pos x="T4" y="T5"/>
              </a:cxn>
            </a:cxnLst>
            <a:rect l="0" t="0" r="r" b="b"/>
            <a:pathLst>
              <a:path w="1944" h="609">
                <a:moveTo>
                  <a:pt x="0" y="248"/>
                </a:moveTo>
                <a:cubicBezTo>
                  <a:pt x="306" y="428"/>
                  <a:pt x="612" y="609"/>
                  <a:pt x="936" y="568"/>
                </a:cubicBezTo>
                <a:cubicBezTo>
                  <a:pt x="1260" y="527"/>
                  <a:pt x="1775" y="97"/>
                  <a:pt x="1944" y="0"/>
                </a:cubicBezTo>
              </a:path>
            </a:pathLst>
          </a:custGeom>
          <a:noFill/>
          <a:ln w="19050" cap="flat" cmpd="sng">
            <a:solidFill>
              <a:schemeClr val="tx2"/>
            </a:solidFill>
            <a:prstDash val="solid"/>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41" name="Freeform 13"/>
          <p:cNvSpPr>
            <a:spLocks/>
          </p:cNvSpPr>
          <p:nvPr/>
        </p:nvSpPr>
        <p:spPr bwMode="auto">
          <a:xfrm>
            <a:off x="2822575" y="3481388"/>
            <a:ext cx="1819275" cy="776287"/>
          </a:xfrm>
          <a:custGeom>
            <a:avLst/>
            <a:gdLst>
              <a:gd name="T0" fmla="*/ 0 w 1144"/>
              <a:gd name="T1" fmla="*/ 2147483647 h 595"/>
              <a:gd name="T2" fmla="*/ 2147483647 w 1144"/>
              <a:gd name="T3" fmla="*/ 2147483647 h 595"/>
              <a:gd name="T4" fmla="*/ 2147483647 w 1144"/>
              <a:gd name="T5" fmla="*/ 0 h 595"/>
              <a:gd name="T6" fmla="*/ 0 60000 65536"/>
              <a:gd name="T7" fmla="*/ 0 60000 65536"/>
              <a:gd name="T8" fmla="*/ 0 60000 65536"/>
            </a:gdLst>
            <a:ahLst/>
            <a:cxnLst>
              <a:cxn ang="T6">
                <a:pos x="T0" y="T1"/>
              </a:cxn>
              <a:cxn ang="T7">
                <a:pos x="T2" y="T3"/>
              </a:cxn>
              <a:cxn ang="T8">
                <a:pos x="T4" y="T5"/>
              </a:cxn>
            </a:cxnLst>
            <a:rect l="0" t="0" r="r" b="b"/>
            <a:pathLst>
              <a:path w="1144" h="595">
                <a:moveTo>
                  <a:pt x="0" y="256"/>
                </a:moveTo>
                <a:cubicBezTo>
                  <a:pt x="252" y="425"/>
                  <a:pt x="505" y="595"/>
                  <a:pt x="696" y="552"/>
                </a:cubicBezTo>
                <a:cubicBezTo>
                  <a:pt x="887" y="509"/>
                  <a:pt x="1069" y="92"/>
                  <a:pt x="1144" y="0"/>
                </a:cubicBezTo>
              </a:path>
            </a:pathLst>
          </a:custGeom>
          <a:noFill/>
          <a:ln w="19050" cap="flat" cmpd="sng">
            <a:solidFill>
              <a:schemeClr val="tx2"/>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142" name="Freeform 14"/>
          <p:cNvSpPr>
            <a:spLocks/>
          </p:cNvSpPr>
          <p:nvPr/>
        </p:nvSpPr>
        <p:spPr bwMode="auto">
          <a:xfrm>
            <a:off x="4686300" y="3517900"/>
            <a:ext cx="1689100" cy="666750"/>
          </a:xfrm>
          <a:custGeom>
            <a:avLst/>
            <a:gdLst>
              <a:gd name="T0" fmla="*/ 2147483647 w 1080"/>
              <a:gd name="T1" fmla="*/ 2147483647 h 564"/>
              <a:gd name="T2" fmla="*/ 2147483647 w 1080"/>
              <a:gd name="T3" fmla="*/ 2147483647 h 564"/>
              <a:gd name="T4" fmla="*/ 0 w 1080"/>
              <a:gd name="T5" fmla="*/ 0 h 564"/>
              <a:gd name="T6" fmla="*/ 0 60000 65536"/>
              <a:gd name="T7" fmla="*/ 0 60000 65536"/>
              <a:gd name="T8" fmla="*/ 0 60000 65536"/>
            </a:gdLst>
            <a:ahLst/>
            <a:cxnLst>
              <a:cxn ang="T6">
                <a:pos x="T0" y="T1"/>
              </a:cxn>
              <a:cxn ang="T7">
                <a:pos x="T2" y="T3"/>
              </a:cxn>
              <a:cxn ang="T8">
                <a:pos x="T4" y="T5"/>
              </a:cxn>
            </a:cxnLst>
            <a:rect l="0" t="0" r="r" b="b"/>
            <a:pathLst>
              <a:path w="1080" h="564">
                <a:moveTo>
                  <a:pt x="1080" y="216"/>
                </a:moveTo>
                <a:cubicBezTo>
                  <a:pt x="826" y="390"/>
                  <a:pt x="572" y="564"/>
                  <a:pt x="392" y="528"/>
                </a:cubicBezTo>
                <a:cubicBezTo>
                  <a:pt x="212" y="492"/>
                  <a:pt x="106" y="246"/>
                  <a:pt x="0" y="0"/>
                </a:cubicBezTo>
              </a:path>
            </a:pathLst>
          </a:custGeom>
          <a:noFill/>
          <a:ln w="19050" cap="flat" cmpd="sng">
            <a:solidFill>
              <a:schemeClr val="tx2"/>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143" name="Freeform 15"/>
          <p:cNvSpPr>
            <a:spLocks/>
          </p:cNvSpPr>
          <p:nvPr/>
        </p:nvSpPr>
        <p:spPr bwMode="auto">
          <a:xfrm>
            <a:off x="4826000" y="3454400"/>
            <a:ext cx="3022600" cy="941388"/>
          </a:xfrm>
          <a:custGeom>
            <a:avLst/>
            <a:gdLst>
              <a:gd name="T0" fmla="*/ 2147483647 w 1904"/>
              <a:gd name="T1" fmla="*/ 2147483647 h 593"/>
              <a:gd name="T2" fmla="*/ 2147483647 w 1904"/>
              <a:gd name="T3" fmla="*/ 2147483647 h 593"/>
              <a:gd name="T4" fmla="*/ 0 w 1904"/>
              <a:gd name="T5" fmla="*/ 0 h 593"/>
              <a:gd name="T6" fmla="*/ 0 60000 65536"/>
              <a:gd name="T7" fmla="*/ 0 60000 65536"/>
              <a:gd name="T8" fmla="*/ 0 60000 65536"/>
            </a:gdLst>
            <a:ahLst/>
            <a:cxnLst>
              <a:cxn ang="T6">
                <a:pos x="T0" y="T1"/>
              </a:cxn>
              <a:cxn ang="T7">
                <a:pos x="T2" y="T3"/>
              </a:cxn>
              <a:cxn ang="T8">
                <a:pos x="T4" y="T5"/>
              </a:cxn>
            </a:cxnLst>
            <a:rect l="0" t="0" r="r" b="b"/>
            <a:pathLst>
              <a:path w="1904" h="593">
                <a:moveTo>
                  <a:pt x="1904" y="248"/>
                </a:moveTo>
                <a:cubicBezTo>
                  <a:pt x="1418" y="420"/>
                  <a:pt x="933" y="593"/>
                  <a:pt x="616" y="552"/>
                </a:cubicBezTo>
                <a:cubicBezTo>
                  <a:pt x="299" y="511"/>
                  <a:pt x="103" y="92"/>
                  <a:pt x="0" y="0"/>
                </a:cubicBezTo>
              </a:path>
            </a:pathLst>
          </a:custGeom>
          <a:noFill/>
          <a:ln w="19050" cap="flat" cmpd="sng">
            <a:solidFill>
              <a:schemeClr val="tx2"/>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68191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61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61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61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6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9" grpId="0"/>
      <p:bldP spid="816140" grpId="0" animBg="1"/>
      <p:bldP spid="816141" grpId="0" animBg="1"/>
      <p:bldP spid="816142" grpId="0" animBg="1"/>
      <p:bldP spid="8161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215900" y="-25400"/>
            <a:ext cx="8280400" cy="1143000"/>
          </a:xfrm>
        </p:spPr>
        <p:txBody>
          <a:bodyPr/>
          <a:lstStyle/>
          <a:p>
            <a:pPr eaLnBrk="1" hangingPunct="1"/>
            <a:r>
              <a:rPr lang="en-US" smtClean="0"/>
              <a:t>AVL Balancing : Four Rotations</a:t>
            </a:r>
          </a:p>
        </p:txBody>
      </p:sp>
      <p:sp>
        <p:nvSpPr>
          <p:cNvPr id="84994" name="Slide Number Placeholder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03C9C476-FEE4-4041-B65B-C333DECCF0FA}" type="slidenum">
              <a:rPr lang="en-US" sz="1400" smtClean="0"/>
              <a:pPr eaLnBrk="1" hangingPunct="1"/>
              <a:t>36</a:t>
            </a:fld>
            <a:endParaRPr lang="en-US" sz="1400" smtClean="0"/>
          </a:p>
        </p:txBody>
      </p:sp>
      <p:sp>
        <p:nvSpPr>
          <p:cNvPr id="84996" name="Text Box 3"/>
          <p:cNvSpPr txBox="1">
            <a:spLocks noChangeArrowheads="1"/>
          </p:cNvSpPr>
          <p:nvPr/>
        </p:nvSpPr>
        <p:spPr bwMode="auto">
          <a:xfrm>
            <a:off x="1309688" y="2755900"/>
            <a:ext cx="1390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Single rotation</a:t>
            </a:r>
          </a:p>
        </p:txBody>
      </p:sp>
      <p:sp>
        <p:nvSpPr>
          <p:cNvPr id="84997" name="Oval 4"/>
          <p:cNvSpPr>
            <a:spLocks noChangeArrowheads="1"/>
          </p:cNvSpPr>
          <p:nvPr/>
        </p:nvSpPr>
        <p:spPr bwMode="auto">
          <a:xfrm>
            <a:off x="393700" y="2992438"/>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Oval 5"/>
          <p:cNvSpPr>
            <a:spLocks noChangeArrowheads="1"/>
          </p:cNvSpPr>
          <p:nvPr/>
        </p:nvSpPr>
        <p:spPr bwMode="auto">
          <a:xfrm>
            <a:off x="784225" y="2320925"/>
            <a:ext cx="392113"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9" name="Oval 6"/>
          <p:cNvSpPr>
            <a:spLocks noChangeArrowheads="1"/>
          </p:cNvSpPr>
          <p:nvPr/>
        </p:nvSpPr>
        <p:spPr bwMode="auto">
          <a:xfrm>
            <a:off x="1225550" y="1752600"/>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0" name="Line 7"/>
          <p:cNvSpPr>
            <a:spLocks noChangeShapeType="1"/>
          </p:cNvSpPr>
          <p:nvPr/>
        </p:nvSpPr>
        <p:spPr bwMode="auto">
          <a:xfrm flipH="1">
            <a:off x="1028700" y="2062163"/>
            <a:ext cx="196850" cy="258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1" name="Line 8"/>
          <p:cNvSpPr>
            <a:spLocks noChangeShapeType="1"/>
          </p:cNvSpPr>
          <p:nvPr/>
        </p:nvSpPr>
        <p:spPr bwMode="auto">
          <a:xfrm flipH="1">
            <a:off x="588963" y="2630488"/>
            <a:ext cx="244475"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2" name="Line 9"/>
          <p:cNvSpPr>
            <a:spLocks noChangeShapeType="1"/>
          </p:cNvSpPr>
          <p:nvPr/>
        </p:nvSpPr>
        <p:spPr bwMode="auto">
          <a:xfrm>
            <a:off x="1420813" y="2630488"/>
            <a:ext cx="1284287" cy="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3" name="Text Box 10"/>
          <p:cNvSpPr txBox="1">
            <a:spLocks noChangeArrowheads="1"/>
          </p:cNvSpPr>
          <p:nvPr/>
        </p:nvSpPr>
        <p:spPr bwMode="auto">
          <a:xfrm>
            <a:off x="444500" y="30353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p>
        </p:txBody>
      </p:sp>
      <p:sp>
        <p:nvSpPr>
          <p:cNvPr id="85004" name="Text Box 11"/>
          <p:cNvSpPr txBox="1">
            <a:spLocks noChangeArrowheads="1"/>
          </p:cNvSpPr>
          <p:nvPr/>
        </p:nvSpPr>
        <p:spPr bwMode="auto">
          <a:xfrm>
            <a:off x="838200" y="23622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05" name="Text Box 12"/>
          <p:cNvSpPr txBox="1">
            <a:spLocks noChangeArrowheads="1"/>
          </p:cNvSpPr>
          <p:nvPr/>
        </p:nvSpPr>
        <p:spPr bwMode="auto">
          <a:xfrm>
            <a:off x="1263650" y="180022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06" name="Oval 13"/>
          <p:cNvSpPr>
            <a:spLocks noChangeArrowheads="1"/>
          </p:cNvSpPr>
          <p:nvPr/>
        </p:nvSpPr>
        <p:spPr bwMode="auto">
          <a:xfrm>
            <a:off x="2765425" y="4889500"/>
            <a:ext cx="392113"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7" name="Oval 14"/>
          <p:cNvSpPr>
            <a:spLocks noChangeArrowheads="1"/>
          </p:cNvSpPr>
          <p:nvPr/>
        </p:nvSpPr>
        <p:spPr bwMode="auto">
          <a:xfrm>
            <a:off x="3548063" y="4889500"/>
            <a:ext cx="392112"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8" name="Oval 15"/>
          <p:cNvSpPr>
            <a:spLocks noChangeArrowheads="1"/>
          </p:cNvSpPr>
          <p:nvPr/>
        </p:nvSpPr>
        <p:spPr bwMode="auto">
          <a:xfrm>
            <a:off x="3157538" y="4114800"/>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9" name="Text Box 16"/>
          <p:cNvSpPr txBox="1">
            <a:spLocks noChangeArrowheads="1"/>
          </p:cNvSpPr>
          <p:nvPr/>
        </p:nvSpPr>
        <p:spPr bwMode="auto">
          <a:xfrm>
            <a:off x="3225800" y="41529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10" name="Text Box 17"/>
          <p:cNvSpPr txBox="1">
            <a:spLocks noChangeArrowheads="1"/>
          </p:cNvSpPr>
          <p:nvPr/>
        </p:nvSpPr>
        <p:spPr bwMode="auto">
          <a:xfrm>
            <a:off x="2819400" y="49403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endParaRPr lang="en-US">
              <a:latin typeface="Times New Roman" pitchFamily="18" charset="0"/>
            </a:endParaRPr>
          </a:p>
        </p:txBody>
      </p:sp>
      <p:sp>
        <p:nvSpPr>
          <p:cNvPr id="85011" name="Text Box 18"/>
          <p:cNvSpPr txBox="1">
            <a:spLocks noChangeArrowheads="1"/>
          </p:cNvSpPr>
          <p:nvPr/>
        </p:nvSpPr>
        <p:spPr bwMode="auto">
          <a:xfrm>
            <a:off x="3619500" y="49276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12" name="Line 19"/>
          <p:cNvSpPr>
            <a:spLocks noChangeShapeType="1"/>
          </p:cNvSpPr>
          <p:nvPr/>
        </p:nvSpPr>
        <p:spPr bwMode="auto">
          <a:xfrm flipH="1">
            <a:off x="3009900" y="4527550"/>
            <a:ext cx="293688"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3" name="Line 20"/>
          <p:cNvSpPr>
            <a:spLocks noChangeShapeType="1"/>
          </p:cNvSpPr>
          <p:nvPr/>
        </p:nvSpPr>
        <p:spPr bwMode="auto">
          <a:xfrm>
            <a:off x="3451225" y="4476750"/>
            <a:ext cx="244475" cy="412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4" name="Text Box 21"/>
          <p:cNvSpPr txBox="1">
            <a:spLocks noChangeArrowheads="1"/>
          </p:cNvSpPr>
          <p:nvPr/>
        </p:nvSpPr>
        <p:spPr bwMode="auto">
          <a:xfrm>
            <a:off x="520700" y="40513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p>
        </p:txBody>
      </p:sp>
      <p:sp>
        <p:nvSpPr>
          <p:cNvPr id="85015" name="Oval 22"/>
          <p:cNvSpPr>
            <a:spLocks noChangeArrowheads="1"/>
          </p:cNvSpPr>
          <p:nvPr/>
        </p:nvSpPr>
        <p:spPr bwMode="auto">
          <a:xfrm>
            <a:off x="1384300" y="54102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6" name="Oval 23"/>
          <p:cNvSpPr>
            <a:spLocks noChangeArrowheads="1"/>
          </p:cNvSpPr>
          <p:nvPr/>
        </p:nvSpPr>
        <p:spPr bwMode="auto">
          <a:xfrm>
            <a:off x="1003300" y="47244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7" name="Oval 24"/>
          <p:cNvSpPr>
            <a:spLocks noChangeArrowheads="1"/>
          </p:cNvSpPr>
          <p:nvPr/>
        </p:nvSpPr>
        <p:spPr bwMode="auto">
          <a:xfrm>
            <a:off x="469900" y="4038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8" name="Line 25"/>
          <p:cNvSpPr>
            <a:spLocks noChangeShapeType="1"/>
          </p:cNvSpPr>
          <p:nvPr/>
        </p:nvSpPr>
        <p:spPr bwMode="auto">
          <a:xfrm>
            <a:off x="774700" y="44196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9" name="Line 26"/>
          <p:cNvSpPr>
            <a:spLocks noChangeShapeType="1"/>
          </p:cNvSpPr>
          <p:nvPr/>
        </p:nvSpPr>
        <p:spPr bwMode="auto">
          <a:xfrm>
            <a:off x="1308100" y="51054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0" name="Text Box 27"/>
          <p:cNvSpPr txBox="1">
            <a:spLocks noChangeArrowheads="1"/>
          </p:cNvSpPr>
          <p:nvPr/>
        </p:nvSpPr>
        <p:spPr bwMode="auto">
          <a:xfrm>
            <a:off x="1054100" y="47625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21" name="Text Box 28"/>
          <p:cNvSpPr txBox="1">
            <a:spLocks noChangeArrowheads="1"/>
          </p:cNvSpPr>
          <p:nvPr/>
        </p:nvSpPr>
        <p:spPr bwMode="auto">
          <a:xfrm>
            <a:off x="1444625" y="54213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22" name="Oval 29"/>
          <p:cNvSpPr>
            <a:spLocks noChangeArrowheads="1"/>
          </p:cNvSpPr>
          <p:nvPr/>
        </p:nvSpPr>
        <p:spPr bwMode="auto">
          <a:xfrm>
            <a:off x="2613025" y="3060700"/>
            <a:ext cx="392113"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3" name="Oval 30"/>
          <p:cNvSpPr>
            <a:spLocks noChangeArrowheads="1"/>
          </p:cNvSpPr>
          <p:nvPr/>
        </p:nvSpPr>
        <p:spPr bwMode="auto">
          <a:xfrm>
            <a:off x="3395663" y="3060700"/>
            <a:ext cx="392112"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4" name="Oval 31"/>
          <p:cNvSpPr>
            <a:spLocks noChangeArrowheads="1"/>
          </p:cNvSpPr>
          <p:nvPr/>
        </p:nvSpPr>
        <p:spPr bwMode="auto">
          <a:xfrm>
            <a:off x="3005138" y="2286000"/>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5" name="Text Box 32"/>
          <p:cNvSpPr txBox="1">
            <a:spLocks noChangeArrowheads="1"/>
          </p:cNvSpPr>
          <p:nvPr/>
        </p:nvSpPr>
        <p:spPr bwMode="auto">
          <a:xfrm>
            <a:off x="3060700" y="23114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26" name="Text Box 33"/>
          <p:cNvSpPr txBox="1">
            <a:spLocks noChangeArrowheads="1"/>
          </p:cNvSpPr>
          <p:nvPr/>
        </p:nvSpPr>
        <p:spPr bwMode="auto">
          <a:xfrm>
            <a:off x="2679700" y="31115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endParaRPr lang="en-US">
              <a:latin typeface="Times New Roman" pitchFamily="18" charset="0"/>
            </a:endParaRPr>
          </a:p>
        </p:txBody>
      </p:sp>
      <p:sp>
        <p:nvSpPr>
          <p:cNvPr id="85027" name="Text Box 34"/>
          <p:cNvSpPr txBox="1">
            <a:spLocks noChangeArrowheads="1"/>
          </p:cNvSpPr>
          <p:nvPr/>
        </p:nvSpPr>
        <p:spPr bwMode="auto">
          <a:xfrm>
            <a:off x="3454400" y="30988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28" name="Line 35"/>
          <p:cNvSpPr>
            <a:spLocks noChangeShapeType="1"/>
          </p:cNvSpPr>
          <p:nvPr/>
        </p:nvSpPr>
        <p:spPr bwMode="auto">
          <a:xfrm flipH="1">
            <a:off x="2857500" y="2698750"/>
            <a:ext cx="293688"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9" name="Line 36"/>
          <p:cNvSpPr>
            <a:spLocks noChangeShapeType="1"/>
          </p:cNvSpPr>
          <p:nvPr/>
        </p:nvSpPr>
        <p:spPr bwMode="auto">
          <a:xfrm>
            <a:off x="3298825" y="2647950"/>
            <a:ext cx="244475" cy="412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0" name="Line 37"/>
          <p:cNvSpPr>
            <a:spLocks noChangeShapeType="1"/>
          </p:cNvSpPr>
          <p:nvPr/>
        </p:nvSpPr>
        <p:spPr bwMode="auto">
          <a:xfrm>
            <a:off x="4546600" y="1600200"/>
            <a:ext cx="0" cy="472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1" name="Oval 38"/>
          <p:cNvSpPr>
            <a:spLocks noChangeArrowheads="1"/>
          </p:cNvSpPr>
          <p:nvPr/>
        </p:nvSpPr>
        <p:spPr bwMode="auto">
          <a:xfrm>
            <a:off x="5410200" y="2971800"/>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2" name="Oval 39"/>
          <p:cNvSpPr>
            <a:spLocks noChangeArrowheads="1"/>
          </p:cNvSpPr>
          <p:nvPr/>
        </p:nvSpPr>
        <p:spPr bwMode="auto">
          <a:xfrm>
            <a:off x="4810125" y="2397125"/>
            <a:ext cx="392113"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3" name="Oval 40"/>
          <p:cNvSpPr>
            <a:spLocks noChangeArrowheads="1"/>
          </p:cNvSpPr>
          <p:nvPr/>
        </p:nvSpPr>
        <p:spPr bwMode="auto">
          <a:xfrm>
            <a:off x="5251450" y="1828800"/>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4" name="Line 41"/>
          <p:cNvSpPr>
            <a:spLocks noChangeShapeType="1"/>
          </p:cNvSpPr>
          <p:nvPr/>
        </p:nvSpPr>
        <p:spPr bwMode="auto">
          <a:xfrm flipH="1">
            <a:off x="5054600" y="2138363"/>
            <a:ext cx="196850" cy="258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5" name="Line 42"/>
          <p:cNvSpPr>
            <a:spLocks noChangeShapeType="1"/>
          </p:cNvSpPr>
          <p:nvPr/>
        </p:nvSpPr>
        <p:spPr bwMode="auto">
          <a:xfrm>
            <a:off x="5791200" y="2590800"/>
            <a:ext cx="1524000" cy="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6" name="Text Box 43"/>
          <p:cNvSpPr txBox="1">
            <a:spLocks noChangeArrowheads="1"/>
          </p:cNvSpPr>
          <p:nvPr/>
        </p:nvSpPr>
        <p:spPr bwMode="auto">
          <a:xfrm>
            <a:off x="5461000" y="30226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37" name="Text Box 44"/>
          <p:cNvSpPr txBox="1">
            <a:spLocks noChangeArrowheads="1"/>
          </p:cNvSpPr>
          <p:nvPr/>
        </p:nvSpPr>
        <p:spPr bwMode="auto">
          <a:xfrm>
            <a:off x="4851400" y="24384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p>
        </p:txBody>
      </p:sp>
      <p:sp>
        <p:nvSpPr>
          <p:cNvPr id="85038" name="Text Box 45"/>
          <p:cNvSpPr txBox="1">
            <a:spLocks noChangeArrowheads="1"/>
          </p:cNvSpPr>
          <p:nvPr/>
        </p:nvSpPr>
        <p:spPr bwMode="auto">
          <a:xfrm>
            <a:off x="5314950" y="187642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39" name="Line 46"/>
          <p:cNvSpPr>
            <a:spLocks noChangeShapeType="1"/>
          </p:cNvSpPr>
          <p:nvPr/>
        </p:nvSpPr>
        <p:spPr bwMode="auto">
          <a:xfrm>
            <a:off x="5105400" y="27432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0" name="Text Box 47"/>
          <p:cNvSpPr txBox="1">
            <a:spLocks noChangeArrowheads="1"/>
          </p:cNvSpPr>
          <p:nvPr/>
        </p:nvSpPr>
        <p:spPr bwMode="auto">
          <a:xfrm>
            <a:off x="5826125" y="2627313"/>
            <a:ext cx="1468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Double rotation</a:t>
            </a:r>
          </a:p>
        </p:txBody>
      </p:sp>
      <p:sp>
        <p:nvSpPr>
          <p:cNvPr id="85041" name="Oval 48"/>
          <p:cNvSpPr>
            <a:spLocks noChangeArrowheads="1"/>
          </p:cNvSpPr>
          <p:nvPr/>
        </p:nvSpPr>
        <p:spPr bwMode="auto">
          <a:xfrm>
            <a:off x="7477125" y="2679700"/>
            <a:ext cx="392113"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2" name="Oval 49"/>
          <p:cNvSpPr>
            <a:spLocks noChangeArrowheads="1"/>
          </p:cNvSpPr>
          <p:nvPr/>
        </p:nvSpPr>
        <p:spPr bwMode="auto">
          <a:xfrm>
            <a:off x="8259763" y="2679700"/>
            <a:ext cx="392112"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3" name="Oval 50"/>
          <p:cNvSpPr>
            <a:spLocks noChangeArrowheads="1"/>
          </p:cNvSpPr>
          <p:nvPr/>
        </p:nvSpPr>
        <p:spPr bwMode="auto">
          <a:xfrm>
            <a:off x="7869238" y="1905000"/>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4" name="Text Box 51"/>
          <p:cNvSpPr txBox="1">
            <a:spLocks noChangeArrowheads="1"/>
          </p:cNvSpPr>
          <p:nvPr/>
        </p:nvSpPr>
        <p:spPr bwMode="auto">
          <a:xfrm>
            <a:off x="7924800" y="19558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45" name="Text Box 52"/>
          <p:cNvSpPr txBox="1">
            <a:spLocks noChangeArrowheads="1"/>
          </p:cNvSpPr>
          <p:nvPr/>
        </p:nvSpPr>
        <p:spPr bwMode="auto">
          <a:xfrm>
            <a:off x="7531100" y="27305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endParaRPr lang="en-US">
              <a:latin typeface="Times New Roman" pitchFamily="18" charset="0"/>
            </a:endParaRPr>
          </a:p>
        </p:txBody>
      </p:sp>
      <p:sp>
        <p:nvSpPr>
          <p:cNvPr id="85046" name="Text Box 53"/>
          <p:cNvSpPr txBox="1">
            <a:spLocks noChangeArrowheads="1"/>
          </p:cNvSpPr>
          <p:nvPr/>
        </p:nvSpPr>
        <p:spPr bwMode="auto">
          <a:xfrm>
            <a:off x="8305800" y="27305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47" name="Line 54"/>
          <p:cNvSpPr>
            <a:spLocks noChangeShapeType="1"/>
          </p:cNvSpPr>
          <p:nvPr/>
        </p:nvSpPr>
        <p:spPr bwMode="auto">
          <a:xfrm flipH="1">
            <a:off x="7721600" y="2317750"/>
            <a:ext cx="293688"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8" name="Line 55"/>
          <p:cNvSpPr>
            <a:spLocks noChangeShapeType="1"/>
          </p:cNvSpPr>
          <p:nvPr/>
        </p:nvSpPr>
        <p:spPr bwMode="auto">
          <a:xfrm>
            <a:off x="8162925" y="2266950"/>
            <a:ext cx="244475" cy="412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9" name="Oval 56"/>
          <p:cNvSpPr>
            <a:spLocks noChangeArrowheads="1"/>
          </p:cNvSpPr>
          <p:nvPr/>
        </p:nvSpPr>
        <p:spPr bwMode="auto">
          <a:xfrm>
            <a:off x="7477125" y="4889500"/>
            <a:ext cx="392113"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0" name="Oval 57"/>
          <p:cNvSpPr>
            <a:spLocks noChangeArrowheads="1"/>
          </p:cNvSpPr>
          <p:nvPr/>
        </p:nvSpPr>
        <p:spPr bwMode="auto">
          <a:xfrm>
            <a:off x="8259763" y="4889500"/>
            <a:ext cx="392112"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1" name="Oval 58"/>
          <p:cNvSpPr>
            <a:spLocks noChangeArrowheads="1"/>
          </p:cNvSpPr>
          <p:nvPr/>
        </p:nvSpPr>
        <p:spPr bwMode="auto">
          <a:xfrm>
            <a:off x="7869238" y="4114800"/>
            <a:ext cx="390525" cy="4127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2" name="Text Box 59"/>
          <p:cNvSpPr txBox="1">
            <a:spLocks noChangeArrowheads="1"/>
          </p:cNvSpPr>
          <p:nvPr/>
        </p:nvSpPr>
        <p:spPr bwMode="auto">
          <a:xfrm>
            <a:off x="7924800" y="41910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53" name="Text Box 60"/>
          <p:cNvSpPr txBox="1">
            <a:spLocks noChangeArrowheads="1"/>
          </p:cNvSpPr>
          <p:nvPr/>
        </p:nvSpPr>
        <p:spPr bwMode="auto">
          <a:xfrm>
            <a:off x="7505700" y="49403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endParaRPr lang="en-US">
              <a:latin typeface="Times New Roman" pitchFamily="18" charset="0"/>
            </a:endParaRPr>
          </a:p>
        </p:txBody>
      </p:sp>
      <p:sp>
        <p:nvSpPr>
          <p:cNvPr id="85054" name="Text Box 61"/>
          <p:cNvSpPr txBox="1">
            <a:spLocks noChangeArrowheads="1"/>
          </p:cNvSpPr>
          <p:nvPr/>
        </p:nvSpPr>
        <p:spPr bwMode="auto">
          <a:xfrm>
            <a:off x="8293100" y="49403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55" name="Line 62"/>
          <p:cNvSpPr>
            <a:spLocks noChangeShapeType="1"/>
          </p:cNvSpPr>
          <p:nvPr/>
        </p:nvSpPr>
        <p:spPr bwMode="auto">
          <a:xfrm flipH="1">
            <a:off x="7721600" y="4527550"/>
            <a:ext cx="293688"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6" name="Line 63"/>
          <p:cNvSpPr>
            <a:spLocks noChangeShapeType="1"/>
          </p:cNvSpPr>
          <p:nvPr/>
        </p:nvSpPr>
        <p:spPr bwMode="auto">
          <a:xfrm>
            <a:off x="8162925" y="4476750"/>
            <a:ext cx="244475" cy="412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7" name="Oval 64"/>
          <p:cNvSpPr>
            <a:spLocks noChangeArrowheads="1"/>
          </p:cNvSpPr>
          <p:nvPr/>
        </p:nvSpPr>
        <p:spPr bwMode="auto">
          <a:xfrm>
            <a:off x="4724400" y="55118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8" name="Oval 65"/>
          <p:cNvSpPr>
            <a:spLocks noChangeArrowheads="1"/>
          </p:cNvSpPr>
          <p:nvPr/>
        </p:nvSpPr>
        <p:spPr bwMode="auto">
          <a:xfrm>
            <a:off x="5257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9" name="Oval 66"/>
          <p:cNvSpPr>
            <a:spLocks noChangeArrowheads="1"/>
          </p:cNvSpPr>
          <p:nvPr/>
        </p:nvSpPr>
        <p:spPr bwMode="auto">
          <a:xfrm>
            <a:off x="4724400" y="41148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0" name="Line 67"/>
          <p:cNvSpPr>
            <a:spLocks noChangeShapeType="1"/>
          </p:cNvSpPr>
          <p:nvPr/>
        </p:nvSpPr>
        <p:spPr bwMode="auto">
          <a:xfrm>
            <a:off x="5029200" y="4495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1" name="Text Box 68"/>
          <p:cNvSpPr txBox="1">
            <a:spLocks noChangeArrowheads="1"/>
          </p:cNvSpPr>
          <p:nvPr/>
        </p:nvSpPr>
        <p:spPr bwMode="auto">
          <a:xfrm>
            <a:off x="5321300" y="48133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3</a:t>
            </a:r>
          </a:p>
        </p:txBody>
      </p:sp>
      <p:sp>
        <p:nvSpPr>
          <p:cNvPr id="85062" name="Text Box 69"/>
          <p:cNvSpPr txBox="1">
            <a:spLocks noChangeArrowheads="1"/>
          </p:cNvSpPr>
          <p:nvPr/>
        </p:nvSpPr>
        <p:spPr bwMode="auto">
          <a:xfrm>
            <a:off x="4775200" y="55118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2</a:t>
            </a:r>
          </a:p>
        </p:txBody>
      </p:sp>
      <p:sp>
        <p:nvSpPr>
          <p:cNvPr id="85063" name="Line 70"/>
          <p:cNvSpPr>
            <a:spLocks noChangeShapeType="1"/>
          </p:cNvSpPr>
          <p:nvPr/>
        </p:nvSpPr>
        <p:spPr bwMode="auto">
          <a:xfrm flipH="1">
            <a:off x="5029200" y="5181600"/>
            <a:ext cx="304800"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4" name="Text Box 71"/>
          <p:cNvSpPr txBox="1">
            <a:spLocks noChangeArrowheads="1"/>
          </p:cNvSpPr>
          <p:nvPr/>
        </p:nvSpPr>
        <p:spPr bwMode="auto">
          <a:xfrm>
            <a:off x="4759325" y="41386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1</a:t>
            </a:r>
          </a:p>
        </p:txBody>
      </p:sp>
      <p:sp>
        <p:nvSpPr>
          <p:cNvPr id="85065" name="Text Box 72"/>
          <p:cNvSpPr txBox="1">
            <a:spLocks noChangeArrowheads="1"/>
          </p:cNvSpPr>
          <p:nvPr/>
        </p:nvSpPr>
        <p:spPr bwMode="auto">
          <a:xfrm>
            <a:off x="1400175" y="4319588"/>
            <a:ext cx="1390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Single rotation</a:t>
            </a:r>
          </a:p>
        </p:txBody>
      </p:sp>
      <p:sp>
        <p:nvSpPr>
          <p:cNvPr id="85066" name="Line 73"/>
          <p:cNvSpPr>
            <a:spLocks noChangeShapeType="1"/>
          </p:cNvSpPr>
          <p:nvPr/>
        </p:nvSpPr>
        <p:spPr bwMode="auto">
          <a:xfrm>
            <a:off x="1511300" y="4714875"/>
            <a:ext cx="1284288" cy="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7" name="Line 74"/>
          <p:cNvSpPr>
            <a:spLocks noChangeShapeType="1"/>
          </p:cNvSpPr>
          <p:nvPr/>
        </p:nvSpPr>
        <p:spPr bwMode="auto">
          <a:xfrm>
            <a:off x="5919788" y="4725988"/>
            <a:ext cx="1524000" cy="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8" name="Text Box 75"/>
          <p:cNvSpPr txBox="1">
            <a:spLocks noChangeArrowheads="1"/>
          </p:cNvSpPr>
          <p:nvPr/>
        </p:nvSpPr>
        <p:spPr bwMode="auto">
          <a:xfrm>
            <a:off x="5954713" y="4330700"/>
            <a:ext cx="1468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a:r>
              <a:rPr lang="en-US" sz="1600">
                <a:latin typeface="Times New Roman" pitchFamily="18" charset="0"/>
              </a:rPr>
              <a:t>Double rotation</a:t>
            </a:r>
          </a:p>
        </p:txBody>
      </p:sp>
    </p:spTree>
    <p:extLst>
      <p:ext uri="{BB962C8B-B14F-4D97-AF65-F5344CB8AC3E}">
        <p14:creationId xmlns:p14="http://schemas.microsoft.com/office/powerpoint/2010/main" val="5803541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5"/>
          <p:cNvSpPr>
            <a:spLocks noGrp="1" noChangeArrowheads="1"/>
          </p:cNvSpPr>
          <p:nvPr>
            <p:ph type="title"/>
          </p:nvPr>
        </p:nvSpPr>
        <p:spPr>
          <a:xfrm>
            <a:off x="88900" y="-76200"/>
            <a:ext cx="7772400" cy="1143000"/>
          </a:xfrm>
        </p:spPr>
        <p:txBody>
          <a:bodyPr/>
          <a:lstStyle/>
          <a:p>
            <a:pPr eaLnBrk="1" hangingPunct="1"/>
            <a:r>
              <a:rPr lang="en-US" dirty="0" smtClean="0"/>
              <a:t>Nodes </a:t>
            </a:r>
            <a:r>
              <a:rPr lang="en-US" b="1" i="1" dirty="0" smtClean="0">
                <a:latin typeface="Times New Roman" pitchFamily="18" charset="0"/>
              </a:rPr>
              <a:t>x</a:t>
            </a:r>
            <a:r>
              <a:rPr lang="en-US" dirty="0" smtClean="0"/>
              <a:t>, </a:t>
            </a:r>
            <a:r>
              <a:rPr lang="en-US" b="1" i="1" dirty="0" smtClean="0">
                <a:latin typeface="Times New Roman" pitchFamily="18" charset="0"/>
              </a:rPr>
              <a:t>y</a:t>
            </a:r>
            <a:r>
              <a:rPr lang="en-US" dirty="0" smtClean="0"/>
              <a:t> and </a:t>
            </a:r>
            <a:r>
              <a:rPr lang="en-US" b="1" i="1" dirty="0" smtClean="0">
                <a:latin typeface="Times New Roman" pitchFamily="18" charset="0"/>
              </a:rPr>
              <a:t>z</a:t>
            </a:r>
          </a:p>
        </p:txBody>
      </p:sp>
      <p:sp>
        <p:nvSpPr>
          <p:cNvPr id="86021" name="Rectangle 6" descr="Rectangle: Click to edit Master text styles&#10;Second level&#10;Third level&#10;Fourth level&#10;Fifth level"/>
          <p:cNvSpPr>
            <a:spLocks noGrp="1" noChangeArrowheads="1"/>
          </p:cNvSpPr>
          <p:nvPr>
            <p:ph idx="1"/>
          </p:nvPr>
        </p:nvSpPr>
        <p:spPr>
          <a:xfrm>
            <a:off x="215900" y="1574800"/>
            <a:ext cx="4330700" cy="4711700"/>
          </a:xfrm>
        </p:spPr>
        <p:txBody>
          <a:bodyPr/>
          <a:lstStyle/>
          <a:p>
            <a:pPr marL="406400" indent="-406400" eaLnBrk="1" hangingPunct="1">
              <a:buFont typeface="Wingdings" pitchFamily="2" charset="2"/>
              <a:buNone/>
            </a:pPr>
            <a:r>
              <a:rPr lang="en-US" sz="2800" b="1" i="1" smtClean="0">
                <a:solidFill>
                  <a:schemeClr val="tx2"/>
                </a:solidFill>
                <a:latin typeface="Times New Roman" pitchFamily="18" charset="0"/>
              </a:rPr>
              <a:t>z</a:t>
            </a:r>
            <a:r>
              <a:rPr lang="en-US" sz="2800" smtClean="0">
                <a:solidFill>
                  <a:schemeClr val="tx2"/>
                </a:solidFill>
              </a:rPr>
              <a:t>:</a:t>
            </a:r>
            <a:r>
              <a:rPr lang="en-US" sz="2800" smtClean="0"/>
              <a:t> first unbalanced node going up from </a:t>
            </a:r>
            <a:r>
              <a:rPr lang="en-US" sz="2800" b="1" i="1" smtClean="0">
                <a:solidFill>
                  <a:schemeClr val="tx2"/>
                </a:solidFill>
                <a:latin typeface="Times New Roman" pitchFamily="18" charset="0"/>
              </a:rPr>
              <a:t>w</a:t>
            </a:r>
            <a:r>
              <a:rPr lang="en-US" sz="2800" smtClean="0"/>
              <a:t> towards the root</a:t>
            </a:r>
          </a:p>
          <a:p>
            <a:pPr marL="406400" indent="-406400" eaLnBrk="1" hangingPunct="1">
              <a:buFont typeface="Wingdings" pitchFamily="2" charset="2"/>
              <a:buNone/>
            </a:pPr>
            <a:r>
              <a:rPr lang="en-US" sz="2800" b="1" i="1" smtClean="0">
                <a:solidFill>
                  <a:schemeClr val="tx2"/>
                </a:solidFill>
                <a:latin typeface="Times New Roman" pitchFamily="18" charset="0"/>
              </a:rPr>
              <a:t>y</a:t>
            </a:r>
            <a:r>
              <a:rPr lang="en-US" sz="2800" smtClean="0">
                <a:solidFill>
                  <a:schemeClr val="tx2"/>
                </a:solidFill>
              </a:rPr>
              <a:t>:</a:t>
            </a:r>
            <a:r>
              <a:rPr lang="en-US" sz="2800" smtClean="0"/>
              <a:t> child of </a:t>
            </a:r>
            <a:r>
              <a:rPr lang="en-US" sz="2800" b="1" i="1" smtClean="0">
                <a:solidFill>
                  <a:schemeClr val="tx2"/>
                </a:solidFill>
                <a:latin typeface="Times New Roman" pitchFamily="18" charset="0"/>
              </a:rPr>
              <a:t>z</a:t>
            </a:r>
            <a:r>
              <a:rPr lang="en-US" sz="2800" smtClean="0"/>
              <a:t> with higher height</a:t>
            </a:r>
          </a:p>
          <a:p>
            <a:pPr marL="406400" indent="-406400" eaLnBrk="1" hangingPunct="1">
              <a:buFont typeface="Wingdings" pitchFamily="2" charset="2"/>
              <a:buNone/>
            </a:pPr>
            <a:r>
              <a:rPr lang="en-US" sz="2800" b="1" i="1" smtClean="0">
                <a:solidFill>
                  <a:schemeClr val="tx2"/>
                </a:solidFill>
                <a:latin typeface="Times New Roman" pitchFamily="18" charset="0"/>
              </a:rPr>
              <a:t>x</a:t>
            </a:r>
            <a:r>
              <a:rPr lang="en-US" sz="2800" smtClean="0">
                <a:solidFill>
                  <a:schemeClr val="tx2"/>
                </a:solidFill>
              </a:rPr>
              <a:t>:</a:t>
            </a:r>
            <a:r>
              <a:rPr lang="en-US" sz="2800" smtClean="0"/>
              <a:t> child of </a:t>
            </a:r>
            <a:r>
              <a:rPr lang="en-US" sz="2800" b="1" i="1" smtClean="0">
                <a:solidFill>
                  <a:schemeClr val="tx2"/>
                </a:solidFill>
                <a:latin typeface="Times New Roman" pitchFamily="18" charset="0"/>
              </a:rPr>
              <a:t>y</a:t>
            </a:r>
            <a:r>
              <a:rPr lang="en-US" sz="2800" smtClean="0"/>
              <a:t> with higher height</a:t>
            </a:r>
          </a:p>
          <a:p>
            <a:pPr marL="406400" indent="-406400" eaLnBrk="1" hangingPunct="1"/>
            <a:r>
              <a:rPr lang="en-US" sz="2800" smtClean="0"/>
              <a:t>Note that </a:t>
            </a:r>
            <a:r>
              <a:rPr lang="en-US" b="1" i="1" smtClean="0">
                <a:solidFill>
                  <a:schemeClr val="tx2"/>
                </a:solidFill>
                <a:latin typeface="Times New Roman" pitchFamily="18" charset="0"/>
              </a:rPr>
              <a:t>x</a:t>
            </a:r>
            <a:r>
              <a:rPr lang="en-US" sz="2800" smtClean="0"/>
              <a:t> and </a:t>
            </a:r>
            <a:r>
              <a:rPr lang="en-US" b="1" i="1" smtClean="0">
                <a:solidFill>
                  <a:schemeClr val="tx2"/>
                </a:solidFill>
                <a:latin typeface="Times New Roman" pitchFamily="18" charset="0"/>
              </a:rPr>
              <a:t>y</a:t>
            </a:r>
            <a:r>
              <a:rPr lang="en-US" sz="2800" smtClean="0"/>
              <a:t> will be ancestors of </a:t>
            </a:r>
            <a:r>
              <a:rPr lang="en-US" b="1" i="1" smtClean="0">
                <a:solidFill>
                  <a:schemeClr val="tx2"/>
                </a:solidFill>
                <a:latin typeface="Times New Roman" pitchFamily="18" charset="0"/>
              </a:rPr>
              <a:t>w</a:t>
            </a:r>
          </a:p>
        </p:txBody>
      </p:sp>
      <p:sp>
        <p:nvSpPr>
          <p:cNvPr id="8601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076915CD-D171-429E-A6F3-E4EFCCDA0BEC}" type="slidenum">
              <a:rPr lang="en-US" sz="1400" smtClean="0"/>
              <a:pPr eaLnBrk="1" hangingPunct="1"/>
              <a:t>37</a:t>
            </a:fld>
            <a:endParaRPr lang="en-US" sz="1400" smtClean="0"/>
          </a:p>
        </p:txBody>
      </p:sp>
      <p:grpSp>
        <p:nvGrpSpPr>
          <p:cNvPr id="820226" name="Group 2"/>
          <p:cNvGrpSpPr>
            <a:grpSpLocks/>
          </p:cNvGrpSpPr>
          <p:nvPr/>
        </p:nvGrpSpPr>
        <p:grpSpPr bwMode="auto">
          <a:xfrm>
            <a:off x="6035675" y="4576763"/>
            <a:ext cx="485775" cy="519112"/>
            <a:chOff x="3482" y="3811"/>
            <a:chExt cx="306" cy="327"/>
          </a:xfrm>
        </p:grpSpPr>
        <p:sp>
          <p:nvSpPr>
            <p:cNvPr id="86109" name="Text Box 3"/>
            <p:cNvSpPr txBox="1">
              <a:spLocks noChangeArrowheads="1"/>
            </p:cNvSpPr>
            <p:nvPr/>
          </p:nvSpPr>
          <p:spPr bwMode="auto">
            <a:xfrm>
              <a:off x="3482" y="3811"/>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86110" name="Line 4"/>
            <p:cNvSpPr>
              <a:spLocks noChangeShapeType="1"/>
            </p:cNvSpPr>
            <p:nvPr/>
          </p:nvSpPr>
          <p:spPr bwMode="auto">
            <a:xfrm flipV="1">
              <a:off x="3644" y="3856"/>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20231" name="Group 7"/>
          <p:cNvGrpSpPr>
            <a:grpSpLocks/>
          </p:cNvGrpSpPr>
          <p:nvPr/>
        </p:nvGrpSpPr>
        <p:grpSpPr bwMode="auto">
          <a:xfrm>
            <a:off x="5056188" y="1690688"/>
            <a:ext cx="2781300" cy="3429000"/>
            <a:chOff x="3185" y="1065"/>
            <a:chExt cx="1752" cy="2160"/>
          </a:xfrm>
        </p:grpSpPr>
        <p:sp>
          <p:nvSpPr>
            <p:cNvPr id="86064" name="Oval 8"/>
            <p:cNvSpPr>
              <a:spLocks noChangeArrowheads="1"/>
            </p:cNvSpPr>
            <p:nvPr/>
          </p:nvSpPr>
          <p:spPr bwMode="auto">
            <a:xfrm>
              <a:off x="3741" y="1065"/>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86065" name="Oval 9"/>
            <p:cNvSpPr>
              <a:spLocks noChangeArrowheads="1"/>
            </p:cNvSpPr>
            <p:nvPr/>
          </p:nvSpPr>
          <p:spPr bwMode="auto">
            <a:xfrm>
              <a:off x="3237" y="1449"/>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86066" name="Oval 10"/>
            <p:cNvSpPr>
              <a:spLocks noChangeArrowheads="1"/>
            </p:cNvSpPr>
            <p:nvPr/>
          </p:nvSpPr>
          <p:spPr bwMode="auto">
            <a:xfrm>
              <a:off x="4267" y="1435"/>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86067" name="Oval 11"/>
            <p:cNvSpPr>
              <a:spLocks noChangeArrowheads="1"/>
            </p:cNvSpPr>
            <p:nvPr/>
          </p:nvSpPr>
          <p:spPr bwMode="auto">
            <a:xfrm>
              <a:off x="3369" y="1881"/>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86068" name="Oval 12"/>
            <p:cNvSpPr>
              <a:spLocks noChangeArrowheads="1"/>
            </p:cNvSpPr>
            <p:nvPr/>
          </p:nvSpPr>
          <p:spPr bwMode="auto">
            <a:xfrm>
              <a:off x="3967" y="1867"/>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86069" name="Oval 13"/>
            <p:cNvSpPr>
              <a:spLocks noChangeArrowheads="1"/>
            </p:cNvSpPr>
            <p:nvPr/>
          </p:nvSpPr>
          <p:spPr bwMode="auto">
            <a:xfrm>
              <a:off x="4617" y="1881"/>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86070" name="Oval 14"/>
            <p:cNvSpPr>
              <a:spLocks noChangeArrowheads="1"/>
            </p:cNvSpPr>
            <p:nvPr/>
          </p:nvSpPr>
          <p:spPr bwMode="auto">
            <a:xfrm>
              <a:off x="3759" y="2313"/>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86071" name="Oval 15"/>
            <p:cNvSpPr>
              <a:spLocks noChangeArrowheads="1"/>
            </p:cNvSpPr>
            <p:nvPr/>
          </p:nvSpPr>
          <p:spPr bwMode="auto">
            <a:xfrm>
              <a:off x="4219" y="2299"/>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86072" name="Rectangle 16"/>
            <p:cNvSpPr>
              <a:spLocks noChangeArrowheads="1"/>
            </p:cNvSpPr>
            <p:nvPr/>
          </p:nvSpPr>
          <p:spPr bwMode="auto">
            <a:xfrm>
              <a:off x="3185" y="1841"/>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73" name="Rectangle 17"/>
            <p:cNvSpPr>
              <a:spLocks noChangeArrowheads="1"/>
            </p:cNvSpPr>
            <p:nvPr/>
          </p:nvSpPr>
          <p:spPr bwMode="auto">
            <a:xfrm>
              <a:off x="3377" y="227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74" name="Rectangle 18"/>
            <p:cNvSpPr>
              <a:spLocks noChangeArrowheads="1"/>
            </p:cNvSpPr>
            <p:nvPr/>
          </p:nvSpPr>
          <p:spPr bwMode="auto">
            <a:xfrm>
              <a:off x="3569" y="227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75" name="Rectangle 19"/>
            <p:cNvSpPr>
              <a:spLocks noChangeArrowheads="1"/>
            </p:cNvSpPr>
            <p:nvPr/>
          </p:nvSpPr>
          <p:spPr bwMode="auto">
            <a:xfrm>
              <a:off x="3761" y="2705"/>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76" name="Rectangle 20"/>
            <p:cNvSpPr>
              <a:spLocks noChangeArrowheads="1"/>
            </p:cNvSpPr>
            <p:nvPr/>
          </p:nvSpPr>
          <p:spPr bwMode="auto">
            <a:xfrm>
              <a:off x="3953" y="2705"/>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77" name="Rectangle 21"/>
            <p:cNvSpPr>
              <a:spLocks noChangeArrowheads="1"/>
            </p:cNvSpPr>
            <p:nvPr/>
          </p:nvSpPr>
          <p:spPr bwMode="auto">
            <a:xfrm>
              <a:off x="4433" y="2705"/>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78" name="Rectangle 22"/>
            <p:cNvSpPr>
              <a:spLocks noChangeArrowheads="1"/>
            </p:cNvSpPr>
            <p:nvPr/>
          </p:nvSpPr>
          <p:spPr bwMode="auto">
            <a:xfrm>
              <a:off x="4625" y="227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79" name="Rectangle 23"/>
            <p:cNvSpPr>
              <a:spLocks noChangeArrowheads="1"/>
            </p:cNvSpPr>
            <p:nvPr/>
          </p:nvSpPr>
          <p:spPr bwMode="auto">
            <a:xfrm>
              <a:off x="4817" y="227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6080" name="AutoShape 24"/>
            <p:cNvCxnSpPr>
              <a:cxnSpLocks noChangeShapeType="1"/>
              <a:stCxn id="86064" idx="4"/>
              <a:endCxn id="86065" idx="0"/>
            </p:cNvCxnSpPr>
            <p:nvPr/>
          </p:nvCxnSpPr>
          <p:spPr bwMode="auto">
            <a:xfrm flipH="1">
              <a:off x="3378" y="1319"/>
              <a:ext cx="504"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1" name="AutoShape 25"/>
            <p:cNvCxnSpPr>
              <a:cxnSpLocks noChangeShapeType="1"/>
              <a:stCxn id="86065" idx="4"/>
              <a:endCxn id="86072" idx="0"/>
            </p:cNvCxnSpPr>
            <p:nvPr/>
          </p:nvCxnSpPr>
          <p:spPr bwMode="auto">
            <a:xfrm flipH="1">
              <a:off x="3233" y="1703"/>
              <a:ext cx="14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2" name="AutoShape 26"/>
            <p:cNvCxnSpPr>
              <a:cxnSpLocks noChangeShapeType="1"/>
              <a:stCxn id="86065" idx="4"/>
              <a:endCxn id="86067" idx="0"/>
            </p:cNvCxnSpPr>
            <p:nvPr/>
          </p:nvCxnSpPr>
          <p:spPr bwMode="auto">
            <a:xfrm>
              <a:off x="3378" y="1703"/>
              <a:ext cx="13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3" name="AutoShape 27"/>
            <p:cNvCxnSpPr>
              <a:cxnSpLocks noChangeShapeType="1"/>
              <a:stCxn id="86064" idx="4"/>
              <a:endCxn id="86066" idx="0"/>
            </p:cNvCxnSpPr>
            <p:nvPr/>
          </p:nvCxnSpPr>
          <p:spPr bwMode="auto">
            <a:xfrm>
              <a:off x="3882" y="1319"/>
              <a:ext cx="540" cy="9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4" name="AutoShape 28"/>
            <p:cNvCxnSpPr>
              <a:cxnSpLocks noChangeShapeType="1"/>
              <a:stCxn id="86066" idx="4"/>
              <a:endCxn id="86068" idx="0"/>
            </p:cNvCxnSpPr>
            <p:nvPr/>
          </p:nvCxnSpPr>
          <p:spPr bwMode="auto">
            <a:xfrm flipH="1">
              <a:off x="4122" y="1736"/>
              <a:ext cx="300" cy="113"/>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5" name="AutoShape 29"/>
            <p:cNvCxnSpPr>
              <a:cxnSpLocks noChangeShapeType="1"/>
              <a:stCxn id="86066" idx="4"/>
              <a:endCxn id="86069" idx="0"/>
            </p:cNvCxnSpPr>
            <p:nvPr/>
          </p:nvCxnSpPr>
          <p:spPr bwMode="auto">
            <a:xfrm>
              <a:off x="4422" y="1736"/>
              <a:ext cx="336" cy="14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6" name="AutoShape 30"/>
            <p:cNvCxnSpPr>
              <a:cxnSpLocks noChangeShapeType="1"/>
              <a:stCxn id="86068" idx="4"/>
              <a:endCxn id="86070" idx="0"/>
            </p:cNvCxnSpPr>
            <p:nvPr/>
          </p:nvCxnSpPr>
          <p:spPr bwMode="auto">
            <a:xfrm flipH="1">
              <a:off x="3900" y="2168"/>
              <a:ext cx="222" cy="14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7" name="AutoShape 31"/>
            <p:cNvCxnSpPr>
              <a:cxnSpLocks noChangeShapeType="1"/>
              <a:stCxn id="86067" idx="4"/>
              <a:endCxn id="86073" idx="0"/>
            </p:cNvCxnSpPr>
            <p:nvPr/>
          </p:nvCxnSpPr>
          <p:spPr bwMode="auto">
            <a:xfrm flipH="1">
              <a:off x="3425" y="2135"/>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8" name="AutoShape 32"/>
            <p:cNvCxnSpPr>
              <a:cxnSpLocks noChangeShapeType="1"/>
              <a:stCxn id="86067" idx="4"/>
              <a:endCxn id="86074" idx="0"/>
            </p:cNvCxnSpPr>
            <p:nvPr/>
          </p:nvCxnSpPr>
          <p:spPr bwMode="auto">
            <a:xfrm>
              <a:off x="3510" y="2135"/>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89" name="AutoShape 33"/>
            <p:cNvCxnSpPr>
              <a:cxnSpLocks noChangeShapeType="1"/>
              <a:stCxn id="86070" idx="4"/>
              <a:endCxn id="86075" idx="0"/>
            </p:cNvCxnSpPr>
            <p:nvPr/>
          </p:nvCxnSpPr>
          <p:spPr bwMode="auto">
            <a:xfrm flipH="1">
              <a:off x="3809" y="2567"/>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90" name="AutoShape 34"/>
            <p:cNvCxnSpPr>
              <a:cxnSpLocks noChangeShapeType="1"/>
              <a:stCxn id="86070" idx="4"/>
              <a:endCxn id="86076" idx="0"/>
            </p:cNvCxnSpPr>
            <p:nvPr/>
          </p:nvCxnSpPr>
          <p:spPr bwMode="auto">
            <a:xfrm>
              <a:off x="3900" y="2567"/>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91" name="AutoShape 35"/>
            <p:cNvCxnSpPr>
              <a:cxnSpLocks noChangeShapeType="1"/>
              <a:stCxn id="86071" idx="4"/>
              <a:endCxn id="86096" idx="0"/>
            </p:cNvCxnSpPr>
            <p:nvPr/>
          </p:nvCxnSpPr>
          <p:spPr bwMode="auto">
            <a:xfrm flipH="1">
              <a:off x="4246" y="2600"/>
              <a:ext cx="128" cy="13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92" name="AutoShape 36"/>
            <p:cNvCxnSpPr>
              <a:cxnSpLocks noChangeShapeType="1"/>
              <a:stCxn id="86071" idx="4"/>
              <a:endCxn id="86077" idx="0"/>
            </p:cNvCxnSpPr>
            <p:nvPr/>
          </p:nvCxnSpPr>
          <p:spPr bwMode="auto">
            <a:xfrm>
              <a:off x="4374" y="2600"/>
              <a:ext cx="107" cy="10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93" name="AutoShape 37"/>
            <p:cNvCxnSpPr>
              <a:cxnSpLocks noChangeShapeType="1"/>
              <a:stCxn id="86068" idx="4"/>
              <a:endCxn id="86071" idx="0"/>
            </p:cNvCxnSpPr>
            <p:nvPr/>
          </p:nvCxnSpPr>
          <p:spPr bwMode="auto">
            <a:xfrm>
              <a:off x="4122" y="2168"/>
              <a:ext cx="252" cy="113"/>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94" name="AutoShape 38"/>
            <p:cNvCxnSpPr>
              <a:cxnSpLocks noChangeShapeType="1"/>
              <a:stCxn id="86069" idx="4"/>
              <a:endCxn id="86078" idx="0"/>
            </p:cNvCxnSpPr>
            <p:nvPr/>
          </p:nvCxnSpPr>
          <p:spPr bwMode="auto">
            <a:xfrm flipH="1">
              <a:off x="4673" y="2135"/>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95" name="AutoShape 39"/>
            <p:cNvCxnSpPr>
              <a:cxnSpLocks noChangeShapeType="1"/>
              <a:stCxn id="86069" idx="4"/>
              <a:endCxn id="86079" idx="0"/>
            </p:cNvCxnSpPr>
            <p:nvPr/>
          </p:nvCxnSpPr>
          <p:spPr bwMode="auto">
            <a:xfrm>
              <a:off x="4758" y="2135"/>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96" name="Oval 40"/>
            <p:cNvSpPr>
              <a:spLocks noChangeArrowheads="1"/>
            </p:cNvSpPr>
            <p:nvPr/>
          </p:nvSpPr>
          <p:spPr bwMode="auto">
            <a:xfrm>
              <a:off x="4105" y="2737"/>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86097" name="Rectangle 41"/>
            <p:cNvSpPr>
              <a:spLocks noChangeArrowheads="1"/>
            </p:cNvSpPr>
            <p:nvPr/>
          </p:nvSpPr>
          <p:spPr bwMode="auto">
            <a:xfrm>
              <a:off x="4107" y="3129"/>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98" name="Rectangle 42"/>
            <p:cNvSpPr>
              <a:spLocks noChangeArrowheads="1"/>
            </p:cNvSpPr>
            <p:nvPr/>
          </p:nvSpPr>
          <p:spPr bwMode="auto">
            <a:xfrm>
              <a:off x="4299" y="3129"/>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6099" name="AutoShape 43"/>
            <p:cNvCxnSpPr>
              <a:cxnSpLocks noChangeShapeType="1"/>
              <a:stCxn id="86096" idx="4"/>
              <a:endCxn id="86097" idx="0"/>
            </p:cNvCxnSpPr>
            <p:nvPr/>
          </p:nvCxnSpPr>
          <p:spPr bwMode="auto">
            <a:xfrm flipH="1">
              <a:off x="4155" y="2991"/>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100" name="AutoShape 44"/>
            <p:cNvCxnSpPr>
              <a:cxnSpLocks noChangeShapeType="1"/>
              <a:stCxn id="86096" idx="4"/>
              <a:endCxn id="86098" idx="0"/>
            </p:cNvCxnSpPr>
            <p:nvPr/>
          </p:nvCxnSpPr>
          <p:spPr bwMode="auto">
            <a:xfrm>
              <a:off x="4246" y="2991"/>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101" name="Text Box 45"/>
            <p:cNvSpPr txBox="1">
              <a:spLocks noChangeArrowheads="1"/>
            </p:cNvSpPr>
            <p:nvPr/>
          </p:nvSpPr>
          <p:spPr bwMode="auto">
            <a:xfrm>
              <a:off x="3809" y="288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86102" name="Text Box 46"/>
            <p:cNvSpPr txBox="1">
              <a:spLocks noChangeArrowheads="1"/>
            </p:cNvSpPr>
            <p:nvPr/>
          </p:nvSpPr>
          <p:spPr bwMode="auto">
            <a:xfrm>
              <a:off x="4622" y="24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x</a:t>
              </a:r>
            </a:p>
          </p:txBody>
        </p:sp>
        <p:sp>
          <p:nvSpPr>
            <p:cNvPr id="86103" name="Text Box 47"/>
            <p:cNvSpPr txBox="1">
              <a:spLocks noChangeArrowheads="1"/>
            </p:cNvSpPr>
            <p:nvPr/>
          </p:nvSpPr>
          <p:spPr bwMode="auto">
            <a:xfrm>
              <a:off x="3745" y="1516"/>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y</a:t>
              </a:r>
            </a:p>
          </p:txBody>
        </p:sp>
        <p:sp>
          <p:nvSpPr>
            <p:cNvPr id="86104" name="Text Box 48"/>
            <p:cNvSpPr txBox="1">
              <a:spLocks noChangeArrowheads="1"/>
            </p:cNvSpPr>
            <p:nvPr/>
          </p:nvSpPr>
          <p:spPr bwMode="auto">
            <a:xfrm>
              <a:off x="4734" y="1348"/>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z</a:t>
              </a:r>
            </a:p>
          </p:txBody>
        </p:sp>
        <p:sp>
          <p:nvSpPr>
            <p:cNvPr id="86105" name="Line 49"/>
            <p:cNvSpPr>
              <a:spLocks noChangeShapeType="1"/>
            </p:cNvSpPr>
            <p:nvPr/>
          </p:nvSpPr>
          <p:spPr bwMode="auto">
            <a:xfrm flipV="1">
              <a:off x="3971" y="2927"/>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6106" name="Line 50"/>
            <p:cNvSpPr>
              <a:spLocks noChangeShapeType="1"/>
            </p:cNvSpPr>
            <p:nvPr/>
          </p:nvSpPr>
          <p:spPr bwMode="auto">
            <a:xfrm>
              <a:off x="3905" y="1841"/>
              <a:ext cx="96"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6107" name="Line 51"/>
            <p:cNvSpPr>
              <a:spLocks noChangeShapeType="1"/>
            </p:cNvSpPr>
            <p:nvPr/>
          </p:nvSpPr>
          <p:spPr bwMode="auto">
            <a:xfrm flipH="1">
              <a:off x="4577" y="1553"/>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6108" name="Line 52"/>
            <p:cNvSpPr>
              <a:spLocks noChangeShapeType="1"/>
            </p:cNvSpPr>
            <p:nvPr/>
          </p:nvSpPr>
          <p:spPr bwMode="auto">
            <a:xfrm flipH="1" flipV="1">
              <a:off x="4500" y="2501"/>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86023" name="Text Box 53"/>
          <p:cNvSpPr txBox="1">
            <a:spLocks noChangeArrowheads="1"/>
          </p:cNvSpPr>
          <p:nvPr/>
        </p:nvSpPr>
        <p:spPr bwMode="auto">
          <a:xfrm>
            <a:off x="5554663" y="5273675"/>
            <a:ext cx="2198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a:t>After insertion of 54</a:t>
            </a:r>
          </a:p>
        </p:txBody>
      </p:sp>
      <p:grpSp>
        <p:nvGrpSpPr>
          <p:cNvPr id="820278" name="Group 54"/>
          <p:cNvGrpSpPr>
            <a:grpSpLocks/>
          </p:cNvGrpSpPr>
          <p:nvPr/>
        </p:nvGrpSpPr>
        <p:grpSpPr bwMode="auto">
          <a:xfrm>
            <a:off x="5054600" y="1689100"/>
            <a:ext cx="2743200" cy="3429000"/>
            <a:chOff x="3696" y="1200"/>
            <a:chExt cx="1728" cy="2160"/>
          </a:xfrm>
        </p:grpSpPr>
        <p:sp>
          <p:nvSpPr>
            <p:cNvPr id="86027" name="Oval 55"/>
            <p:cNvSpPr>
              <a:spLocks noChangeArrowheads="1"/>
            </p:cNvSpPr>
            <p:nvPr/>
          </p:nvSpPr>
          <p:spPr bwMode="auto">
            <a:xfrm>
              <a:off x="4252" y="120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86028" name="Oval 56"/>
            <p:cNvSpPr>
              <a:spLocks noChangeArrowheads="1"/>
            </p:cNvSpPr>
            <p:nvPr/>
          </p:nvSpPr>
          <p:spPr bwMode="auto">
            <a:xfrm>
              <a:off x="3748" y="158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86029" name="Oval 57"/>
            <p:cNvSpPr>
              <a:spLocks noChangeArrowheads="1"/>
            </p:cNvSpPr>
            <p:nvPr/>
          </p:nvSpPr>
          <p:spPr bwMode="auto">
            <a:xfrm>
              <a:off x="4792" y="158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86030" name="Oval 58"/>
            <p:cNvSpPr>
              <a:spLocks noChangeArrowheads="1"/>
            </p:cNvSpPr>
            <p:nvPr/>
          </p:nvSpPr>
          <p:spPr bwMode="auto">
            <a:xfrm>
              <a:off x="3880" y="201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86031" name="Oval 59"/>
            <p:cNvSpPr>
              <a:spLocks noChangeArrowheads="1"/>
            </p:cNvSpPr>
            <p:nvPr/>
          </p:nvSpPr>
          <p:spPr bwMode="auto">
            <a:xfrm>
              <a:off x="4492" y="201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86032" name="Oval 60"/>
            <p:cNvSpPr>
              <a:spLocks noChangeArrowheads="1"/>
            </p:cNvSpPr>
            <p:nvPr/>
          </p:nvSpPr>
          <p:spPr bwMode="auto">
            <a:xfrm>
              <a:off x="5128" y="2016"/>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86033" name="Oval 61"/>
            <p:cNvSpPr>
              <a:spLocks noChangeArrowheads="1"/>
            </p:cNvSpPr>
            <p:nvPr/>
          </p:nvSpPr>
          <p:spPr bwMode="auto">
            <a:xfrm>
              <a:off x="4270" y="244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86034" name="Oval 62"/>
            <p:cNvSpPr>
              <a:spLocks noChangeArrowheads="1"/>
            </p:cNvSpPr>
            <p:nvPr/>
          </p:nvSpPr>
          <p:spPr bwMode="auto">
            <a:xfrm>
              <a:off x="4744" y="244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86035" name="Rectangle 63"/>
            <p:cNvSpPr>
              <a:spLocks noChangeArrowheads="1"/>
            </p:cNvSpPr>
            <p:nvPr/>
          </p:nvSpPr>
          <p:spPr bwMode="auto">
            <a:xfrm>
              <a:off x="3696" y="197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36" name="Rectangle 64"/>
            <p:cNvSpPr>
              <a:spLocks noChangeArrowheads="1"/>
            </p:cNvSpPr>
            <p:nvPr/>
          </p:nvSpPr>
          <p:spPr bwMode="auto">
            <a:xfrm>
              <a:off x="3888"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37" name="Rectangle 65"/>
            <p:cNvSpPr>
              <a:spLocks noChangeArrowheads="1"/>
            </p:cNvSpPr>
            <p:nvPr/>
          </p:nvSpPr>
          <p:spPr bwMode="auto">
            <a:xfrm>
              <a:off x="4080"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38" name="Rectangle 66"/>
            <p:cNvSpPr>
              <a:spLocks noChangeArrowheads="1"/>
            </p:cNvSpPr>
            <p:nvPr/>
          </p:nvSpPr>
          <p:spPr bwMode="auto">
            <a:xfrm>
              <a:off x="4272" y="284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39" name="Rectangle 67"/>
            <p:cNvSpPr>
              <a:spLocks noChangeArrowheads="1"/>
            </p:cNvSpPr>
            <p:nvPr/>
          </p:nvSpPr>
          <p:spPr bwMode="auto">
            <a:xfrm>
              <a:off x="4464" y="284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40" name="Rectangle 68"/>
            <p:cNvSpPr>
              <a:spLocks noChangeArrowheads="1"/>
            </p:cNvSpPr>
            <p:nvPr/>
          </p:nvSpPr>
          <p:spPr bwMode="auto">
            <a:xfrm>
              <a:off x="4944" y="284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41" name="Rectangle 69"/>
            <p:cNvSpPr>
              <a:spLocks noChangeArrowheads="1"/>
            </p:cNvSpPr>
            <p:nvPr/>
          </p:nvSpPr>
          <p:spPr bwMode="auto">
            <a:xfrm>
              <a:off x="5136"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42" name="Rectangle 70"/>
            <p:cNvSpPr>
              <a:spLocks noChangeArrowheads="1"/>
            </p:cNvSpPr>
            <p:nvPr/>
          </p:nvSpPr>
          <p:spPr bwMode="auto">
            <a:xfrm>
              <a:off x="5328" y="240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6043" name="AutoShape 71"/>
            <p:cNvCxnSpPr>
              <a:cxnSpLocks noChangeShapeType="1"/>
              <a:stCxn id="86027" idx="4"/>
              <a:endCxn id="86028" idx="0"/>
            </p:cNvCxnSpPr>
            <p:nvPr/>
          </p:nvCxnSpPr>
          <p:spPr bwMode="auto">
            <a:xfrm flipH="1">
              <a:off x="3889" y="1454"/>
              <a:ext cx="504"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4" name="AutoShape 72"/>
            <p:cNvCxnSpPr>
              <a:cxnSpLocks noChangeShapeType="1"/>
              <a:stCxn id="86028" idx="4"/>
              <a:endCxn id="86035" idx="0"/>
            </p:cNvCxnSpPr>
            <p:nvPr/>
          </p:nvCxnSpPr>
          <p:spPr bwMode="auto">
            <a:xfrm flipH="1">
              <a:off x="3744" y="1838"/>
              <a:ext cx="14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5" name="AutoShape 73"/>
            <p:cNvCxnSpPr>
              <a:cxnSpLocks noChangeShapeType="1"/>
              <a:stCxn id="86028" idx="4"/>
              <a:endCxn id="86030" idx="0"/>
            </p:cNvCxnSpPr>
            <p:nvPr/>
          </p:nvCxnSpPr>
          <p:spPr bwMode="auto">
            <a:xfrm>
              <a:off x="3889" y="1838"/>
              <a:ext cx="13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6" name="AutoShape 74"/>
            <p:cNvCxnSpPr>
              <a:cxnSpLocks noChangeShapeType="1"/>
              <a:stCxn id="86027" idx="4"/>
              <a:endCxn id="86029" idx="0"/>
            </p:cNvCxnSpPr>
            <p:nvPr/>
          </p:nvCxnSpPr>
          <p:spPr bwMode="auto">
            <a:xfrm>
              <a:off x="4393" y="1454"/>
              <a:ext cx="540"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7" name="AutoShape 75"/>
            <p:cNvCxnSpPr>
              <a:cxnSpLocks noChangeShapeType="1"/>
              <a:stCxn id="86029" idx="4"/>
              <a:endCxn id="86031" idx="0"/>
            </p:cNvCxnSpPr>
            <p:nvPr/>
          </p:nvCxnSpPr>
          <p:spPr bwMode="auto">
            <a:xfrm flipH="1">
              <a:off x="4633" y="1838"/>
              <a:ext cx="300"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8" name="AutoShape 76"/>
            <p:cNvCxnSpPr>
              <a:cxnSpLocks noChangeShapeType="1"/>
              <a:stCxn id="86029" idx="4"/>
              <a:endCxn id="86032" idx="0"/>
            </p:cNvCxnSpPr>
            <p:nvPr/>
          </p:nvCxnSpPr>
          <p:spPr bwMode="auto">
            <a:xfrm>
              <a:off x="4933" y="1838"/>
              <a:ext cx="336"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9" name="AutoShape 77"/>
            <p:cNvCxnSpPr>
              <a:cxnSpLocks noChangeShapeType="1"/>
              <a:stCxn id="86031" idx="4"/>
              <a:endCxn id="86033" idx="0"/>
            </p:cNvCxnSpPr>
            <p:nvPr/>
          </p:nvCxnSpPr>
          <p:spPr bwMode="auto">
            <a:xfrm flipH="1">
              <a:off x="4411" y="2270"/>
              <a:ext cx="22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0" name="AutoShape 78"/>
            <p:cNvCxnSpPr>
              <a:cxnSpLocks noChangeShapeType="1"/>
              <a:stCxn id="86030" idx="4"/>
              <a:endCxn id="86036" idx="0"/>
            </p:cNvCxnSpPr>
            <p:nvPr/>
          </p:nvCxnSpPr>
          <p:spPr bwMode="auto">
            <a:xfrm flipH="1">
              <a:off x="3936" y="2270"/>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1" name="AutoShape 79"/>
            <p:cNvCxnSpPr>
              <a:cxnSpLocks noChangeShapeType="1"/>
              <a:stCxn id="86030" idx="4"/>
              <a:endCxn id="86037" idx="0"/>
            </p:cNvCxnSpPr>
            <p:nvPr/>
          </p:nvCxnSpPr>
          <p:spPr bwMode="auto">
            <a:xfrm>
              <a:off x="4021" y="2270"/>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2" name="AutoShape 80"/>
            <p:cNvCxnSpPr>
              <a:cxnSpLocks noChangeShapeType="1"/>
              <a:stCxn id="86033" idx="4"/>
              <a:endCxn id="86038" idx="0"/>
            </p:cNvCxnSpPr>
            <p:nvPr/>
          </p:nvCxnSpPr>
          <p:spPr bwMode="auto">
            <a:xfrm flipH="1">
              <a:off x="4320" y="2702"/>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3" name="AutoShape 81"/>
            <p:cNvCxnSpPr>
              <a:cxnSpLocks noChangeShapeType="1"/>
              <a:stCxn id="86033" idx="4"/>
              <a:endCxn id="86039" idx="0"/>
            </p:cNvCxnSpPr>
            <p:nvPr/>
          </p:nvCxnSpPr>
          <p:spPr bwMode="auto">
            <a:xfrm>
              <a:off x="4411" y="2702"/>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4" name="AutoShape 82"/>
            <p:cNvCxnSpPr>
              <a:cxnSpLocks noChangeShapeType="1"/>
              <a:stCxn id="86034" idx="4"/>
              <a:endCxn id="86059" idx="0"/>
            </p:cNvCxnSpPr>
            <p:nvPr/>
          </p:nvCxnSpPr>
          <p:spPr bwMode="auto">
            <a:xfrm flipH="1">
              <a:off x="4757" y="2702"/>
              <a:ext cx="128" cy="17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5" name="AutoShape 83"/>
            <p:cNvCxnSpPr>
              <a:cxnSpLocks noChangeShapeType="1"/>
              <a:stCxn id="86034" idx="4"/>
              <a:endCxn id="86040" idx="0"/>
            </p:cNvCxnSpPr>
            <p:nvPr/>
          </p:nvCxnSpPr>
          <p:spPr bwMode="auto">
            <a:xfrm>
              <a:off x="4885" y="2702"/>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6" name="AutoShape 84"/>
            <p:cNvCxnSpPr>
              <a:cxnSpLocks noChangeShapeType="1"/>
              <a:stCxn id="86031" idx="4"/>
              <a:endCxn id="86034" idx="0"/>
            </p:cNvCxnSpPr>
            <p:nvPr/>
          </p:nvCxnSpPr>
          <p:spPr bwMode="auto">
            <a:xfrm>
              <a:off x="4633" y="2270"/>
              <a:ext cx="25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7" name="AutoShape 85"/>
            <p:cNvCxnSpPr>
              <a:cxnSpLocks noChangeShapeType="1"/>
              <a:stCxn id="86032" idx="4"/>
              <a:endCxn id="86041" idx="0"/>
            </p:cNvCxnSpPr>
            <p:nvPr/>
          </p:nvCxnSpPr>
          <p:spPr bwMode="auto">
            <a:xfrm flipH="1">
              <a:off x="5184" y="2270"/>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8" name="AutoShape 86"/>
            <p:cNvCxnSpPr>
              <a:cxnSpLocks noChangeShapeType="1"/>
              <a:stCxn id="86032" idx="4"/>
              <a:endCxn id="86042" idx="0"/>
            </p:cNvCxnSpPr>
            <p:nvPr/>
          </p:nvCxnSpPr>
          <p:spPr bwMode="auto">
            <a:xfrm>
              <a:off x="5269" y="2270"/>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59" name="Oval 87"/>
            <p:cNvSpPr>
              <a:spLocks noChangeArrowheads="1"/>
            </p:cNvSpPr>
            <p:nvPr/>
          </p:nvSpPr>
          <p:spPr bwMode="auto">
            <a:xfrm>
              <a:off x="4616" y="287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86060" name="Rectangle 88"/>
            <p:cNvSpPr>
              <a:spLocks noChangeArrowheads="1"/>
            </p:cNvSpPr>
            <p:nvPr/>
          </p:nvSpPr>
          <p:spPr bwMode="auto">
            <a:xfrm>
              <a:off x="4618" y="32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61" name="Rectangle 89"/>
            <p:cNvSpPr>
              <a:spLocks noChangeArrowheads="1"/>
            </p:cNvSpPr>
            <p:nvPr/>
          </p:nvSpPr>
          <p:spPr bwMode="auto">
            <a:xfrm>
              <a:off x="4810" y="32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6062" name="AutoShape 90"/>
            <p:cNvCxnSpPr>
              <a:cxnSpLocks noChangeShapeType="1"/>
              <a:stCxn id="86059" idx="4"/>
              <a:endCxn id="86060" idx="0"/>
            </p:cNvCxnSpPr>
            <p:nvPr/>
          </p:nvCxnSpPr>
          <p:spPr bwMode="auto">
            <a:xfrm flipH="1">
              <a:off x="4666" y="3126"/>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63" name="AutoShape 91"/>
            <p:cNvCxnSpPr>
              <a:cxnSpLocks noChangeShapeType="1"/>
              <a:stCxn id="86059" idx="4"/>
              <a:endCxn id="86061" idx="0"/>
            </p:cNvCxnSpPr>
            <p:nvPr/>
          </p:nvCxnSpPr>
          <p:spPr bwMode="auto">
            <a:xfrm>
              <a:off x="4757" y="3126"/>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25" name="Text Box 92"/>
          <p:cNvSpPr txBox="1">
            <a:spLocks noChangeArrowheads="1"/>
          </p:cNvSpPr>
          <p:nvPr/>
        </p:nvSpPr>
        <p:spPr bwMode="auto">
          <a:xfrm>
            <a:off x="6965950" y="1711325"/>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6026" name="Text Box 93"/>
          <p:cNvSpPr txBox="1">
            <a:spLocks noChangeArrowheads="1"/>
          </p:cNvSpPr>
          <p:nvPr/>
        </p:nvSpPr>
        <p:spPr bwMode="auto">
          <a:xfrm>
            <a:off x="6188075" y="1166813"/>
            <a:ext cx="838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Tree>
    <p:extLst>
      <p:ext uri="{BB962C8B-B14F-4D97-AF65-F5344CB8AC3E}">
        <p14:creationId xmlns:p14="http://schemas.microsoft.com/office/powerpoint/2010/main" val="2623283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82027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20231"/>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8202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Balancing </a:t>
            </a:r>
            <a:r>
              <a:rPr lang="en-US" b="1" i="1" dirty="0">
                <a:latin typeface="Times New Roman" pitchFamily="18" charset="0"/>
              </a:rPr>
              <a:t>x</a:t>
            </a:r>
            <a:r>
              <a:rPr lang="en-US" dirty="0"/>
              <a:t>, </a:t>
            </a:r>
            <a:r>
              <a:rPr lang="en-US" b="1" i="1" dirty="0">
                <a:latin typeface="Times New Roman" pitchFamily="18" charset="0"/>
              </a:rPr>
              <a:t>y</a:t>
            </a:r>
            <a:r>
              <a:rPr lang="en-US" dirty="0"/>
              <a:t> and </a:t>
            </a:r>
            <a:r>
              <a:rPr lang="en-US" b="1" i="1" dirty="0">
                <a:latin typeface="Times New Roman" pitchFamily="18" charset="0"/>
              </a:rPr>
              <a:t>z</a:t>
            </a:r>
            <a:endParaRPr lang="es-CL" dirty="0"/>
          </a:p>
        </p:txBody>
      </p:sp>
      <p:sp>
        <p:nvSpPr>
          <p:cNvPr id="4" name="3 Marcador de número de diapositiva"/>
          <p:cNvSpPr>
            <a:spLocks noGrp="1"/>
          </p:cNvSpPr>
          <p:nvPr>
            <p:ph type="sldNum" sz="quarter" idx="12"/>
          </p:nvPr>
        </p:nvSpPr>
        <p:spPr/>
        <p:txBody>
          <a:bodyPr/>
          <a:lstStyle/>
          <a:p>
            <a:pPr>
              <a:defRPr/>
            </a:pPr>
            <a:fld id="{10F450DD-6161-4950-89B6-2136DD451C9A}" type="slidenum">
              <a:rPr lang="en-US" smtClean="0"/>
              <a:pPr>
                <a:defRPr/>
              </a:pPr>
              <a:t>38</a:t>
            </a:fld>
            <a:endParaRPr lang="en-US"/>
          </a:p>
        </p:txBody>
      </p:sp>
      <p:sp>
        <p:nvSpPr>
          <p:cNvPr id="18" name="Oval 10"/>
          <p:cNvSpPr>
            <a:spLocks noChangeArrowheads="1"/>
          </p:cNvSpPr>
          <p:nvPr/>
        </p:nvSpPr>
        <p:spPr bwMode="auto">
          <a:xfrm>
            <a:off x="2325686" y="4270374"/>
            <a:ext cx="492125" cy="44926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20" name="Oval 12"/>
          <p:cNvSpPr>
            <a:spLocks noChangeArrowheads="1"/>
          </p:cNvSpPr>
          <p:nvPr/>
        </p:nvSpPr>
        <p:spPr bwMode="auto">
          <a:xfrm>
            <a:off x="1849436" y="4956174"/>
            <a:ext cx="492125" cy="44926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23" name="Oval 15"/>
          <p:cNvSpPr>
            <a:spLocks noChangeArrowheads="1"/>
          </p:cNvSpPr>
          <p:nvPr/>
        </p:nvSpPr>
        <p:spPr bwMode="auto">
          <a:xfrm>
            <a:off x="2249486" y="5641974"/>
            <a:ext cx="492125" cy="44926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cxnSp>
        <p:nvCxnSpPr>
          <p:cNvPr id="36" name="AutoShape 28"/>
          <p:cNvCxnSpPr>
            <a:cxnSpLocks noChangeShapeType="1"/>
            <a:stCxn id="18" idx="4"/>
            <a:endCxn id="20" idx="0"/>
          </p:cNvCxnSpPr>
          <p:nvPr/>
        </p:nvCxnSpPr>
        <p:spPr bwMode="auto">
          <a:xfrm flipH="1">
            <a:off x="2095499" y="4748212"/>
            <a:ext cx="476250" cy="17938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37"/>
          <p:cNvCxnSpPr>
            <a:cxnSpLocks noChangeShapeType="1"/>
            <a:stCxn id="20" idx="4"/>
            <a:endCxn id="23" idx="0"/>
          </p:cNvCxnSpPr>
          <p:nvPr/>
        </p:nvCxnSpPr>
        <p:spPr bwMode="auto">
          <a:xfrm>
            <a:off x="2095499" y="5434012"/>
            <a:ext cx="400050" cy="17938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46"/>
          <p:cNvSpPr txBox="1">
            <a:spLocks noChangeArrowheads="1"/>
          </p:cNvSpPr>
          <p:nvPr/>
        </p:nvSpPr>
        <p:spPr bwMode="auto">
          <a:xfrm>
            <a:off x="2889249" y="5881687"/>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x</a:t>
            </a:r>
          </a:p>
        </p:txBody>
      </p:sp>
      <p:sp>
        <p:nvSpPr>
          <p:cNvPr id="55" name="Text Box 47"/>
          <p:cNvSpPr txBox="1">
            <a:spLocks noChangeArrowheads="1"/>
          </p:cNvSpPr>
          <p:nvPr/>
        </p:nvSpPr>
        <p:spPr bwMode="auto">
          <a:xfrm>
            <a:off x="1497011" y="4398962"/>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y</a:t>
            </a:r>
          </a:p>
        </p:txBody>
      </p:sp>
      <p:sp>
        <p:nvSpPr>
          <p:cNvPr id="56" name="Text Box 48"/>
          <p:cNvSpPr txBox="1">
            <a:spLocks noChangeArrowheads="1"/>
          </p:cNvSpPr>
          <p:nvPr/>
        </p:nvSpPr>
        <p:spPr bwMode="auto">
          <a:xfrm>
            <a:off x="3030537" y="4133055"/>
            <a:ext cx="32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z</a:t>
            </a:r>
          </a:p>
        </p:txBody>
      </p:sp>
      <p:sp>
        <p:nvSpPr>
          <p:cNvPr id="58" name="Line 50"/>
          <p:cNvSpPr>
            <a:spLocks noChangeShapeType="1"/>
          </p:cNvSpPr>
          <p:nvPr/>
        </p:nvSpPr>
        <p:spPr bwMode="auto">
          <a:xfrm>
            <a:off x="1751011" y="4914899"/>
            <a:ext cx="152400" cy="152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9" name="Line 51"/>
          <p:cNvSpPr>
            <a:spLocks noChangeShapeType="1"/>
          </p:cNvSpPr>
          <p:nvPr/>
        </p:nvSpPr>
        <p:spPr bwMode="auto">
          <a:xfrm flipH="1">
            <a:off x="2817811" y="4457699"/>
            <a:ext cx="3048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0" name="Line 52"/>
          <p:cNvSpPr>
            <a:spLocks noChangeShapeType="1"/>
          </p:cNvSpPr>
          <p:nvPr/>
        </p:nvSpPr>
        <p:spPr bwMode="auto">
          <a:xfrm flipH="1" flipV="1">
            <a:off x="2695574" y="5962649"/>
            <a:ext cx="228600" cy="152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 name="Oval 57"/>
          <p:cNvSpPr>
            <a:spLocks noChangeArrowheads="1"/>
          </p:cNvSpPr>
          <p:nvPr/>
        </p:nvSpPr>
        <p:spPr bwMode="auto">
          <a:xfrm>
            <a:off x="2346323" y="4291011"/>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67" name="Oval 59"/>
          <p:cNvSpPr>
            <a:spLocks noChangeArrowheads="1"/>
          </p:cNvSpPr>
          <p:nvPr/>
        </p:nvSpPr>
        <p:spPr bwMode="auto">
          <a:xfrm>
            <a:off x="1870073" y="4976811"/>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70" name="Oval 62"/>
          <p:cNvSpPr>
            <a:spLocks noChangeArrowheads="1"/>
          </p:cNvSpPr>
          <p:nvPr/>
        </p:nvSpPr>
        <p:spPr bwMode="auto">
          <a:xfrm>
            <a:off x="2270123" y="5662611"/>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116" name="Oval 10"/>
          <p:cNvSpPr>
            <a:spLocks noChangeArrowheads="1"/>
          </p:cNvSpPr>
          <p:nvPr/>
        </p:nvSpPr>
        <p:spPr bwMode="auto">
          <a:xfrm>
            <a:off x="6877401" y="5394962"/>
            <a:ext cx="492125" cy="44926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117" name="Oval 12"/>
          <p:cNvSpPr>
            <a:spLocks noChangeArrowheads="1"/>
          </p:cNvSpPr>
          <p:nvPr/>
        </p:nvSpPr>
        <p:spPr bwMode="auto">
          <a:xfrm>
            <a:off x="5866743" y="5422104"/>
            <a:ext cx="492125" cy="44926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118" name="Oval 15"/>
          <p:cNvSpPr>
            <a:spLocks noChangeArrowheads="1"/>
          </p:cNvSpPr>
          <p:nvPr/>
        </p:nvSpPr>
        <p:spPr bwMode="auto">
          <a:xfrm>
            <a:off x="6376330" y="4709162"/>
            <a:ext cx="492125" cy="44926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dirty="0">
                <a:latin typeface="Times New Roman" pitchFamily="18" charset="0"/>
              </a:rPr>
              <a:t>62</a:t>
            </a:r>
          </a:p>
        </p:txBody>
      </p:sp>
      <p:cxnSp>
        <p:nvCxnSpPr>
          <p:cNvPr id="119" name="AutoShape 28"/>
          <p:cNvCxnSpPr>
            <a:cxnSpLocks noChangeShapeType="1"/>
            <a:stCxn id="116" idx="0"/>
            <a:endCxn id="118" idx="4"/>
          </p:cNvCxnSpPr>
          <p:nvPr/>
        </p:nvCxnSpPr>
        <p:spPr bwMode="auto">
          <a:xfrm flipH="1" flipV="1">
            <a:off x="6622393" y="5158425"/>
            <a:ext cx="501071" cy="236537"/>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37"/>
          <p:cNvCxnSpPr>
            <a:cxnSpLocks noChangeShapeType="1"/>
            <a:stCxn id="117" idx="0"/>
            <a:endCxn id="118" idx="4"/>
          </p:cNvCxnSpPr>
          <p:nvPr/>
        </p:nvCxnSpPr>
        <p:spPr bwMode="auto">
          <a:xfrm flipV="1">
            <a:off x="6112806" y="5158425"/>
            <a:ext cx="509587" cy="263679"/>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Text Box 46"/>
          <p:cNvSpPr txBox="1">
            <a:spLocks noChangeArrowheads="1"/>
          </p:cNvSpPr>
          <p:nvPr/>
        </p:nvSpPr>
        <p:spPr bwMode="auto">
          <a:xfrm>
            <a:off x="7192305" y="4632171"/>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dirty="0">
                <a:solidFill>
                  <a:schemeClr val="tx2"/>
                </a:solidFill>
                <a:latin typeface="Times New Roman" pitchFamily="18" charset="0"/>
              </a:rPr>
              <a:t>x</a:t>
            </a:r>
          </a:p>
        </p:txBody>
      </p:sp>
      <p:sp>
        <p:nvSpPr>
          <p:cNvPr id="122" name="Text Box 47"/>
          <p:cNvSpPr txBox="1">
            <a:spLocks noChangeArrowheads="1"/>
          </p:cNvSpPr>
          <p:nvPr/>
        </p:nvSpPr>
        <p:spPr bwMode="auto">
          <a:xfrm>
            <a:off x="5535130" y="4952049"/>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dirty="0">
                <a:solidFill>
                  <a:schemeClr val="tx2"/>
                </a:solidFill>
                <a:latin typeface="Times New Roman" pitchFamily="18" charset="0"/>
              </a:rPr>
              <a:t>y</a:t>
            </a:r>
          </a:p>
        </p:txBody>
      </p:sp>
      <p:sp>
        <p:nvSpPr>
          <p:cNvPr id="123" name="Text Box 48"/>
          <p:cNvSpPr txBox="1">
            <a:spLocks noChangeArrowheads="1"/>
          </p:cNvSpPr>
          <p:nvPr/>
        </p:nvSpPr>
        <p:spPr bwMode="auto">
          <a:xfrm>
            <a:off x="7612992" y="5302094"/>
            <a:ext cx="32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z</a:t>
            </a:r>
          </a:p>
        </p:txBody>
      </p:sp>
      <p:sp>
        <p:nvSpPr>
          <p:cNvPr id="124" name="Line 50"/>
          <p:cNvSpPr>
            <a:spLocks noChangeShapeType="1"/>
          </p:cNvSpPr>
          <p:nvPr/>
        </p:nvSpPr>
        <p:spPr bwMode="auto">
          <a:xfrm>
            <a:off x="5790543" y="5318762"/>
            <a:ext cx="152400" cy="152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5" name="Line 51"/>
          <p:cNvSpPr>
            <a:spLocks noChangeShapeType="1"/>
          </p:cNvSpPr>
          <p:nvPr/>
        </p:nvSpPr>
        <p:spPr bwMode="auto">
          <a:xfrm flipH="1">
            <a:off x="7400266" y="5626738"/>
            <a:ext cx="3048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6" name="Line 52"/>
          <p:cNvSpPr>
            <a:spLocks noChangeShapeType="1"/>
          </p:cNvSpPr>
          <p:nvPr/>
        </p:nvSpPr>
        <p:spPr bwMode="auto">
          <a:xfrm flipH="1" flipV="1">
            <a:off x="6944655" y="4936176"/>
            <a:ext cx="339068"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139" name="138 Flecha derecha"/>
          <p:cNvSpPr/>
          <p:nvPr/>
        </p:nvSpPr>
        <p:spPr bwMode="auto">
          <a:xfrm>
            <a:off x="4038600" y="5136356"/>
            <a:ext cx="685800" cy="297656"/>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L" sz="2400" b="0" i="0" u="none" strike="noStrike" cap="none" normalizeH="0" baseline="0" smtClean="0">
              <a:ln>
                <a:noFill/>
              </a:ln>
              <a:solidFill>
                <a:schemeClr val="tx1"/>
              </a:solidFill>
              <a:effectLst/>
              <a:latin typeface="Tahoma" pitchFamily="34" charset="0"/>
            </a:endParaRPr>
          </a:p>
        </p:txBody>
      </p:sp>
      <p:grpSp>
        <p:nvGrpSpPr>
          <p:cNvPr id="140" name="Group 3"/>
          <p:cNvGrpSpPr>
            <a:grpSpLocks/>
          </p:cNvGrpSpPr>
          <p:nvPr/>
        </p:nvGrpSpPr>
        <p:grpSpPr bwMode="auto">
          <a:xfrm>
            <a:off x="455613" y="1660003"/>
            <a:ext cx="8308975" cy="2286000"/>
            <a:chOff x="288" y="1440"/>
            <a:chExt cx="5232" cy="1440"/>
          </a:xfrm>
        </p:grpSpPr>
        <p:pic>
          <p:nvPicPr>
            <p:cNvPr id="141" name="Picture 4"/>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440"/>
              <a:ext cx="4955" cy="1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2" name="Rectangle 5"/>
            <p:cNvSpPr>
              <a:spLocks noChangeArrowheads="1"/>
            </p:cNvSpPr>
            <p:nvPr/>
          </p:nvSpPr>
          <p:spPr bwMode="auto">
            <a:xfrm>
              <a:off x="288" y="2400"/>
              <a:ext cx="5232" cy="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3235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animBg="1"/>
      <p:bldP spid="121" grpId="0"/>
      <p:bldP spid="122" grpId="0"/>
      <p:bldP spid="123" grpId="0"/>
      <p:bldP spid="124" grpId="0" animBg="1"/>
      <p:bldP spid="125" grpId="0" animBg="1"/>
      <p:bldP spid="126" grpId="0" animBg="1"/>
      <p:bldP spid="1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304800" y="-76200"/>
            <a:ext cx="7772400" cy="1143000"/>
          </a:xfrm>
        </p:spPr>
        <p:txBody>
          <a:bodyPr/>
          <a:lstStyle/>
          <a:p>
            <a:pPr eaLnBrk="1" hangingPunct="1"/>
            <a:r>
              <a:rPr lang="en-US" altLang="en-US" smtClean="0"/>
              <a:t>Restructuring</a:t>
            </a:r>
            <a:endParaRPr lang="en-US" smtClean="0"/>
          </a:p>
        </p:txBody>
      </p:sp>
      <p:sp>
        <p:nvSpPr>
          <p:cNvPr id="87042"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F3445D0F-749F-489C-820F-5233FC039C92}" type="slidenum">
              <a:rPr lang="en-US" sz="1400" smtClean="0"/>
              <a:pPr eaLnBrk="1" hangingPunct="1"/>
              <a:t>39</a:t>
            </a:fld>
            <a:endParaRPr lang="en-US" sz="1400" smtClean="0"/>
          </a:p>
        </p:txBody>
      </p:sp>
      <p:sp>
        <p:nvSpPr>
          <p:cNvPr id="87044" name="Oval 3"/>
          <p:cNvSpPr>
            <a:spLocks noChangeArrowheads="1"/>
          </p:cNvSpPr>
          <p:nvPr/>
        </p:nvSpPr>
        <p:spPr bwMode="auto">
          <a:xfrm>
            <a:off x="2230438" y="1703388"/>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87045" name="Oval 4"/>
          <p:cNvSpPr>
            <a:spLocks noChangeArrowheads="1"/>
          </p:cNvSpPr>
          <p:nvPr/>
        </p:nvSpPr>
        <p:spPr bwMode="auto">
          <a:xfrm>
            <a:off x="1430338" y="2312988"/>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87046" name="Oval 5"/>
          <p:cNvSpPr>
            <a:spLocks noChangeArrowheads="1"/>
          </p:cNvSpPr>
          <p:nvPr/>
        </p:nvSpPr>
        <p:spPr bwMode="auto">
          <a:xfrm>
            <a:off x="1639888" y="2998788"/>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87047" name="Rectangle 6"/>
          <p:cNvSpPr>
            <a:spLocks noChangeArrowheads="1"/>
          </p:cNvSpPr>
          <p:nvPr/>
        </p:nvSpPr>
        <p:spPr bwMode="auto">
          <a:xfrm>
            <a:off x="1360488" y="3011488"/>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048" name="Rectangle 7"/>
          <p:cNvSpPr>
            <a:spLocks noChangeArrowheads="1"/>
          </p:cNvSpPr>
          <p:nvPr/>
        </p:nvSpPr>
        <p:spPr bwMode="auto">
          <a:xfrm>
            <a:off x="1652588" y="3621088"/>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049" name="Rectangle 8"/>
          <p:cNvSpPr>
            <a:spLocks noChangeArrowheads="1"/>
          </p:cNvSpPr>
          <p:nvPr/>
        </p:nvSpPr>
        <p:spPr bwMode="auto">
          <a:xfrm>
            <a:off x="1957388" y="3621088"/>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2281" name="Rectangle 9"/>
          <p:cNvSpPr>
            <a:spLocks noChangeArrowheads="1"/>
          </p:cNvSpPr>
          <p:nvPr/>
        </p:nvSpPr>
        <p:spPr bwMode="auto">
          <a:xfrm>
            <a:off x="3328988" y="4306888"/>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051" name="AutoShape 10"/>
          <p:cNvCxnSpPr>
            <a:cxnSpLocks noChangeShapeType="1"/>
            <a:stCxn id="87044" idx="4"/>
            <a:endCxn id="87045" idx="0"/>
          </p:cNvCxnSpPr>
          <p:nvPr/>
        </p:nvCxnSpPr>
        <p:spPr bwMode="auto">
          <a:xfrm flipH="1">
            <a:off x="1654175" y="2106613"/>
            <a:ext cx="80010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2" name="AutoShape 11"/>
          <p:cNvCxnSpPr>
            <a:cxnSpLocks noChangeShapeType="1"/>
            <a:stCxn id="87045" idx="4"/>
            <a:endCxn id="87047" idx="0"/>
          </p:cNvCxnSpPr>
          <p:nvPr/>
        </p:nvCxnSpPr>
        <p:spPr bwMode="auto">
          <a:xfrm flipH="1">
            <a:off x="1436688" y="2716213"/>
            <a:ext cx="217487" cy="2952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3" name="AutoShape 12"/>
          <p:cNvCxnSpPr>
            <a:cxnSpLocks noChangeShapeType="1"/>
            <a:stCxn id="87045" idx="4"/>
            <a:endCxn id="87046" idx="0"/>
          </p:cNvCxnSpPr>
          <p:nvPr/>
        </p:nvCxnSpPr>
        <p:spPr bwMode="auto">
          <a:xfrm>
            <a:off x="1654175" y="2716213"/>
            <a:ext cx="2095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4" name="AutoShape 13"/>
          <p:cNvCxnSpPr>
            <a:cxnSpLocks noChangeShapeType="1"/>
            <a:stCxn id="87044" idx="4"/>
            <a:endCxn id="87135" idx="0"/>
          </p:cNvCxnSpPr>
          <p:nvPr/>
        </p:nvCxnSpPr>
        <p:spPr bwMode="auto">
          <a:xfrm>
            <a:off x="2454275" y="2106613"/>
            <a:ext cx="857250" cy="155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5" name="AutoShape 14"/>
          <p:cNvCxnSpPr>
            <a:cxnSpLocks noChangeShapeType="1"/>
            <a:stCxn id="87135" idx="4"/>
            <a:endCxn id="87138" idx="0"/>
          </p:cNvCxnSpPr>
          <p:nvPr/>
        </p:nvCxnSpPr>
        <p:spPr bwMode="auto">
          <a:xfrm flipH="1">
            <a:off x="2835275" y="2768600"/>
            <a:ext cx="476250" cy="17938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6" name="AutoShape 15"/>
          <p:cNvCxnSpPr>
            <a:cxnSpLocks noChangeShapeType="1"/>
            <a:stCxn id="87135" idx="4"/>
            <a:endCxn id="87148" idx="0"/>
          </p:cNvCxnSpPr>
          <p:nvPr/>
        </p:nvCxnSpPr>
        <p:spPr bwMode="auto">
          <a:xfrm>
            <a:off x="3311525" y="2768600"/>
            <a:ext cx="533400" cy="23018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7" name="AutoShape 16"/>
          <p:cNvCxnSpPr>
            <a:cxnSpLocks noChangeShapeType="1"/>
            <a:stCxn id="87046" idx="4"/>
            <a:endCxn id="87048" idx="0"/>
          </p:cNvCxnSpPr>
          <p:nvPr/>
        </p:nvCxnSpPr>
        <p:spPr bwMode="auto">
          <a:xfrm flipH="1">
            <a:off x="1728788" y="3402013"/>
            <a:ext cx="134937"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8" name="AutoShape 17"/>
          <p:cNvCxnSpPr>
            <a:cxnSpLocks noChangeShapeType="1"/>
            <a:stCxn id="87046" idx="4"/>
            <a:endCxn id="87049" idx="0"/>
          </p:cNvCxnSpPr>
          <p:nvPr/>
        </p:nvCxnSpPr>
        <p:spPr bwMode="auto">
          <a:xfrm>
            <a:off x="1863725" y="3402013"/>
            <a:ext cx="1698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9" name="AutoShape 18"/>
          <p:cNvCxnSpPr>
            <a:cxnSpLocks noChangeShapeType="1"/>
            <a:stCxn id="87138" idx="4"/>
            <a:endCxn id="87153" idx="0"/>
          </p:cNvCxnSpPr>
          <p:nvPr/>
        </p:nvCxnSpPr>
        <p:spPr bwMode="auto">
          <a:xfrm flipH="1">
            <a:off x="2482850" y="3454400"/>
            <a:ext cx="352425" cy="23018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22291" name="Group 19"/>
          <p:cNvGrpSpPr>
            <a:grpSpLocks/>
          </p:cNvGrpSpPr>
          <p:nvPr/>
        </p:nvGrpSpPr>
        <p:grpSpPr bwMode="auto">
          <a:xfrm>
            <a:off x="2259013" y="3684588"/>
            <a:ext cx="460375" cy="774700"/>
            <a:chOff x="1055" y="2321"/>
            <a:chExt cx="290" cy="488"/>
          </a:xfrm>
        </p:grpSpPr>
        <p:sp>
          <p:nvSpPr>
            <p:cNvPr id="87153" name="Oval 20"/>
            <p:cNvSpPr>
              <a:spLocks noChangeArrowheads="1"/>
            </p:cNvSpPr>
            <p:nvPr/>
          </p:nvSpPr>
          <p:spPr bwMode="auto">
            <a:xfrm>
              <a:off x="1055" y="2321"/>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87154" name="Rectangle 21"/>
            <p:cNvSpPr>
              <a:spLocks noChangeArrowheads="1"/>
            </p:cNvSpPr>
            <p:nvPr/>
          </p:nvSpPr>
          <p:spPr bwMode="auto">
            <a:xfrm>
              <a:off x="1057" y="271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155" name="Rectangle 22"/>
            <p:cNvSpPr>
              <a:spLocks noChangeArrowheads="1"/>
            </p:cNvSpPr>
            <p:nvPr/>
          </p:nvSpPr>
          <p:spPr bwMode="auto">
            <a:xfrm>
              <a:off x="1249" y="271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156" name="AutoShape 23"/>
            <p:cNvCxnSpPr>
              <a:cxnSpLocks noChangeShapeType="1"/>
              <a:stCxn id="87153" idx="4"/>
              <a:endCxn id="87154" idx="0"/>
            </p:cNvCxnSpPr>
            <p:nvPr/>
          </p:nvCxnSpPr>
          <p:spPr bwMode="auto">
            <a:xfrm flipH="1">
              <a:off x="1105" y="2575"/>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157" name="AutoShape 24"/>
            <p:cNvCxnSpPr>
              <a:cxnSpLocks noChangeShapeType="1"/>
              <a:stCxn id="87153" idx="4"/>
              <a:endCxn id="87155" idx="0"/>
            </p:cNvCxnSpPr>
            <p:nvPr/>
          </p:nvCxnSpPr>
          <p:spPr bwMode="auto">
            <a:xfrm>
              <a:off x="1196" y="2575"/>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7061" name="AutoShape 25"/>
          <p:cNvCxnSpPr>
            <a:cxnSpLocks noChangeShapeType="1"/>
            <a:stCxn id="87131" idx="4"/>
            <a:endCxn id="87141" idx="0"/>
          </p:cNvCxnSpPr>
          <p:nvPr/>
        </p:nvCxnSpPr>
        <p:spPr bwMode="auto">
          <a:xfrm flipH="1">
            <a:off x="3032125" y="4140200"/>
            <a:ext cx="203200" cy="21748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62" name="AutoShape 26"/>
          <p:cNvCxnSpPr>
            <a:cxnSpLocks noChangeShapeType="1"/>
            <a:stCxn id="87131" idx="4"/>
            <a:endCxn id="822281" idx="0"/>
          </p:cNvCxnSpPr>
          <p:nvPr/>
        </p:nvCxnSpPr>
        <p:spPr bwMode="auto">
          <a:xfrm>
            <a:off x="3235325" y="4140200"/>
            <a:ext cx="169863" cy="16668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63" name="AutoShape 27"/>
          <p:cNvCxnSpPr>
            <a:cxnSpLocks noChangeShapeType="1"/>
            <a:stCxn id="87138" idx="4"/>
            <a:endCxn id="87131" idx="0"/>
          </p:cNvCxnSpPr>
          <p:nvPr/>
        </p:nvCxnSpPr>
        <p:spPr bwMode="auto">
          <a:xfrm>
            <a:off x="2835275" y="3454400"/>
            <a:ext cx="400050" cy="17938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7064" name="Group 28"/>
          <p:cNvGrpSpPr>
            <a:grpSpLocks/>
          </p:cNvGrpSpPr>
          <p:nvPr/>
        </p:nvGrpSpPr>
        <p:grpSpPr bwMode="auto">
          <a:xfrm>
            <a:off x="3621088" y="2998788"/>
            <a:ext cx="469900" cy="774700"/>
            <a:chOff x="1913" y="1889"/>
            <a:chExt cx="296" cy="488"/>
          </a:xfrm>
        </p:grpSpPr>
        <p:sp>
          <p:nvSpPr>
            <p:cNvPr id="87148" name="Oval 29"/>
            <p:cNvSpPr>
              <a:spLocks noChangeArrowheads="1"/>
            </p:cNvSpPr>
            <p:nvPr/>
          </p:nvSpPr>
          <p:spPr bwMode="auto">
            <a:xfrm>
              <a:off x="1913" y="1889"/>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87149" name="Rectangle 30"/>
            <p:cNvSpPr>
              <a:spLocks noChangeArrowheads="1"/>
            </p:cNvSpPr>
            <p:nvPr/>
          </p:nvSpPr>
          <p:spPr bwMode="auto">
            <a:xfrm>
              <a:off x="1921" y="2281"/>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150" name="Rectangle 31"/>
            <p:cNvSpPr>
              <a:spLocks noChangeArrowheads="1"/>
            </p:cNvSpPr>
            <p:nvPr/>
          </p:nvSpPr>
          <p:spPr bwMode="auto">
            <a:xfrm>
              <a:off x="2113" y="2281"/>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151" name="AutoShape 32"/>
            <p:cNvCxnSpPr>
              <a:cxnSpLocks noChangeShapeType="1"/>
              <a:stCxn id="87148" idx="4"/>
              <a:endCxn id="87149" idx="0"/>
            </p:cNvCxnSpPr>
            <p:nvPr/>
          </p:nvCxnSpPr>
          <p:spPr bwMode="auto">
            <a:xfrm flipH="1">
              <a:off x="1969" y="2143"/>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152" name="AutoShape 33"/>
            <p:cNvCxnSpPr>
              <a:cxnSpLocks noChangeShapeType="1"/>
              <a:stCxn id="87148" idx="4"/>
              <a:endCxn id="87150" idx="0"/>
            </p:cNvCxnSpPr>
            <p:nvPr/>
          </p:nvCxnSpPr>
          <p:spPr bwMode="auto">
            <a:xfrm>
              <a:off x="2054" y="2143"/>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7065" name="Group 34"/>
          <p:cNvGrpSpPr>
            <a:grpSpLocks/>
          </p:cNvGrpSpPr>
          <p:nvPr/>
        </p:nvGrpSpPr>
        <p:grpSpPr bwMode="auto">
          <a:xfrm>
            <a:off x="2338388" y="4357688"/>
            <a:ext cx="930275" cy="774700"/>
            <a:chOff x="1105" y="2745"/>
            <a:chExt cx="586" cy="488"/>
          </a:xfrm>
        </p:grpSpPr>
        <p:sp>
          <p:nvSpPr>
            <p:cNvPr id="87141" name="Oval 35"/>
            <p:cNvSpPr>
              <a:spLocks noChangeArrowheads="1"/>
            </p:cNvSpPr>
            <p:nvPr/>
          </p:nvSpPr>
          <p:spPr bwMode="auto">
            <a:xfrm>
              <a:off x="1401" y="2745"/>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87142" name="Rectangle 36"/>
            <p:cNvSpPr>
              <a:spLocks noChangeArrowheads="1"/>
            </p:cNvSpPr>
            <p:nvPr/>
          </p:nvSpPr>
          <p:spPr bwMode="auto">
            <a:xfrm>
              <a:off x="1403" y="3137"/>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143" name="Rectangle 37"/>
            <p:cNvSpPr>
              <a:spLocks noChangeArrowheads="1"/>
            </p:cNvSpPr>
            <p:nvPr/>
          </p:nvSpPr>
          <p:spPr bwMode="auto">
            <a:xfrm>
              <a:off x="1595" y="3137"/>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144" name="AutoShape 38"/>
            <p:cNvCxnSpPr>
              <a:cxnSpLocks noChangeShapeType="1"/>
              <a:stCxn id="87141" idx="4"/>
              <a:endCxn id="87142" idx="0"/>
            </p:cNvCxnSpPr>
            <p:nvPr/>
          </p:nvCxnSpPr>
          <p:spPr bwMode="auto">
            <a:xfrm flipH="1">
              <a:off x="1451" y="2999"/>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145" name="AutoShape 39"/>
            <p:cNvCxnSpPr>
              <a:cxnSpLocks noChangeShapeType="1"/>
              <a:stCxn id="87141" idx="4"/>
              <a:endCxn id="87143" idx="0"/>
            </p:cNvCxnSpPr>
            <p:nvPr/>
          </p:nvCxnSpPr>
          <p:spPr bwMode="auto">
            <a:xfrm>
              <a:off x="1542" y="2999"/>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146" name="Text Box 40"/>
            <p:cNvSpPr txBox="1">
              <a:spLocks noChangeArrowheads="1"/>
            </p:cNvSpPr>
            <p:nvPr/>
          </p:nvSpPr>
          <p:spPr bwMode="auto">
            <a:xfrm>
              <a:off x="1105" y="2890"/>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87147" name="Line 41"/>
            <p:cNvSpPr>
              <a:spLocks noChangeShapeType="1"/>
            </p:cNvSpPr>
            <p:nvPr/>
          </p:nvSpPr>
          <p:spPr bwMode="auto">
            <a:xfrm flipV="1">
              <a:off x="1267" y="2935"/>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22314" name="Group 42"/>
          <p:cNvGrpSpPr>
            <a:grpSpLocks/>
          </p:cNvGrpSpPr>
          <p:nvPr/>
        </p:nvGrpSpPr>
        <p:grpSpPr bwMode="auto">
          <a:xfrm>
            <a:off x="2236788" y="2419350"/>
            <a:ext cx="844550" cy="1006475"/>
            <a:chOff x="1041" y="1524"/>
            <a:chExt cx="532" cy="634"/>
          </a:xfrm>
        </p:grpSpPr>
        <p:sp>
          <p:nvSpPr>
            <p:cNvPr id="87138" name="Oval 43"/>
            <p:cNvSpPr>
              <a:spLocks noChangeArrowheads="1"/>
            </p:cNvSpPr>
            <p:nvPr/>
          </p:nvSpPr>
          <p:spPr bwMode="auto">
            <a:xfrm>
              <a:off x="1263" y="1875"/>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87139" name="Text Box 44"/>
            <p:cNvSpPr txBox="1">
              <a:spLocks noChangeArrowheads="1"/>
            </p:cNvSpPr>
            <p:nvPr/>
          </p:nvSpPr>
          <p:spPr bwMode="auto">
            <a:xfrm>
              <a:off x="1041" y="1524"/>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y</a:t>
              </a:r>
            </a:p>
          </p:txBody>
        </p:sp>
        <p:sp>
          <p:nvSpPr>
            <p:cNvPr id="87140" name="Line 45"/>
            <p:cNvSpPr>
              <a:spLocks noChangeShapeType="1"/>
            </p:cNvSpPr>
            <p:nvPr/>
          </p:nvSpPr>
          <p:spPr bwMode="auto">
            <a:xfrm>
              <a:off x="1161" y="1833"/>
              <a:ext cx="136" cy="11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22318" name="Group 46"/>
          <p:cNvGrpSpPr>
            <a:grpSpLocks/>
          </p:cNvGrpSpPr>
          <p:nvPr/>
        </p:nvGrpSpPr>
        <p:grpSpPr bwMode="auto">
          <a:xfrm>
            <a:off x="3065463" y="2152650"/>
            <a:ext cx="1063625" cy="587375"/>
            <a:chOff x="1563" y="1356"/>
            <a:chExt cx="670" cy="370"/>
          </a:xfrm>
        </p:grpSpPr>
        <p:sp>
          <p:nvSpPr>
            <p:cNvPr id="87135" name="Oval 47"/>
            <p:cNvSpPr>
              <a:spLocks noChangeArrowheads="1"/>
            </p:cNvSpPr>
            <p:nvPr/>
          </p:nvSpPr>
          <p:spPr bwMode="auto">
            <a:xfrm>
              <a:off x="1563" y="1443"/>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87136" name="Text Box 48"/>
            <p:cNvSpPr txBox="1">
              <a:spLocks noChangeArrowheads="1"/>
            </p:cNvSpPr>
            <p:nvPr/>
          </p:nvSpPr>
          <p:spPr bwMode="auto">
            <a:xfrm>
              <a:off x="2030" y="1356"/>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z</a:t>
              </a:r>
            </a:p>
          </p:txBody>
        </p:sp>
        <p:sp>
          <p:nvSpPr>
            <p:cNvPr id="87137" name="Line 49"/>
            <p:cNvSpPr>
              <a:spLocks noChangeShapeType="1"/>
            </p:cNvSpPr>
            <p:nvPr/>
          </p:nvSpPr>
          <p:spPr bwMode="auto">
            <a:xfrm flipH="1">
              <a:off x="1873" y="1561"/>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22322" name="Group 50"/>
          <p:cNvGrpSpPr>
            <a:grpSpLocks/>
          </p:cNvGrpSpPr>
          <p:nvPr/>
        </p:nvGrpSpPr>
        <p:grpSpPr bwMode="auto">
          <a:xfrm>
            <a:off x="2989263" y="3662363"/>
            <a:ext cx="1001712" cy="758825"/>
            <a:chOff x="1515" y="2307"/>
            <a:chExt cx="631" cy="478"/>
          </a:xfrm>
        </p:grpSpPr>
        <p:sp>
          <p:nvSpPr>
            <p:cNvPr id="87131" name="Oval 51"/>
            <p:cNvSpPr>
              <a:spLocks noChangeArrowheads="1"/>
            </p:cNvSpPr>
            <p:nvPr/>
          </p:nvSpPr>
          <p:spPr bwMode="auto">
            <a:xfrm>
              <a:off x="1515" y="2307"/>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grpSp>
          <p:nvGrpSpPr>
            <p:cNvPr id="87132" name="Group 52"/>
            <p:cNvGrpSpPr>
              <a:grpSpLocks/>
            </p:cNvGrpSpPr>
            <p:nvPr/>
          </p:nvGrpSpPr>
          <p:grpSpPr bwMode="auto">
            <a:xfrm>
              <a:off x="1796" y="2458"/>
              <a:ext cx="350" cy="327"/>
              <a:chOff x="1796" y="2458"/>
              <a:chExt cx="350" cy="327"/>
            </a:xfrm>
          </p:grpSpPr>
          <p:sp>
            <p:nvSpPr>
              <p:cNvPr id="87133" name="Text Box 53"/>
              <p:cNvSpPr txBox="1">
                <a:spLocks noChangeArrowheads="1"/>
              </p:cNvSpPr>
              <p:nvPr/>
            </p:nvSpPr>
            <p:spPr bwMode="auto">
              <a:xfrm>
                <a:off x="1918" y="245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x</a:t>
                </a:r>
              </a:p>
            </p:txBody>
          </p:sp>
          <p:sp>
            <p:nvSpPr>
              <p:cNvPr id="87134" name="Line 54"/>
              <p:cNvSpPr>
                <a:spLocks noChangeShapeType="1"/>
              </p:cNvSpPr>
              <p:nvPr/>
            </p:nvSpPr>
            <p:spPr bwMode="auto">
              <a:xfrm flipH="1" flipV="1">
                <a:off x="1796" y="2509"/>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sp>
        <p:nvSpPr>
          <p:cNvPr id="87069" name="Oval 55"/>
          <p:cNvSpPr>
            <a:spLocks noChangeArrowheads="1"/>
          </p:cNvSpPr>
          <p:nvPr/>
        </p:nvSpPr>
        <p:spPr bwMode="auto">
          <a:xfrm>
            <a:off x="5915025" y="1641475"/>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87070" name="Oval 56"/>
          <p:cNvSpPr>
            <a:spLocks noChangeArrowheads="1"/>
          </p:cNvSpPr>
          <p:nvPr/>
        </p:nvSpPr>
        <p:spPr bwMode="auto">
          <a:xfrm>
            <a:off x="5114925" y="2251075"/>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87071" name="Oval 57"/>
          <p:cNvSpPr>
            <a:spLocks noChangeArrowheads="1"/>
          </p:cNvSpPr>
          <p:nvPr/>
        </p:nvSpPr>
        <p:spPr bwMode="auto">
          <a:xfrm>
            <a:off x="5324475" y="2936875"/>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87072" name="Rectangle 58"/>
          <p:cNvSpPr>
            <a:spLocks noChangeArrowheads="1"/>
          </p:cNvSpPr>
          <p:nvPr/>
        </p:nvSpPr>
        <p:spPr bwMode="auto">
          <a:xfrm>
            <a:off x="5032375" y="2873375"/>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073" name="Rectangle 59"/>
          <p:cNvSpPr>
            <a:spLocks noChangeArrowheads="1"/>
          </p:cNvSpPr>
          <p:nvPr/>
        </p:nvSpPr>
        <p:spPr bwMode="auto">
          <a:xfrm>
            <a:off x="5337175" y="3559175"/>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074" name="Rectangle 60"/>
          <p:cNvSpPr>
            <a:spLocks noChangeArrowheads="1"/>
          </p:cNvSpPr>
          <p:nvPr/>
        </p:nvSpPr>
        <p:spPr bwMode="auto">
          <a:xfrm>
            <a:off x="5641975" y="3559175"/>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075" name="AutoShape 61"/>
          <p:cNvCxnSpPr>
            <a:cxnSpLocks noChangeShapeType="1"/>
            <a:stCxn id="87069" idx="4"/>
            <a:endCxn id="87070" idx="0"/>
          </p:cNvCxnSpPr>
          <p:nvPr/>
        </p:nvCxnSpPr>
        <p:spPr bwMode="auto">
          <a:xfrm flipH="1">
            <a:off x="5338763" y="2044700"/>
            <a:ext cx="800100" cy="2063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76" name="AutoShape 62"/>
          <p:cNvCxnSpPr>
            <a:cxnSpLocks noChangeShapeType="1"/>
            <a:stCxn id="87070" idx="4"/>
            <a:endCxn id="87072" idx="0"/>
          </p:cNvCxnSpPr>
          <p:nvPr/>
        </p:nvCxnSpPr>
        <p:spPr bwMode="auto">
          <a:xfrm flipH="1">
            <a:off x="5108575" y="2654300"/>
            <a:ext cx="23018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77" name="AutoShape 63"/>
          <p:cNvCxnSpPr>
            <a:cxnSpLocks noChangeShapeType="1"/>
            <a:stCxn id="87070" idx="4"/>
            <a:endCxn id="87071" idx="0"/>
          </p:cNvCxnSpPr>
          <p:nvPr/>
        </p:nvCxnSpPr>
        <p:spPr bwMode="auto">
          <a:xfrm>
            <a:off x="5338763" y="2654300"/>
            <a:ext cx="209550" cy="282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78" name="AutoShape 64"/>
          <p:cNvCxnSpPr>
            <a:cxnSpLocks noChangeShapeType="1"/>
            <a:stCxn id="87069" idx="4"/>
          </p:cNvCxnSpPr>
          <p:nvPr/>
        </p:nvCxnSpPr>
        <p:spPr bwMode="auto">
          <a:xfrm>
            <a:off x="6138863" y="2044700"/>
            <a:ext cx="857250" cy="1555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79" name="AutoShape 65"/>
          <p:cNvCxnSpPr>
            <a:cxnSpLocks noChangeShapeType="1"/>
            <a:stCxn id="87071" idx="4"/>
            <a:endCxn id="87073" idx="0"/>
          </p:cNvCxnSpPr>
          <p:nvPr/>
        </p:nvCxnSpPr>
        <p:spPr bwMode="auto">
          <a:xfrm flipH="1">
            <a:off x="5413375" y="3340100"/>
            <a:ext cx="134938"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80" name="AutoShape 66"/>
          <p:cNvCxnSpPr>
            <a:cxnSpLocks noChangeShapeType="1"/>
            <a:stCxn id="87071" idx="4"/>
            <a:endCxn id="87074" idx="0"/>
          </p:cNvCxnSpPr>
          <p:nvPr/>
        </p:nvCxnSpPr>
        <p:spPr bwMode="auto">
          <a:xfrm>
            <a:off x="5548313" y="3340100"/>
            <a:ext cx="169862"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7081" name="Group 67"/>
          <p:cNvGrpSpPr>
            <a:grpSpLocks/>
          </p:cNvGrpSpPr>
          <p:nvPr/>
        </p:nvGrpSpPr>
        <p:grpSpPr bwMode="auto">
          <a:xfrm>
            <a:off x="2990850" y="3663950"/>
            <a:ext cx="1001713" cy="758825"/>
            <a:chOff x="1515" y="2307"/>
            <a:chExt cx="631" cy="478"/>
          </a:xfrm>
        </p:grpSpPr>
        <p:sp>
          <p:nvSpPr>
            <p:cNvPr id="87127" name="Oval 68"/>
            <p:cNvSpPr>
              <a:spLocks noChangeArrowheads="1"/>
            </p:cNvSpPr>
            <p:nvPr/>
          </p:nvSpPr>
          <p:spPr bwMode="auto">
            <a:xfrm>
              <a:off x="1515" y="2307"/>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grpSp>
          <p:nvGrpSpPr>
            <p:cNvPr id="87128" name="Group 69"/>
            <p:cNvGrpSpPr>
              <a:grpSpLocks/>
            </p:cNvGrpSpPr>
            <p:nvPr/>
          </p:nvGrpSpPr>
          <p:grpSpPr bwMode="auto">
            <a:xfrm>
              <a:off x="1796" y="2458"/>
              <a:ext cx="350" cy="327"/>
              <a:chOff x="1796" y="2458"/>
              <a:chExt cx="350" cy="327"/>
            </a:xfrm>
          </p:grpSpPr>
          <p:sp>
            <p:nvSpPr>
              <p:cNvPr id="87129" name="Text Box 70"/>
              <p:cNvSpPr txBox="1">
                <a:spLocks noChangeArrowheads="1"/>
              </p:cNvSpPr>
              <p:nvPr/>
            </p:nvSpPr>
            <p:spPr bwMode="auto">
              <a:xfrm>
                <a:off x="1918" y="245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x</a:t>
                </a:r>
              </a:p>
            </p:txBody>
          </p:sp>
          <p:sp>
            <p:nvSpPr>
              <p:cNvPr id="87130" name="Line 71"/>
              <p:cNvSpPr>
                <a:spLocks noChangeShapeType="1"/>
              </p:cNvSpPr>
              <p:nvPr/>
            </p:nvSpPr>
            <p:spPr bwMode="auto">
              <a:xfrm flipH="1" flipV="1">
                <a:off x="1796" y="2509"/>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grpSp>
        <p:nvGrpSpPr>
          <p:cNvPr id="87082" name="Group 72"/>
          <p:cNvGrpSpPr>
            <a:grpSpLocks/>
          </p:cNvGrpSpPr>
          <p:nvPr/>
        </p:nvGrpSpPr>
        <p:grpSpPr bwMode="auto">
          <a:xfrm>
            <a:off x="2238375" y="2420938"/>
            <a:ext cx="844550" cy="1006475"/>
            <a:chOff x="1041" y="1524"/>
            <a:chExt cx="532" cy="634"/>
          </a:xfrm>
        </p:grpSpPr>
        <p:sp>
          <p:nvSpPr>
            <p:cNvPr id="87124" name="Oval 73"/>
            <p:cNvSpPr>
              <a:spLocks noChangeArrowheads="1"/>
            </p:cNvSpPr>
            <p:nvPr/>
          </p:nvSpPr>
          <p:spPr bwMode="auto">
            <a:xfrm>
              <a:off x="1263" y="1875"/>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87125" name="Text Box 74"/>
            <p:cNvSpPr txBox="1">
              <a:spLocks noChangeArrowheads="1"/>
            </p:cNvSpPr>
            <p:nvPr/>
          </p:nvSpPr>
          <p:spPr bwMode="auto">
            <a:xfrm>
              <a:off x="1041" y="1524"/>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y</a:t>
              </a:r>
            </a:p>
          </p:txBody>
        </p:sp>
        <p:sp>
          <p:nvSpPr>
            <p:cNvPr id="87126" name="Line 75"/>
            <p:cNvSpPr>
              <a:spLocks noChangeShapeType="1"/>
            </p:cNvSpPr>
            <p:nvPr/>
          </p:nvSpPr>
          <p:spPr bwMode="auto">
            <a:xfrm>
              <a:off x="1161" y="1833"/>
              <a:ext cx="136" cy="11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7083" name="Group 76"/>
          <p:cNvGrpSpPr>
            <a:grpSpLocks/>
          </p:cNvGrpSpPr>
          <p:nvPr/>
        </p:nvGrpSpPr>
        <p:grpSpPr bwMode="auto">
          <a:xfrm>
            <a:off x="3067050" y="2154238"/>
            <a:ext cx="1063625" cy="587375"/>
            <a:chOff x="1563" y="1356"/>
            <a:chExt cx="670" cy="370"/>
          </a:xfrm>
        </p:grpSpPr>
        <p:sp>
          <p:nvSpPr>
            <p:cNvPr id="87121" name="Oval 77"/>
            <p:cNvSpPr>
              <a:spLocks noChangeArrowheads="1"/>
            </p:cNvSpPr>
            <p:nvPr/>
          </p:nvSpPr>
          <p:spPr bwMode="auto">
            <a:xfrm>
              <a:off x="1563" y="1443"/>
              <a:ext cx="310" cy="283"/>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87122" name="Text Box 78"/>
            <p:cNvSpPr txBox="1">
              <a:spLocks noChangeArrowheads="1"/>
            </p:cNvSpPr>
            <p:nvPr/>
          </p:nvSpPr>
          <p:spPr bwMode="auto">
            <a:xfrm>
              <a:off x="2030" y="1356"/>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z</a:t>
              </a:r>
            </a:p>
          </p:txBody>
        </p:sp>
        <p:sp>
          <p:nvSpPr>
            <p:cNvPr id="87123" name="Line 79"/>
            <p:cNvSpPr>
              <a:spLocks noChangeShapeType="1"/>
            </p:cNvSpPr>
            <p:nvPr/>
          </p:nvSpPr>
          <p:spPr bwMode="auto">
            <a:xfrm flipH="1">
              <a:off x="1873" y="1561"/>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cxnSp>
        <p:nvCxnSpPr>
          <p:cNvPr id="822352" name="AutoShape 80"/>
          <p:cNvCxnSpPr>
            <a:cxnSpLocks noChangeShapeType="1"/>
          </p:cNvCxnSpPr>
          <p:nvPr/>
        </p:nvCxnSpPr>
        <p:spPr bwMode="auto">
          <a:xfrm flipH="1">
            <a:off x="6443663" y="2605088"/>
            <a:ext cx="354012" cy="357187"/>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2353" name="AutoShape 81"/>
          <p:cNvCxnSpPr>
            <a:cxnSpLocks noChangeShapeType="1"/>
          </p:cNvCxnSpPr>
          <p:nvPr/>
        </p:nvCxnSpPr>
        <p:spPr bwMode="auto">
          <a:xfrm>
            <a:off x="7146925" y="2605088"/>
            <a:ext cx="425450" cy="396875"/>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7086" name="Group 82"/>
          <p:cNvGrpSpPr>
            <a:grpSpLocks/>
          </p:cNvGrpSpPr>
          <p:nvPr/>
        </p:nvGrpSpPr>
        <p:grpSpPr bwMode="auto">
          <a:xfrm>
            <a:off x="2260600" y="3686175"/>
            <a:ext cx="460375" cy="774700"/>
            <a:chOff x="1055" y="2321"/>
            <a:chExt cx="290" cy="488"/>
          </a:xfrm>
        </p:grpSpPr>
        <p:sp>
          <p:nvSpPr>
            <p:cNvPr id="87116" name="Oval 83"/>
            <p:cNvSpPr>
              <a:spLocks noChangeArrowheads="1"/>
            </p:cNvSpPr>
            <p:nvPr/>
          </p:nvSpPr>
          <p:spPr bwMode="auto">
            <a:xfrm>
              <a:off x="1055" y="2321"/>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87117" name="Rectangle 84"/>
            <p:cNvSpPr>
              <a:spLocks noChangeArrowheads="1"/>
            </p:cNvSpPr>
            <p:nvPr/>
          </p:nvSpPr>
          <p:spPr bwMode="auto">
            <a:xfrm>
              <a:off x="1057" y="271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118" name="Rectangle 85"/>
            <p:cNvSpPr>
              <a:spLocks noChangeArrowheads="1"/>
            </p:cNvSpPr>
            <p:nvPr/>
          </p:nvSpPr>
          <p:spPr bwMode="auto">
            <a:xfrm>
              <a:off x="1249" y="271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119" name="AutoShape 86"/>
            <p:cNvCxnSpPr>
              <a:cxnSpLocks noChangeShapeType="1"/>
              <a:stCxn id="87116" idx="4"/>
              <a:endCxn id="87117" idx="0"/>
            </p:cNvCxnSpPr>
            <p:nvPr/>
          </p:nvCxnSpPr>
          <p:spPr bwMode="auto">
            <a:xfrm flipH="1">
              <a:off x="1105" y="2575"/>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120" name="AutoShape 87"/>
            <p:cNvCxnSpPr>
              <a:cxnSpLocks noChangeShapeType="1"/>
              <a:stCxn id="87116" idx="4"/>
              <a:endCxn id="87118" idx="0"/>
            </p:cNvCxnSpPr>
            <p:nvPr/>
          </p:nvCxnSpPr>
          <p:spPr bwMode="auto">
            <a:xfrm>
              <a:off x="1196" y="2575"/>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2360" name="Line 88"/>
          <p:cNvSpPr>
            <a:spLocks noChangeShapeType="1"/>
          </p:cNvSpPr>
          <p:nvPr/>
        </p:nvSpPr>
        <p:spPr bwMode="auto">
          <a:xfrm flipH="1">
            <a:off x="6159500" y="3371850"/>
            <a:ext cx="149225" cy="228600"/>
          </a:xfrm>
          <a:prstGeom prst="line">
            <a:avLst/>
          </a:prstGeom>
          <a:noFill/>
          <a:ln w="19050">
            <a:solidFill>
              <a:schemeClr val="tx2"/>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8" name="Oval 89"/>
          <p:cNvSpPr>
            <a:spLocks noChangeArrowheads="1"/>
          </p:cNvSpPr>
          <p:nvPr/>
        </p:nvSpPr>
        <p:spPr bwMode="auto">
          <a:xfrm>
            <a:off x="2809875" y="4356100"/>
            <a:ext cx="447675" cy="403225"/>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87089" name="Rectangle 90"/>
          <p:cNvSpPr>
            <a:spLocks noChangeArrowheads="1"/>
          </p:cNvSpPr>
          <p:nvPr/>
        </p:nvSpPr>
        <p:spPr bwMode="auto">
          <a:xfrm>
            <a:off x="2813050" y="49784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090" name="Rectangle 91"/>
          <p:cNvSpPr>
            <a:spLocks noChangeArrowheads="1"/>
          </p:cNvSpPr>
          <p:nvPr/>
        </p:nvSpPr>
        <p:spPr bwMode="auto">
          <a:xfrm>
            <a:off x="3117850" y="4978400"/>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091" name="AutoShape 92"/>
          <p:cNvCxnSpPr>
            <a:cxnSpLocks noChangeShapeType="1"/>
            <a:stCxn id="87088" idx="4"/>
            <a:endCxn id="87089" idx="0"/>
          </p:cNvCxnSpPr>
          <p:nvPr/>
        </p:nvCxnSpPr>
        <p:spPr bwMode="auto">
          <a:xfrm flipH="1">
            <a:off x="2889250" y="4759325"/>
            <a:ext cx="144463"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92" name="AutoShape 93"/>
          <p:cNvCxnSpPr>
            <a:cxnSpLocks noChangeShapeType="1"/>
            <a:stCxn id="87088" idx="4"/>
            <a:endCxn id="87090" idx="0"/>
          </p:cNvCxnSpPr>
          <p:nvPr/>
        </p:nvCxnSpPr>
        <p:spPr bwMode="auto">
          <a:xfrm>
            <a:off x="3033713" y="4759325"/>
            <a:ext cx="160337" cy="21907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093" name="Text Box 94"/>
          <p:cNvSpPr txBox="1">
            <a:spLocks noChangeArrowheads="1"/>
          </p:cNvSpPr>
          <p:nvPr/>
        </p:nvSpPr>
        <p:spPr bwMode="auto">
          <a:xfrm>
            <a:off x="2339975" y="4586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87094" name="Line 95"/>
          <p:cNvSpPr>
            <a:spLocks noChangeShapeType="1"/>
          </p:cNvSpPr>
          <p:nvPr/>
        </p:nvSpPr>
        <p:spPr bwMode="auto">
          <a:xfrm flipV="1">
            <a:off x="2597150" y="4657725"/>
            <a:ext cx="228600" cy="152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22368" name="Line 96"/>
          <p:cNvSpPr>
            <a:spLocks noChangeShapeType="1"/>
          </p:cNvSpPr>
          <p:nvPr/>
        </p:nvSpPr>
        <p:spPr bwMode="auto">
          <a:xfrm>
            <a:off x="6481763" y="3392488"/>
            <a:ext cx="79375" cy="209550"/>
          </a:xfrm>
          <a:prstGeom prst="line">
            <a:avLst/>
          </a:prstGeom>
          <a:noFill/>
          <a:ln w="19050">
            <a:solidFill>
              <a:schemeClr val="tx2"/>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6" name="Rectangle 97"/>
          <p:cNvSpPr>
            <a:spLocks noChangeArrowheads="1"/>
          </p:cNvSpPr>
          <p:nvPr/>
        </p:nvSpPr>
        <p:spPr bwMode="auto">
          <a:xfrm>
            <a:off x="3330575" y="4308475"/>
            <a:ext cx="152400" cy="15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822370" name="Group 98"/>
          <p:cNvGrpSpPr>
            <a:grpSpLocks/>
          </p:cNvGrpSpPr>
          <p:nvPr/>
        </p:nvGrpSpPr>
        <p:grpSpPr bwMode="auto">
          <a:xfrm>
            <a:off x="3622675" y="3000375"/>
            <a:ext cx="469900" cy="774700"/>
            <a:chOff x="1913" y="1889"/>
            <a:chExt cx="296" cy="488"/>
          </a:xfrm>
        </p:grpSpPr>
        <p:sp>
          <p:nvSpPr>
            <p:cNvPr id="87111" name="Oval 99"/>
            <p:cNvSpPr>
              <a:spLocks noChangeArrowheads="1"/>
            </p:cNvSpPr>
            <p:nvPr/>
          </p:nvSpPr>
          <p:spPr bwMode="auto">
            <a:xfrm>
              <a:off x="1913" y="1889"/>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87112" name="Rectangle 100"/>
            <p:cNvSpPr>
              <a:spLocks noChangeArrowheads="1"/>
            </p:cNvSpPr>
            <p:nvPr/>
          </p:nvSpPr>
          <p:spPr bwMode="auto">
            <a:xfrm>
              <a:off x="1921" y="2281"/>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113" name="Rectangle 101"/>
            <p:cNvSpPr>
              <a:spLocks noChangeArrowheads="1"/>
            </p:cNvSpPr>
            <p:nvPr/>
          </p:nvSpPr>
          <p:spPr bwMode="auto">
            <a:xfrm>
              <a:off x="2113" y="2281"/>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114" name="AutoShape 102"/>
            <p:cNvCxnSpPr>
              <a:cxnSpLocks noChangeShapeType="1"/>
              <a:stCxn id="87111" idx="4"/>
              <a:endCxn id="87112" idx="0"/>
            </p:cNvCxnSpPr>
            <p:nvPr/>
          </p:nvCxnSpPr>
          <p:spPr bwMode="auto">
            <a:xfrm flipH="1">
              <a:off x="1969" y="2143"/>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115" name="AutoShape 103"/>
            <p:cNvCxnSpPr>
              <a:cxnSpLocks noChangeShapeType="1"/>
              <a:stCxn id="87111" idx="4"/>
              <a:endCxn id="87113" idx="0"/>
            </p:cNvCxnSpPr>
            <p:nvPr/>
          </p:nvCxnSpPr>
          <p:spPr bwMode="auto">
            <a:xfrm>
              <a:off x="2054" y="2143"/>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2376" name="Line 104"/>
          <p:cNvSpPr>
            <a:spLocks noChangeShapeType="1"/>
          </p:cNvSpPr>
          <p:nvPr/>
        </p:nvSpPr>
        <p:spPr bwMode="auto">
          <a:xfrm flipH="1">
            <a:off x="7437438" y="3421063"/>
            <a:ext cx="149225" cy="228600"/>
          </a:xfrm>
          <a:prstGeom prst="line">
            <a:avLst/>
          </a:prstGeom>
          <a:noFill/>
          <a:ln w="19050">
            <a:solidFill>
              <a:schemeClr val="tx2"/>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77" name="Line 105"/>
          <p:cNvSpPr>
            <a:spLocks noChangeShapeType="1"/>
          </p:cNvSpPr>
          <p:nvPr/>
        </p:nvSpPr>
        <p:spPr bwMode="auto">
          <a:xfrm>
            <a:off x="7750175" y="3403600"/>
            <a:ext cx="88900" cy="209550"/>
          </a:xfrm>
          <a:prstGeom prst="line">
            <a:avLst/>
          </a:prstGeom>
          <a:noFill/>
          <a:ln w="19050">
            <a:solidFill>
              <a:schemeClr val="tx2"/>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78" name="Text Box 106"/>
          <p:cNvSpPr txBox="1">
            <a:spLocks noChangeArrowheads="1"/>
          </p:cNvSpPr>
          <p:nvPr/>
        </p:nvSpPr>
        <p:spPr bwMode="auto">
          <a:xfrm>
            <a:off x="6200775" y="1392238"/>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ea typeface="Gulim" pitchFamily="34" charset="-127"/>
                <a:sym typeface="Wingdings" pitchFamily="2" charset="2"/>
              </a:rPr>
              <a:t></a:t>
            </a:r>
            <a:endParaRPr lang="en-US" sz="3600">
              <a:sym typeface="Wingdings" pitchFamily="2" charset="2"/>
            </a:endParaRPr>
          </a:p>
        </p:txBody>
      </p:sp>
      <p:sp>
        <p:nvSpPr>
          <p:cNvPr id="822379" name="Text Box 107"/>
          <p:cNvSpPr txBox="1">
            <a:spLocks noChangeArrowheads="1"/>
          </p:cNvSpPr>
          <p:nvPr/>
        </p:nvSpPr>
        <p:spPr bwMode="auto">
          <a:xfrm>
            <a:off x="5091113" y="4621213"/>
            <a:ext cx="311308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50000"/>
              </a:spcBef>
              <a:buClr>
                <a:schemeClr val="bg1"/>
              </a:buClr>
              <a:buSzPct val="100000"/>
              <a:buFont typeface="Wingdings" pitchFamily="2" charset="2"/>
              <a:buNone/>
            </a:pPr>
            <a:r>
              <a:rPr lang="en-US"/>
              <a:t>This is an AVL Tree!</a:t>
            </a:r>
          </a:p>
        </p:txBody>
      </p:sp>
      <p:sp>
        <p:nvSpPr>
          <p:cNvPr id="87102" name="AutoShape 108"/>
          <p:cNvSpPr>
            <a:spLocks noChangeArrowheads="1"/>
          </p:cNvSpPr>
          <p:nvPr/>
        </p:nvSpPr>
        <p:spPr bwMode="auto">
          <a:xfrm>
            <a:off x="3373438" y="1112838"/>
            <a:ext cx="2298700" cy="457200"/>
          </a:xfrm>
          <a:prstGeom prst="curvedDownArrow">
            <a:avLst>
              <a:gd name="adj1" fmla="val 100556"/>
              <a:gd name="adj2" fmla="val 201111"/>
              <a:gd name="adj3" fmla="val 33333"/>
            </a:avLst>
          </a:prstGeom>
          <a:solidFill>
            <a:schemeClr val="tx2"/>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2381" name="Group 109"/>
          <p:cNvGrpSpPr>
            <a:grpSpLocks/>
          </p:cNvGrpSpPr>
          <p:nvPr/>
        </p:nvGrpSpPr>
        <p:grpSpPr bwMode="auto">
          <a:xfrm>
            <a:off x="2339975" y="4356100"/>
            <a:ext cx="930275" cy="774700"/>
            <a:chOff x="1105" y="2745"/>
            <a:chExt cx="586" cy="488"/>
          </a:xfrm>
        </p:grpSpPr>
        <p:sp>
          <p:nvSpPr>
            <p:cNvPr id="87104" name="Oval 110"/>
            <p:cNvSpPr>
              <a:spLocks noChangeArrowheads="1"/>
            </p:cNvSpPr>
            <p:nvPr/>
          </p:nvSpPr>
          <p:spPr bwMode="auto">
            <a:xfrm>
              <a:off x="1401" y="2745"/>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87105" name="Rectangle 111"/>
            <p:cNvSpPr>
              <a:spLocks noChangeArrowheads="1"/>
            </p:cNvSpPr>
            <p:nvPr/>
          </p:nvSpPr>
          <p:spPr bwMode="auto">
            <a:xfrm>
              <a:off x="1403" y="3137"/>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106" name="Rectangle 112"/>
            <p:cNvSpPr>
              <a:spLocks noChangeArrowheads="1"/>
            </p:cNvSpPr>
            <p:nvPr/>
          </p:nvSpPr>
          <p:spPr bwMode="auto">
            <a:xfrm>
              <a:off x="1595" y="3137"/>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87107" name="AutoShape 113"/>
            <p:cNvCxnSpPr>
              <a:cxnSpLocks noChangeShapeType="1"/>
              <a:stCxn id="87104" idx="4"/>
              <a:endCxn id="87105" idx="0"/>
            </p:cNvCxnSpPr>
            <p:nvPr/>
          </p:nvCxnSpPr>
          <p:spPr bwMode="auto">
            <a:xfrm flipH="1">
              <a:off x="1451" y="2999"/>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108" name="AutoShape 114"/>
            <p:cNvCxnSpPr>
              <a:cxnSpLocks noChangeShapeType="1"/>
              <a:stCxn id="87104" idx="4"/>
              <a:endCxn id="87106" idx="0"/>
            </p:cNvCxnSpPr>
            <p:nvPr/>
          </p:nvCxnSpPr>
          <p:spPr bwMode="auto">
            <a:xfrm>
              <a:off x="1542" y="2999"/>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109" name="Text Box 115"/>
            <p:cNvSpPr txBox="1">
              <a:spLocks noChangeArrowheads="1"/>
            </p:cNvSpPr>
            <p:nvPr/>
          </p:nvSpPr>
          <p:spPr bwMode="auto">
            <a:xfrm>
              <a:off x="1105" y="2890"/>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87110" name="Line 116"/>
            <p:cNvSpPr>
              <a:spLocks noChangeShapeType="1"/>
            </p:cNvSpPr>
            <p:nvPr/>
          </p:nvSpPr>
          <p:spPr bwMode="auto">
            <a:xfrm flipV="1">
              <a:off x="1267" y="2935"/>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600030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66667E-6 -1.85185E-6 L 0.40833 -0.21481 " pathEditMode="relative" rAng="0" ptsTypes="AA">
                                      <p:cBhvr>
                                        <p:cTn id="6" dur="1500" fill="hold"/>
                                        <p:tgtEl>
                                          <p:spTgt spid="822322"/>
                                        </p:tgtEl>
                                        <p:attrNameLst>
                                          <p:attrName>ppt_x</p:attrName>
                                          <p:attrName>ppt_y</p:attrName>
                                        </p:attrNameLst>
                                      </p:cBhvr>
                                      <p:rCtr x="20417" y="-10741"/>
                                    </p:animMotion>
                                  </p:childTnLst>
                                </p:cTn>
                              </p:par>
                              <p:par>
                                <p:cTn id="7" presetID="0" presetClass="path" presetSubtype="0" accel="50000" decel="50000" fill="hold" nodeType="withEffect">
                                  <p:stCondLst>
                                    <p:cond delay="0"/>
                                  </p:stCondLst>
                                  <p:childTnLst>
                                    <p:animMotion origin="layout" path="M 2.77778E-7 2.59259E-6 L 0.39306 2.59259E-6 " pathEditMode="relative" rAng="0" ptsTypes="AA">
                                      <p:cBhvr>
                                        <p:cTn id="8" dur="500" fill="hold"/>
                                        <p:tgtEl>
                                          <p:spTgt spid="822314"/>
                                        </p:tgtEl>
                                        <p:attrNameLst>
                                          <p:attrName>ppt_x</p:attrName>
                                          <p:attrName>ppt_y</p:attrName>
                                        </p:attrNameLst>
                                      </p:cBhvr>
                                      <p:rCtr x="19653" y="0"/>
                                    </p:animMotion>
                                  </p:childTnLst>
                                </p:cTn>
                              </p:par>
                              <p:par>
                                <p:cTn id="9" presetID="0" presetClass="path" presetSubtype="0" accel="50000" decel="50000" fill="hold" nodeType="withEffect">
                                  <p:stCondLst>
                                    <p:cond delay="0"/>
                                  </p:stCondLst>
                                  <p:childTnLst>
                                    <p:animMotion origin="layout" path="M -3.88889E-6 -2.96296E-6 L 0.47084 0.1 " pathEditMode="relative" rAng="0" ptsTypes="AA">
                                      <p:cBhvr>
                                        <p:cTn id="10" dur="500" fill="hold"/>
                                        <p:tgtEl>
                                          <p:spTgt spid="822318"/>
                                        </p:tgtEl>
                                        <p:attrNameLst>
                                          <p:attrName>ppt_x</p:attrName>
                                          <p:attrName>ppt_y</p:attrName>
                                        </p:attrNameLst>
                                      </p:cBhvr>
                                      <p:rCtr x="23542" y="5000"/>
                                    </p:animMotion>
                                  </p:childTnLst>
                                </p:cTn>
                              </p:par>
                            </p:childTnLst>
                          </p:cTn>
                        </p:par>
                        <p:par>
                          <p:cTn id="11" fill="hold" nodeType="afterGroup">
                            <p:stCondLst>
                              <p:cond delay="1500"/>
                            </p:stCondLst>
                            <p:childTnLst>
                              <p:par>
                                <p:cTn id="12" presetID="1" presetClass="entr" presetSubtype="0" fill="hold" nodeType="afterEffect">
                                  <p:stCondLst>
                                    <p:cond delay="0"/>
                                  </p:stCondLst>
                                  <p:childTnLst>
                                    <p:set>
                                      <p:cBhvr>
                                        <p:cTn id="13" dur="1" fill="hold">
                                          <p:stCondLst>
                                            <p:cond delay="0"/>
                                          </p:stCondLst>
                                        </p:cTn>
                                        <p:tgtEl>
                                          <p:spTgt spid="822352"/>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0"/>
                                          </p:stCondLst>
                                        </p:cTn>
                                        <p:tgtEl>
                                          <p:spTgt spid="8223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3.33333E-6 1.11022E-16 L 0.39306 -0.01667 " pathEditMode="relative" rAng="0" ptsTypes="AA">
                                      <p:cBhvr>
                                        <p:cTn id="20" dur="500" fill="hold"/>
                                        <p:tgtEl>
                                          <p:spTgt spid="822291"/>
                                        </p:tgtEl>
                                        <p:attrNameLst>
                                          <p:attrName>ppt_x</p:attrName>
                                          <p:attrName>ppt_y</p:attrName>
                                        </p:attrNameLst>
                                      </p:cBhvr>
                                      <p:rCtr x="19653" y="-833"/>
                                    </p:animMotion>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82236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nodeType="clickEffect">
                                  <p:stCondLst>
                                    <p:cond delay="0"/>
                                  </p:stCondLst>
                                  <p:childTnLst>
                                    <p:animMotion origin="layout" path="M -1.94444E-6 3.33333E-6 L 0.39271 -0.1125 " pathEditMode="relative" rAng="0" ptsTypes="AA">
                                      <p:cBhvr>
                                        <p:cTn id="27" dur="500" fill="hold"/>
                                        <p:tgtEl>
                                          <p:spTgt spid="822381"/>
                                        </p:tgtEl>
                                        <p:attrNameLst>
                                          <p:attrName>ppt_x</p:attrName>
                                          <p:attrName>ppt_y</p:attrName>
                                        </p:attrNameLst>
                                      </p:cBhvr>
                                      <p:rCtr x="19635" y="-5625"/>
                                    </p:animMotion>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223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0" nodeType="clickEffect">
                                  <p:stCondLst>
                                    <p:cond delay="0"/>
                                  </p:stCondLst>
                                  <p:childTnLst>
                                    <p:animMotion origin="layout" path="M 3.05556E-6 -3.7037E-7 L 0.44166 -0.09306 " pathEditMode="relative" rAng="0" ptsTypes="AA">
                                      <p:cBhvr>
                                        <p:cTn id="34" dur="500" fill="hold"/>
                                        <p:tgtEl>
                                          <p:spTgt spid="822281"/>
                                        </p:tgtEl>
                                        <p:attrNameLst>
                                          <p:attrName>ppt_x</p:attrName>
                                          <p:attrName>ppt_y</p:attrName>
                                        </p:attrNameLst>
                                      </p:cBhvr>
                                      <p:rCtr x="22083" y="-4653"/>
                                    </p:animMotion>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82237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nodeType="clickEffect">
                                  <p:stCondLst>
                                    <p:cond delay="0"/>
                                  </p:stCondLst>
                                  <p:childTnLst>
                                    <p:animMotion origin="layout" path="M 3.88889E-6 -1.48148E-6 L 0.4427 0.08889 " pathEditMode="relative" rAng="0" ptsTypes="AA">
                                      <p:cBhvr>
                                        <p:cTn id="41" dur="500" fill="hold"/>
                                        <p:tgtEl>
                                          <p:spTgt spid="822370"/>
                                        </p:tgtEl>
                                        <p:attrNameLst>
                                          <p:attrName>ppt_x</p:attrName>
                                          <p:attrName>ppt_y</p:attrName>
                                        </p:attrNameLst>
                                      </p:cBhvr>
                                      <p:rCtr x="22135" y="4444"/>
                                    </p:animMotion>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82237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23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81" grpId="0" animBg="1"/>
      <p:bldP spid="822360" grpId="0" animBg="1"/>
      <p:bldP spid="822368" grpId="0" animBg="1"/>
      <p:bldP spid="822376" grpId="0" animBg="1"/>
      <p:bldP spid="822377" grpId="0" animBg="1"/>
      <p:bldP spid="822378" grpId="0"/>
      <p:bldP spid="8223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dirty="0" smtClean="0"/>
              <a:t>Inspiration: Binary Search</a:t>
            </a:r>
            <a:endParaRPr lang="en-US" sz="4000" dirty="0" smtClean="0"/>
          </a:p>
        </p:txBody>
      </p:sp>
      <p:sp>
        <p:nvSpPr>
          <p:cNvPr id="41988" name="Rectangle 3" descr="Rectangle: Click to edit Master text styles&#10;Second level&#10;Third level&#10;Fourth level&#10;Fifth level"/>
          <p:cNvSpPr>
            <a:spLocks noGrp="1" noChangeArrowheads="1"/>
          </p:cNvSpPr>
          <p:nvPr>
            <p:ph idx="1"/>
          </p:nvPr>
        </p:nvSpPr>
        <p:spPr>
          <a:xfrm>
            <a:off x="704850" y="1600200"/>
            <a:ext cx="8001000" cy="2209800"/>
          </a:xfrm>
        </p:spPr>
        <p:txBody>
          <a:bodyPr/>
          <a:lstStyle/>
          <a:p>
            <a:pPr eaLnBrk="1" hangingPunct="1"/>
            <a:r>
              <a:rPr lang="en-US" sz="2400" smtClean="0"/>
              <a:t>Binary search can perform operation </a:t>
            </a:r>
            <a:r>
              <a:rPr lang="en-US" sz="2400" smtClean="0">
                <a:solidFill>
                  <a:schemeClr val="tx2"/>
                </a:solidFill>
              </a:rPr>
              <a:t>find</a:t>
            </a:r>
            <a:r>
              <a:rPr lang="en-US" sz="2400" smtClean="0"/>
              <a:t>(k) in an array with an ordered list of elements</a:t>
            </a:r>
          </a:p>
          <a:p>
            <a:pPr lvl="1" eaLnBrk="1" hangingPunct="1"/>
            <a:r>
              <a:rPr lang="en-US" sz="2000" smtClean="0"/>
              <a:t>at each step, the number of candidate items is halved</a:t>
            </a:r>
          </a:p>
          <a:p>
            <a:pPr lvl="1" eaLnBrk="1" hangingPunct="1"/>
            <a:r>
              <a:rPr lang="en-US" sz="2000" smtClean="0"/>
              <a:t>terminates after O(log n) steps</a:t>
            </a:r>
          </a:p>
          <a:p>
            <a:pPr eaLnBrk="1" hangingPunct="1"/>
            <a:r>
              <a:rPr lang="en-US" sz="2400" smtClean="0"/>
              <a:t>Example: </a:t>
            </a:r>
            <a:r>
              <a:rPr lang="en-US" sz="2400" smtClean="0">
                <a:solidFill>
                  <a:schemeClr val="tx2"/>
                </a:solidFill>
              </a:rPr>
              <a:t>find</a:t>
            </a:r>
            <a:r>
              <a:rPr lang="en-US" sz="2400" smtClean="0"/>
              <a:t>(7)</a:t>
            </a:r>
          </a:p>
        </p:txBody>
      </p:sp>
      <p:sp>
        <p:nvSpPr>
          <p:cNvPr id="4198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46828290-3D8C-4B57-B5B3-828D41BA98D0}" type="slidenum">
              <a:rPr lang="en-US" sz="1400" smtClean="0"/>
              <a:pPr eaLnBrk="1" hangingPunct="1"/>
              <a:t>4</a:t>
            </a:fld>
            <a:endParaRPr lang="en-US" sz="1400" smtClean="0"/>
          </a:p>
        </p:txBody>
      </p:sp>
      <p:grpSp>
        <p:nvGrpSpPr>
          <p:cNvPr id="41989" name="Group 4"/>
          <p:cNvGrpSpPr>
            <a:grpSpLocks/>
          </p:cNvGrpSpPr>
          <p:nvPr/>
        </p:nvGrpSpPr>
        <p:grpSpPr bwMode="auto">
          <a:xfrm>
            <a:off x="990600" y="3810000"/>
            <a:ext cx="7612063" cy="584200"/>
            <a:chOff x="624" y="2400"/>
            <a:chExt cx="4795" cy="368"/>
          </a:xfrm>
        </p:grpSpPr>
        <p:sp>
          <p:nvSpPr>
            <p:cNvPr id="42042" name="Line 5"/>
            <p:cNvSpPr>
              <a:spLocks noChangeShapeType="1"/>
            </p:cNvSpPr>
            <p:nvPr/>
          </p:nvSpPr>
          <p:spPr bwMode="auto">
            <a:xfrm>
              <a:off x="816" y="2496"/>
              <a:ext cx="44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3" name="Oval 6"/>
            <p:cNvSpPr>
              <a:spLocks noChangeArrowheads="1"/>
            </p:cNvSpPr>
            <p:nvPr/>
          </p:nvSpPr>
          <p:spPr bwMode="auto">
            <a:xfrm>
              <a:off x="996"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a:t>
              </a:r>
            </a:p>
          </p:txBody>
        </p:sp>
        <p:sp>
          <p:nvSpPr>
            <p:cNvPr id="42044" name="Oval 7"/>
            <p:cNvSpPr>
              <a:spLocks noChangeArrowheads="1"/>
            </p:cNvSpPr>
            <p:nvPr/>
          </p:nvSpPr>
          <p:spPr bwMode="auto">
            <a:xfrm>
              <a:off x="1380"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3</a:t>
              </a:r>
            </a:p>
          </p:txBody>
        </p:sp>
        <p:sp>
          <p:nvSpPr>
            <p:cNvPr id="42045" name="Oval 8"/>
            <p:cNvSpPr>
              <a:spLocks noChangeArrowheads="1"/>
            </p:cNvSpPr>
            <p:nvPr/>
          </p:nvSpPr>
          <p:spPr bwMode="auto">
            <a:xfrm>
              <a:off x="1764"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4</a:t>
              </a:r>
            </a:p>
          </p:txBody>
        </p:sp>
        <p:sp>
          <p:nvSpPr>
            <p:cNvPr id="42046" name="Oval 9"/>
            <p:cNvSpPr>
              <a:spLocks noChangeArrowheads="1"/>
            </p:cNvSpPr>
            <p:nvPr/>
          </p:nvSpPr>
          <p:spPr bwMode="auto">
            <a:xfrm>
              <a:off x="2148"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5</a:t>
              </a:r>
            </a:p>
          </p:txBody>
        </p:sp>
        <p:sp>
          <p:nvSpPr>
            <p:cNvPr id="42047" name="Oval 10"/>
            <p:cNvSpPr>
              <a:spLocks noChangeArrowheads="1"/>
            </p:cNvSpPr>
            <p:nvPr/>
          </p:nvSpPr>
          <p:spPr bwMode="auto">
            <a:xfrm>
              <a:off x="2532"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7</a:t>
              </a:r>
            </a:p>
          </p:txBody>
        </p:sp>
        <p:sp>
          <p:nvSpPr>
            <p:cNvPr id="42048" name="Oval 11"/>
            <p:cNvSpPr>
              <a:spLocks noChangeArrowheads="1"/>
            </p:cNvSpPr>
            <p:nvPr/>
          </p:nvSpPr>
          <p:spPr bwMode="auto">
            <a:xfrm>
              <a:off x="2916" y="2400"/>
              <a:ext cx="192" cy="192"/>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chemeClr val="tx2"/>
                  </a:solidFill>
                </a:rPr>
                <a:t>8</a:t>
              </a:r>
            </a:p>
          </p:txBody>
        </p:sp>
        <p:sp>
          <p:nvSpPr>
            <p:cNvPr id="42049" name="Oval 12"/>
            <p:cNvSpPr>
              <a:spLocks noChangeArrowheads="1"/>
            </p:cNvSpPr>
            <p:nvPr/>
          </p:nvSpPr>
          <p:spPr bwMode="auto">
            <a:xfrm>
              <a:off x="3300"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9</a:t>
              </a:r>
            </a:p>
          </p:txBody>
        </p:sp>
        <p:sp>
          <p:nvSpPr>
            <p:cNvPr id="42050" name="Oval 13"/>
            <p:cNvSpPr>
              <a:spLocks noChangeArrowheads="1"/>
            </p:cNvSpPr>
            <p:nvPr/>
          </p:nvSpPr>
          <p:spPr bwMode="auto">
            <a:xfrm>
              <a:off x="3684"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11</a:t>
              </a:r>
            </a:p>
          </p:txBody>
        </p:sp>
        <p:sp>
          <p:nvSpPr>
            <p:cNvPr id="42051" name="Oval 14"/>
            <p:cNvSpPr>
              <a:spLocks noChangeArrowheads="1"/>
            </p:cNvSpPr>
            <p:nvPr/>
          </p:nvSpPr>
          <p:spPr bwMode="auto">
            <a:xfrm>
              <a:off x="4068"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14</a:t>
              </a:r>
            </a:p>
          </p:txBody>
        </p:sp>
        <p:sp>
          <p:nvSpPr>
            <p:cNvPr id="42052" name="Oval 15"/>
            <p:cNvSpPr>
              <a:spLocks noChangeArrowheads="1"/>
            </p:cNvSpPr>
            <p:nvPr/>
          </p:nvSpPr>
          <p:spPr bwMode="auto">
            <a:xfrm>
              <a:off x="4452"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16</a:t>
              </a:r>
            </a:p>
          </p:txBody>
        </p:sp>
        <p:sp>
          <p:nvSpPr>
            <p:cNvPr id="42053" name="Oval 16"/>
            <p:cNvSpPr>
              <a:spLocks noChangeArrowheads="1"/>
            </p:cNvSpPr>
            <p:nvPr/>
          </p:nvSpPr>
          <p:spPr bwMode="auto">
            <a:xfrm>
              <a:off x="4836"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18</a:t>
              </a:r>
            </a:p>
          </p:txBody>
        </p:sp>
        <p:sp>
          <p:nvSpPr>
            <p:cNvPr id="42054" name="Oval 17"/>
            <p:cNvSpPr>
              <a:spLocks noChangeArrowheads="1"/>
            </p:cNvSpPr>
            <p:nvPr/>
          </p:nvSpPr>
          <p:spPr bwMode="auto">
            <a:xfrm>
              <a:off x="5220"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19</a:t>
              </a:r>
            </a:p>
          </p:txBody>
        </p:sp>
        <p:sp>
          <p:nvSpPr>
            <p:cNvPr id="42055" name="Oval 18"/>
            <p:cNvSpPr>
              <a:spLocks noChangeArrowheads="1"/>
            </p:cNvSpPr>
            <p:nvPr/>
          </p:nvSpPr>
          <p:spPr bwMode="auto">
            <a:xfrm>
              <a:off x="624" y="240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0</a:t>
              </a:r>
            </a:p>
          </p:txBody>
        </p:sp>
        <p:sp>
          <p:nvSpPr>
            <p:cNvPr id="42056" name="Text Box 19"/>
            <p:cNvSpPr txBox="1">
              <a:spLocks noChangeArrowheads="1"/>
            </p:cNvSpPr>
            <p:nvPr/>
          </p:nvSpPr>
          <p:spPr bwMode="auto">
            <a:xfrm>
              <a:off x="2901" y="2555"/>
              <a:ext cx="2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m</a:t>
              </a:r>
            </a:p>
          </p:txBody>
        </p:sp>
        <p:sp>
          <p:nvSpPr>
            <p:cNvPr id="42057" name="Text Box 20"/>
            <p:cNvSpPr txBox="1">
              <a:spLocks noChangeArrowheads="1"/>
            </p:cNvSpPr>
            <p:nvPr/>
          </p:nvSpPr>
          <p:spPr bwMode="auto">
            <a:xfrm>
              <a:off x="624" y="2556"/>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l</a:t>
              </a:r>
            </a:p>
          </p:txBody>
        </p:sp>
        <p:sp>
          <p:nvSpPr>
            <p:cNvPr id="42058" name="Text Box 21"/>
            <p:cNvSpPr txBox="1">
              <a:spLocks noChangeArrowheads="1"/>
            </p:cNvSpPr>
            <p:nvPr/>
          </p:nvSpPr>
          <p:spPr bwMode="auto">
            <a:xfrm>
              <a:off x="5232" y="2555"/>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h</a:t>
              </a:r>
            </a:p>
          </p:txBody>
        </p:sp>
      </p:grpSp>
      <p:grpSp>
        <p:nvGrpSpPr>
          <p:cNvPr id="726038" name="Group 22"/>
          <p:cNvGrpSpPr>
            <a:grpSpLocks/>
          </p:cNvGrpSpPr>
          <p:nvPr/>
        </p:nvGrpSpPr>
        <p:grpSpPr bwMode="auto">
          <a:xfrm>
            <a:off x="990600" y="4419600"/>
            <a:ext cx="7600950" cy="595313"/>
            <a:chOff x="624" y="2784"/>
            <a:chExt cx="4788" cy="375"/>
          </a:xfrm>
        </p:grpSpPr>
        <p:sp>
          <p:nvSpPr>
            <p:cNvPr id="42025" name="Line 23"/>
            <p:cNvSpPr>
              <a:spLocks noChangeShapeType="1"/>
            </p:cNvSpPr>
            <p:nvPr/>
          </p:nvSpPr>
          <p:spPr bwMode="auto">
            <a:xfrm>
              <a:off x="720" y="2880"/>
              <a:ext cx="4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6" name="Oval 24"/>
            <p:cNvSpPr>
              <a:spLocks noChangeArrowheads="1"/>
            </p:cNvSpPr>
            <p:nvPr/>
          </p:nvSpPr>
          <p:spPr bwMode="auto">
            <a:xfrm>
              <a:off x="996" y="278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a:t>
              </a:r>
            </a:p>
          </p:txBody>
        </p:sp>
        <p:sp>
          <p:nvSpPr>
            <p:cNvPr id="42027" name="Oval 25"/>
            <p:cNvSpPr>
              <a:spLocks noChangeArrowheads="1"/>
            </p:cNvSpPr>
            <p:nvPr/>
          </p:nvSpPr>
          <p:spPr bwMode="auto">
            <a:xfrm>
              <a:off x="1380" y="2784"/>
              <a:ext cx="192" cy="192"/>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chemeClr val="tx2"/>
                  </a:solidFill>
                </a:rPr>
                <a:t>3</a:t>
              </a:r>
            </a:p>
          </p:txBody>
        </p:sp>
        <p:sp>
          <p:nvSpPr>
            <p:cNvPr id="42028" name="Oval 26"/>
            <p:cNvSpPr>
              <a:spLocks noChangeArrowheads="1"/>
            </p:cNvSpPr>
            <p:nvPr/>
          </p:nvSpPr>
          <p:spPr bwMode="auto">
            <a:xfrm>
              <a:off x="1764" y="278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4</a:t>
              </a:r>
            </a:p>
          </p:txBody>
        </p:sp>
        <p:sp>
          <p:nvSpPr>
            <p:cNvPr id="42029" name="Oval 27"/>
            <p:cNvSpPr>
              <a:spLocks noChangeArrowheads="1"/>
            </p:cNvSpPr>
            <p:nvPr/>
          </p:nvSpPr>
          <p:spPr bwMode="auto">
            <a:xfrm>
              <a:off x="2148" y="278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5</a:t>
              </a:r>
            </a:p>
          </p:txBody>
        </p:sp>
        <p:sp>
          <p:nvSpPr>
            <p:cNvPr id="42030" name="Oval 28"/>
            <p:cNvSpPr>
              <a:spLocks noChangeArrowheads="1"/>
            </p:cNvSpPr>
            <p:nvPr/>
          </p:nvSpPr>
          <p:spPr bwMode="auto">
            <a:xfrm>
              <a:off x="2532" y="278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7</a:t>
              </a:r>
            </a:p>
          </p:txBody>
        </p:sp>
        <p:sp>
          <p:nvSpPr>
            <p:cNvPr id="42031" name="Oval 29"/>
            <p:cNvSpPr>
              <a:spLocks noChangeArrowheads="1"/>
            </p:cNvSpPr>
            <p:nvPr/>
          </p:nvSpPr>
          <p:spPr bwMode="auto">
            <a:xfrm>
              <a:off x="2916" y="2784"/>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8</a:t>
              </a:r>
            </a:p>
          </p:txBody>
        </p:sp>
        <p:sp>
          <p:nvSpPr>
            <p:cNvPr id="42032" name="Oval 30"/>
            <p:cNvSpPr>
              <a:spLocks noChangeArrowheads="1"/>
            </p:cNvSpPr>
            <p:nvPr/>
          </p:nvSpPr>
          <p:spPr bwMode="auto">
            <a:xfrm>
              <a:off x="3300" y="2784"/>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9</a:t>
              </a:r>
            </a:p>
          </p:txBody>
        </p:sp>
        <p:sp>
          <p:nvSpPr>
            <p:cNvPr id="42033" name="Oval 31"/>
            <p:cNvSpPr>
              <a:spLocks noChangeArrowheads="1"/>
            </p:cNvSpPr>
            <p:nvPr/>
          </p:nvSpPr>
          <p:spPr bwMode="auto">
            <a:xfrm>
              <a:off x="3684" y="2784"/>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11</a:t>
              </a:r>
            </a:p>
          </p:txBody>
        </p:sp>
        <p:sp>
          <p:nvSpPr>
            <p:cNvPr id="42034" name="Oval 32"/>
            <p:cNvSpPr>
              <a:spLocks noChangeArrowheads="1"/>
            </p:cNvSpPr>
            <p:nvPr/>
          </p:nvSpPr>
          <p:spPr bwMode="auto">
            <a:xfrm>
              <a:off x="4068" y="2784"/>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14</a:t>
              </a:r>
            </a:p>
          </p:txBody>
        </p:sp>
        <p:sp>
          <p:nvSpPr>
            <p:cNvPr id="42035" name="Oval 33"/>
            <p:cNvSpPr>
              <a:spLocks noChangeArrowheads="1"/>
            </p:cNvSpPr>
            <p:nvPr/>
          </p:nvSpPr>
          <p:spPr bwMode="auto">
            <a:xfrm>
              <a:off x="4452" y="2784"/>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16</a:t>
              </a:r>
            </a:p>
          </p:txBody>
        </p:sp>
        <p:sp>
          <p:nvSpPr>
            <p:cNvPr id="42036" name="Oval 34"/>
            <p:cNvSpPr>
              <a:spLocks noChangeArrowheads="1"/>
            </p:cNvSpPr>
            <p:nvPr/>
          </p:nvSpPr>
          <p:spPr bwMode="auto">
            <a:xfrm>
              <a:off x="4836" y="2784"/>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18</a:t>
              </a:r>
            </a:p>
          </p:txBody>
        </p:sp>
        <p:sp>
          <p:nvSpPr>
            <p:cNvPr id="42037" name="Oval 35"/>
            <p:cNvSpPr>
              <a:spLocks noChangeArrowheads="1"/>
            </p:cNvSpPr>
            <p:nvPr/>
          </p:nvSpPr>
          <p:spPr bwMode="auto">
            <a:xfrm>
              <a:off x="5220" y="2784"/>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19</a:t>
              </a:r>
            </a:p>
          </p:txBody>
        </p:sp>
        <p:sp>
          <p:nvSpPr>
            <p:cNvPr id="42038" name="Oval 36"/>
            <p:cNvSpPr>
              <a:spLocks noChangeArrowheads="1"/>
            </p:cNvSpPr>
            <p:nvPr/>
          </p:nvSpPr>
          <p:spPr bwMode="auto">
            <a:xfrm>
              <a:off x="624" y="278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0</a:t>
              </a:r>
            </a:p>
          </p:txBody>
        </p:sp>
        <p:sp>
          <p:nvSpPr>
            <p:cNvPr id="42039" name="Text Box 37"/>
            <p:cNvSpPr txBox="1">
              <a:spLocks noChangeArrowheads="1"/>
            </p:cNvSpPr>
            <p:nvPr/>
          </p:nvSpPr>
          <p:spPr bwMode="auto">
            <a:xfrm>
              <a:off x="1362" y="2946"/>
              <a:ext cx="2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m</a:t>
              </a:r>
            </a:p>
          </p:txBody>
        </p:sp>
        <p:sp>
          <p:nvSpPr>
            <p:cNvPr id="42040" name="Text Box 38"/>
            <p:cNvSpPr txBox="1">
              <a:spLocks noChangeArrowheads="1"/>
            </p:cNvSpPr>
            <p:nvPr/>
          </p:nvSpPr>
          <p:spPr bwMode="auto">
            <a:xfrm>
              <a:off x="624" y="2947"/>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l</a:t>
              </a:r>
            </a:p>
          </p:txBody>
        </p:sp>
        <p:sp>
          <p:nvSpPr>
            <p:cNvPr id="42041" name="Text Box 39"/>
            <p:cNvSpPr txBox="1">
              <a:spLocks noChangeArrowheads="1"/>
            </p:cNvSpPr>
            <p:nvPr/>
          </p:nvSpPr>
          <p:spPr bwMode="auto">
            <a:xfrm>
              <a:off x="2532" y="294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h</a:t>
              </a:r>
            </a:p>
          </p:txBody>
        </p:sp>
      </p:grpSp>
      <p:grpSp>
        <p:nvGrpSpPr>
          <p:cNvPr id="726056" name="Group 40"/>
          <p:cNvGrpSpPr>
            <a:grpSpLocks/>
          </p:cNvGrpSpPr>
          <p:nvPr/>
        </p:nvGrpSpPr>
        <p:grpSpPr bwMode="auto">
          <a:xfrm>
            <a:off x="990600" y="5029200"/>
            <a:ext cx="7600950" cy="606425"/>
            <a:chOff x="624" y="3168"/>
            <a:chExt cx="4788" cy="382"/>
          </a:xfrm>
        </p:grpSpPr>
        <p:sp>
          <p:nvSpPr>
            <p:cNvPr id="42008" name="Line 41"/>
            <p:cNvSpPr>
              <a:spLocks noChangeShapeType="1"/>
            </p:cNvSpPr>
            <p:nvPr/>
          </p:nvSpPr>
          <p:spPr bwMode="auto">
            <a:xfrm>
              <a:off x="768" y="3264"/>
              <a:ext cx="44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9" name="Oval 42"/>
            <p:cNvSpPr>
              <a:spLocks noChangeArrowheads="1"/>
            </p:cNvSpPr>
            <p:nvPr/>
          </p:nvSpPr>
          <p:spPr bwMode="auto">
            <a:xfrm>
              <a:off x="996"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a:t>
              </a:r>
            </a:p>
          </p:txBody>
        </p:sp>
        <p:sp>
          <p:nvSpPr>
            <p:cNvPr id="42010" name="Oval 43"/>
            <p:cNvSpPr>
              <a:spLocks noChangeArrowheads="1"/>
            </p:cNvSpPr>
            <p:nvPr/>
          </p:nvSpPr>
          <p:spPr bwMode="auto">
            <a:xfrm>
              <a:off x="1380"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3</a:t>
              </a:r>
            </a:p>
          </p:txBody>
        </p:sp>
        <p:sp>
          <p:nvSpPr>
            <p:cNvPr id="42011" name="Oval 44"/>
            <p:cNvSpPr>
              <a:spLocks noChangeArrowheads="1"/>
            </p:cNvSpPr>
            <p:nvPr/>
          </p:nvSpPr>
          <p:spPr bwMode="auto">
            <a:xfrm>
              <a:off x="1764" y="3168"/>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4</a:t>
              </a:r>
            </a:p>
          </p:txBody>
        </p:sp>
        <p:sp>
          <p:nvSpPr>
            <p:cNvPr id="42012" name="Oval 45"/>
            <p:cNvSpPr>
              <a:spLocks noChangeArrowheads="1"/>
            </p:cNvSpPr>
            <p:nvPr/>
          </p:nvSpPr>
          <p:spPr bwMode="auto">
            <a:xfrm>
              <a:off x="2148" y="3168"/>
              <a:ext cx="192" cy="192"/>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chemeClr val="tx2"/>
                  </a:solidFill>
                </a:rPr>
                <a:t>5</a:t>
              </a:r>
            </a:p>
          </p:txBody>
        </p:sp>
        <p:sp>
          <p:nvSpPr>
            <p:cNvPr id="42013" name="Oval 46"/>
            <p:cNvSpPr>
              <a:spLocks noChangeArrowheads="1"/>
            </p:cNvSpPr>
            <p:nvPr/>
          </p:nvSpPr>
          <p:spPr bwMode="auto">
            <a:xfrm>
              <a:off x="2532" y="3168"/>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7</a:t>
              </a:r>
            </a:p>
          </p:txBody>
        </p:sp>
        <p:sp>
          <p:nvSpPr>
            <p:cNvPr id="42014" name="Oval 47"/>
            <p:cNvSpPr>
              <a:spLocks noChangeArrowheads="1"/>
            </p:cNvSpPr>
            <p:nvPr/>
          </p:nvSpPr>
          <p:spPr bwMode="auto">
            <a:xfrm>
              <a:off x="2916"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8</a:t>
              </a:r>
            </a:p>
          </p:txBody>
        </p:sp>
        <p:sp>
          <p:nvSpPr>
            <p:cNvPr id="42015" name="Oval 48"/>
            <p:cNvSpPr>
              <a:spLocks noChangeArrowheads="1"/>
            </p:cNvSpPr>
            <p:nvPr/>
          </p:nvSpPr>
          <p:spPr bwMode="auto">
            <a:xfrm>
              <a:off x="3300"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9</a:t>
              </a:r>
            </a:p>
          </p:txBody>
        </p:sp>
        <p:sp>
          <p:nvSpPr>
            <p:cNvPr id="42016" name="Oval 49"/>
            <p:cNvSpPr>
              <a:spLocks noChangeArrowheads="1"/>
            </p:cNvSpPr>
            <p:nvPr/>
          </p:nvSpPr>
          <p:spPr bwMode="auto">
            <a:xfrm>
              <a:off x="3684"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11</a:t>
              </a:r>
            </a:p>
          </p:txBody>
        </p:sp>
        <p:sp>
          <p:nvSpPr>
            <p:cNvPr id="42017" name="Oval 50"/>
            <p:cNvSpPr>
              <a:spLocks noChangeArrowheads="1"/>
            </p:cNvSpPr>
            <p:nvPr/>
          </p:nvSpPr>
          <p:spPr bwMode="auto">
            <a:xfrm>
              <a:off x="4068"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14</a:t>
              </a:r>
            </a:p>
          </p:txBody>
        </p:sp>
        <p:sp>
          <p:nvSpPr>
            <p:cNvPr id="42018" name="Oval 51"/>
            <p:cNvSpPr>
              <a:spLocks noChangeArrowheads="1"/>
            </p:cNvSpPr>
            <p:nvPr/>
          </p:nvSpPr>
          <p:spPr bwMode="auto">
            <a:xfrm>
              <a:off x="4452"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16</a:t>
              </a:r>
            </a:p>
          </p:txBody>
        </p:sp>
        <p:sp>
          <p:nvSpPr>
            <p:cNvPr id="42019" name="Oval 52"/>
            <p:cNvSpPr>
              <a:spLocks noChangeArrowheads="1"/>
            </p:cNvSpPr>
            <p:nvPr/>
          </p:nvSpPr>
          <p:spPr bwMode="auto">
            <a:xfrm>
              <a:off x="4836"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18</a:t>
              </a:r>
            </a:p>
          </p:txBody>
        </p:sp>
        <p:sp>
          <p:nvSpPr>
            <p:cNvPr id="42020" name="Oval 53"/>
            <p:cNvSpPr>
              <a:spLocks noChangeArrowheads="1"/>
            </p:cNvSpPr>
            <p:nvPr/>
          </p:nvSpPr>
          <p:spPr bwMode="auto">
            <a:xfrm>
              <a:off x="5220"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19</a:t>
              </a:r>
            </a:p>
          </p:txBody>
        </p:sp>
        <p:sp>
          <p:nvSpPr>
            <p:cNvPr id="42021" name="Oval 54"/>
            <p:cNvSpPr>
              <a:spLocks noChangeArrowheads="1"/>
            </p:cNvSpPr>
            <p:nvPr/>
          </p:nvSpPr>
          <p:spPr bwMode="auto">
            <a:xfrm>
              <a:off x="624" y="3168"/>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0</a:t>
              </a:r>
            </a:p>
          </p:txBody>
        </p:sp>
        <p:sp>
          <p:nvSpPr>
            <p:cNvPr id="42022" name="Text Box 55"/>
            <p:cNvSpPr txBox="1">
              <a:spLocks noChangeArrowheads="1"/>
            </p:cNvSpPr>
            <p:nvPr/>
          </p:nvSpPr>
          <p:spPr bwMode="auto">
            <a:xfrm>
              <a:off x="2142" y="3337"/>
              <a:ext cx="2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m</a:t>
              </a:r>
            </a:p>
          </p:txBody>
        </p:sp>
        <p:sp>
          <p:nvSpPr>
            <p:cNvPr id="42023" name="Text Box 56"/>
            <p:cNvSpPr txBox="1">
              <a:spLocks noChangeArrowheads="1"/>
            </p:cNvSpPr>
            <p:nvPr/>
          </p:nvSpPr>
          <p:spPr bwMode="auto">
            <a:xfrm>
              <a:off x="1776" y="3338"/>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l</a:t>
              </a:r>
            </a:p>
          </p:txBody>
        </p:sp>
        <p:sp>
          <p:nvSpPr>
            <p:cNvPr id="42024" name="Text Box 57"/>
            <p:cNvSpPr txBox="1">
              <a:spLocks noChangeArrowheads="1"/>
            </p:cNvSpPr>
            <p:nvPr/>
          </p:nvSpPr>
          <p:spPr bwMode="auto">
            <a:xfrm>
              <a:off x="2532" y="3337"/>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h</a:t>
              </a:r>
            </a:p>
          </p:txBody>
        </p:sp>
      </p:grpSp>
      <p:grpSp>
        <p:nvGrpSpPr>
          <p:cNvPr id="726074" name="Group 58"/>
          <p:cNvGrpSpPr>
            <a:grpSpLocks/>
          </p:cNvGrpSpPr>
          <p:nvPr/>
        </p:nvGrpSpPr>
        <p:grpSpPr bwMode="auto">
          <a:xfrm>
            <a:off x="1000125" y="5638800"/>
            <a:ext cx="7591425" cy="811213"/>
            <a:chOff x="630" y="3552"/>
            <a:chExt cx="4782" cy="511"/>
          </a:xfrm>
        </p:grpSpPr>
        <p:sp>
          <p:nvSpPr>
            <p:cNvPr id="41993" name="Line 59"/>
            <p:cNvSpPr>
              <a:spLocks noChangeShapeType="1"/>
            </p:cNvSpPr>
            <p:nvPr/>
          </p:nvSpPr>
          <p:spPr bwMode="auto">
            <a:xfrm>
              <a:off x="816" y="3648"/>
              <a:ext cx="44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Oval 60"/>
            <p:cNvSpPr>
              <a:spLocks noChangeArrowheads="1"/>
            </p:cNvSpPr>
            <p:nvPr/>
          </p:nvSpPr>
          <p:spPr bwMode="auto">
            <a:xfrm>
              <a:off x="996"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a:t>
              </a:r>
            </a:p>
          </p:txBody>
        </p:sp>
        <p:sp>
          <p:nvSpPr>
            <p:cNvPr id="41995" name="Oval 61"/>
            <p:cNvSpPr>
              <a:spLocks noChangeArrowheads="1"/>
            </p:cNvSpPr>
            <p:nvPr/>
          </p:nvSpPr>
          <p:spPr bwMode="auto">
            <a:xfrm>
              <a:off x="1380"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3</a:t>
              </a:r>
            </a:p>
          </p:txBody>
        </p:sp>
        <p:sp>
          <p:nvSpPr>
            <p:cNvPr id="41996" name="Oval 62"/>
            <p:cNvSpPr>
              <a:spLocks noChangeArrowheads="1"/>
            </p:cNvSpPr>
            <p:nvPr/>
          </p:nvSpPr>
          <p:spPr bwMode="auto">
            <a:xfrm>
              <a:off x="1764"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4</a:t>
              </a:r>
            </a:p>
          </p:txBody>
        </p:sp>
        <p:sp>
          <p:nvSpPr>
            <p:cNvPr id="41997" name="Oval 63"/>
            <p:cNvSpPr>
              <a:spLocks noChangeArrowheads="1"/>
            </p:cNvSpPr>
            <p:nvPr/>
          </p:nvSpPr>
          <p:spPr bwMode="auto">
            <a:xfrm>
              <a:off x="2148"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5</a:t>
              </a:r>
            </a:p>
          </p:txBody>
        </p:sp>
        <p:sp>
          <p:nvSpPr>
            <p:cNvPr id="41998" name="Oval 64"/>
            <p:cNvSpPr>
              <a:spLocks noChangeArrowheads="1"/>
            </p:cNvSpPr>
            <p:nvPr/>
          </p:nvSpPr>
          <p:spPr bwMode="auto">
            <a:xfrm>
              <a:off x="2532" y="3552"/>
              <a:ext cx="192" cy="192"/>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chemeClr val="tx2"/>
                  </a:solidFill>
                </a:rPr>
                <a:t>7</a:t>
              </a:r>
            </a:p>
          </p:txBody>
        </p:sp>
        <p:sp>
          <p:nvSpPr>
            <p:cNvPr id="41999" name="Oval 65"/>
            <p:cNvSpPr>
              <a:spLocks noChangeArrowheads="1"/>
            </p:cNvSpPr>
            <p:nvPr/>
          </p:nvSpPr>
          <p:spPr bwMode="auto">
            <a:xfrm>
              <a:off x="2916"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8</a:t>
              </a:r>
            </a:p>
          </p:txBody>
        </p:sp>
        <p:sp>
          <p:nvSpPr>
            <p:cNvPr id="42000" name="Oval 66"/>
            <p:cNvSpPr>
              <a:spLocks noChangeArrowheads="1"/>
            </p:cNvSpPr>
            <p:nvPr/>
          </p:nvSpPr>
          <p:spPr bwMode="auto">
            <a:xfrm>
              <a:off x="3300"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9</a:t>
              </a:r>
            </a:p>
          </p:txBody>
        </p:sp>
        <p:sp>
          <p:nvSpPr>
            <p:cNvPr id="42001" name="Oval 67"/>
            <p:cNvSpPr>
              <a:spLocks noChangeArrowheads="1"/>
            </p:cNvSpPr>
            <p:nvPr/>
          </p:nvSpPr>
          <p:spPr bwMode="auto">
            <a:xfrm>
              <a:off x="3684"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11</a:t>
              </a:r>
            </a:p>
          </p:txBody>
        </p:sp>
        <p:sp>
          <p:nvSpPr>
            <p:cNvPr id="42002" name="Oval 68"/>
            <p:cNvSpPr>
              <a:spLocks noChangeArrowheads="1"/>
            </p:cNvSpPr>
            <p:nvPr/>
          </p:nvSpPr>
          <p:spPr bwMode="auto">
            <a:xfrm>
              <a:off x="4068"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14</a:t>
              </a:r>
            </a:p>
          </p:txBody>
        </p:sp>
        <p:sp>
          <p:nvSpPr>
            <p:cNvPr id="42003" name="Oval 69"/>
            <p:cNvSpPr>
              <a:spLocks noChangeArrowheads="1"/>
            </p:cNvSpPr>
            <p:nvPr/>
          </p:nvSpPr>
          <p:spPr bwMode="auto">
            <a:xfrm>
              <a:off x="4452"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16</a:t>
              </a:r>
            </a:p>
          </p:txBody>
        </p:sp>
        <p:sp>
          <p:nvSpPr>
            <p:cNvPr id="42004" name="Oval 70"/>
            <p:cNvSpPr>
              <a:spLocks noChangeArrowheads="1"/>
            </p:cNvSpPr>
            <p:nvPr/>
          </p:nvSpPr>
          <p:spPr bwMode="auto">
            <a:xfrm>
              <a:off x="4836"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18</a:t>
              </a:r>
            </a:p>
          </p:txBody>
        </p:sp>
        <p:sp>
          <p:nvSpPr>
            <p:cNvPr id="42005" name="Oval 71"/>
            <p:cNvSpPr>
              <a:spLocks noChangeArrowheads="1"/>
            </p:cNvSpPr>
            <p:nvPr/>
          </p:nvSpPr>
          <p:spPr bwMode="auto">
            <a:xfrm>
              <a:off x="5220"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19</a:t>
              </a:r>
            </a:p>
          </p:txBody>
        </p:sp>
        <p:sp>
          <p:nvSpPr>
            <p:cNvPr id="42006" name="Oval 72"/>
            <p:cNvSpPr>
              <a:spLocks noChangeArrowheads="1"/>
            </p:cNvSpPr>
            <p:nvPr/>
          </p:nvSpPr>
          <p:spPr bwMode="auto">
            <a:xfrm>
              <a:off x="630" y="3552"/>
              <a:ext cx="192" cy="192"/>
            </a:xfrm>
            <a:prstGeom prst="ellipse">
              <a:avLst/>
            </a:prstGeom>
            <a:solidFill>
              <a:schemeClr val="bg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0</a:t>
              </a:r>
            </a:p>
          </p:txBody>
        </p:sp>
        <p:sp>
          <p:nvSpPr>
            <p:cNvPr id="42007" name="Text Box 73"/>
            <p:cNvSpPr txBox="1">
              <a:spLocks noChangeArrowheads="1"/>
            </p:cNvSpPr>
            <p:nvPr/>
          </p:nvSpPr>
          <p:spPr bwMode="auto">
            <a:xfrm>
              <a:off x="2429" y="3851"/>
              <a:ext cx="4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1600" b="1" i="1">
                  <a:latin typeface="Times New Roman" pitchFamily="18" charset="0"/>
                </a:rPr>
                <a:t>l</a:t>
              </a:r>
              <a:r>
                <a:rPr lang="en-US" sz="1600">
                  <a:latin typeface="Symbol" pitchFamily="18" charset="2"/>
                </a:rPr>
                <a:t>=</a:t>
              </a:r>
              <a:r>
                <a:rPr lang="en-US" sz="1600" b="1" i="1">
                  <a:latin typeface="Times New Roman" pitchFamily="18" charset="0"/>
                </a:rPr>
                <a:t>m </a:t>
              </a:r>
              <a:r>
                <a:rPr lang="en-US" sz="1600">
                  <a:latin typeface="Symbol" pitchFamily="18" charset="2"/>
                </a:rPr>
                <a:t>=</a:t>
              </a:r>
              <a:r>
                <a:rPr lang="en-US" sz="1600" b="1" i="1">
                  <a:latin typeface="Times New Roman" pitchFamily="18" charset="0"/>
                </a:rPr>
                <a:t>h</a:t>
              </a:r>
            </a:p>
          </p:txBody>
        </p:sp>
      </p:grpSp>
    </p:spTree>
    <p:extLst>
      <p:ext uri="{BB962C8B-B14F-4D97-AF65-F5344CB8AC3E}">
        <p14:creationId xmlns:p14="http://schemas.microsoft.com/office/powerpoint/2010/main" val="2753035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60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60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6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215900" y="-165100"/>
            <a:ext cx="7772400" cy="1143000"/>
          </a:xfrm>
        </p:spPr>
        <p:txBody>
          <a:bodyPr/>
          <a:lstStyle/>
          <a:p>
            <a:pPr eaLnBrk="1" hangingPunct="1"/>
            <a:r>
              <a:rPr lang="en-US" altLang="en-US" smtClean="0"/>
              <a:t>Trinode Restructuring</a:t>
            </a:r>
          </a:p>
        </p:txBody>
      </p:sp>
      <p:sp>
        <p:nvSpPr>
          <p:cNvPr id="88068" name="Rectangle 3" descr="Rectangle: Click to edit Master text styles&#10;Second level&#10;Third level&#10;Fourth level&#10;Fifth level"/>
          <p:cNvSpPr>
            <a:spLocks noGrp="1" noChangeArrowheads="1"/>
          </p:cNvSpPr>
          <p:nvPr>
            <p:ph idx="1"/>
          </p:nvPr>
        </p:nvSpPr>
        <p:spPr>
          <a:xfrm>
            <a:off x="355600" y="1143000"/>
            <a:ext cx="8129588" cy="493713"/>
          </a:xfrm>
        </p:spPr>
        <p:txBody>
          <a:bodyPr/>
          <a:lstStyle/>
          <a:p>
            <a:pPr eaLnBrk="1" hangingPunct="1">
              <a:lnSpc>
                <a:spcPct val="90000"/>
              </a:lnSpc>
            </a:pPr>
            <a:r>
              <a:rPr lang="en-US" altLang="en-US" sz="2400" smtClean="0"/>
              <a:t>let </a:t>
            </a:r>
            <a:r>
              <a:rPr lang="en-US" altLang="en-US" sz="2400" b="1" i="1" smtClean="0">
                <a:solidFill>
                  <a:schemeClr val="tx2"/>
                </a:solidFill>
                <a:latin typeface="Times New Roman" pitchFamily="18" charset="0"/>
              </a:rPr>
              <a:t>(a,b,c)</a:t>
            </a:r>
            <a:r>
              <a:rPr lang="en-US" altLang="en-US" sz="2400" smtClean="0"/>
              <a:t> be an inorder listing of </a:t>
            </a:r>
            <a:r>
              <a:rPr lang="en-US" altLang="en-US" sz="2400" b="1" i="1" smtClean="0">
                <a:solidFill>
                  <a:schemeClr val="tx2"/>
                </a:solidFill>
                <a:latin typeface="Times New Roman" pitchFamily="18" charset="0"/>
              </a:rPr>
              <a:t>x, y, z</a:t>
            </a:r>
          </a:p>
          <a:p>
            <a:pPr eaLnBrk="1" hangingPunct="1">
              <a:lnSpc>
                <a:spcPct val="90000"/>
              </a:lnSpc>
            </a:pPr>
            <a:r>
              <a:rPr lang="en-US" altLang="en-US" sz="2400" smtClean="0"/>
              <a:t>Case 1: Single Rotation:</a:t>
            </a:r>
          </a:p>
        </p:txBody>
      </p:sp>
      <p:sp>
        <p:nvSpPr>
          <p:cNvPr id="8806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8C72D6A0-5970-4972-A378-C17F37287136}" type="slidenum">
              <a:rPr lang="en-US" sz="1400" smtClean="0"/>
              <a:pPr eaLnBrk="1" hangingPunct="1"/>
              <a:t>40</a:t>
            </a:fld>
            <a:endParaRPr lang="en-US" sz="1400" smtClean="0"/>
          </a:p>
        </p:txBody>
      </p:sp>
      <p:sp>
        <p:nvSpPr>
          <p:cNvPr id="88069" name="Oval 4"/>
          <p:cNvSpPr>
            <a:spLocks noChangeArrowheads="1"/>
          </p:cNvSpPr>
          <p:nvPr/>
        </p:nvSpPr>
        <p:spPr bwMode="auto">
          <a:xfrm>
            <a:off x="1966913" y="3251200"/>
            <a:ext cx="682625" cy="490538"/>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b=y</a:t>
            </a:r>
          </a:p>
        </p:txBody>
      </p:sp>
      <p:sp>
        <p:nvSpPr>
          <p:cNvPr id="88070" name="Oval 5"/>
          <p:cNvSpPr>
            <a:spLocks noChangeArrowheads="1"/>
          </p:cNvSpPr>
          <p:nvPr/>
        </p:nvSpPr>
        <p:spPr bwMode="auto">
          <a:xfrm>
            <a:off x="1600200" y="2641600"/>
            <a:ext cx="665163" cy="490538"/>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a=z</a:t>
            </a:r>
          </a:p>
        </p:txBody>
      </p:sp>
      <p:sp>
        <p:nvSpPr>
          <p:cNvPr id="88071" name="Oval 6"/>
          <p:cNvSpPr>
            <a:spLocks noChangeArrowheads="1"/>
          </p:cNvSpPr>
          <p:nvPr/>
        </p:nvSpPr>
        <p:spPr bwMode="auto">
          <a:xfrm>
            <a:off x="2341563" y="3860800"/>
            <a:ext cx="682625" cy="490538"/>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c=x</a:t>
            </a:r>
          </a:p>
        </p:txBody>
      </p:sp>
      <p:sp>
        <p:nvSpPr>
          <p:cNvPr id="88072" name="AutoShape 7"/>
          <p:cNvSpPr>
            <a:spLocks noChangeArrowheads="1"/>
          </p:cNvSpPr>
          <p:nvPr/>
        </p:nvSpPr>
        <p:spPr bwMode="auto">
          <a:xfrm>
            <a:off x="1169988" y="3294063"/>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0</a:t>
            </a:r>
            <a:endParaRPr lang="en-US" altLang="en-US" sz="1400">
              <a:latin typeface="Times New Roman" pitchFamily="18" charset="0"/>
            </a:endParaRPr>
          </a:p>
        </p:txBody>
      </p:sp>
      <p:sp>
        <p:nvSpPr>
          <p:cNvPr id="88073" name="AutoShape 8"/>
          <p:cNvSpPr>
            <a:spLocks noChangeArrowheads="1"/>
          </p:cNvSpPr>
          <p:nvPr/>
        </p:nvSpPr>
        <p:spPr bwMode="auto">
          <a:xfrm>
            <a:off x="1630363" y="3979863"/>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1</a:t>
            </a:r>
            <a:endParaRPr lang="en-US" altLang="en-US" sz="1400">
              <a:latin typeface="Times New Roman" pitchFamily="18" charset="0"/>
            </a:endParaRPr>
          </a:p>
        </p:txBody>
      </p:sp>
      <p:sp>
        <p:nvSpPr>
          <p:cNvPr id="88074" name="AutoShape 9"/>
          <p:cNvSpPr>
            <a:spLocks noChangeArrowheads="1"/>
          </p:cNvSpPr>
          <p:nvPr/>
        </p:nvSpPr>
        <p:spPr bwMode="auto">
          <a:xfrm>
            <a:off x="2087563" y="4475163"/>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2</a:t>
            </a:r>
            <a:endParaRPr lang="en-US" altLang="en-US" sz="1400">
              <a:latin typeface="Times New Roman" pitchFamily="18" charset="0"/>
            </a:endParaRPr>
          </a:p>
        </p:txBody>
      </p:sp>
      <p:sp>
        <p:nvSpPr>
          <p:cNvPr id="88075" name="AutoShape 10"/>
          <p:cNvSpPr>
            <a:spLocks noChangeArrowheads="1"/>
          </p:cNvSpPr>
          <p:nvPr/>
        </p:nvSpPr>
        <p:spPr bwMode="auto">
          <a:xfrm>
            <a:off x="2705100" y="4475163"/>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3</a:t>
            </a:r>
            <a:endParaRPr lang="en-US" altLang="en-US" sz="1400">
              <a:latin typeface="Times New Roman" pitchFamily="18" charset="0"/>
            </a:endParaRPr>
          </a:p>
        </p:txBody>
      </p:sp>
      <p:cxnSp>
        <p:nvCxnSpPr>
          <p:cNvPr id="88076" name="AutoShape 11"/>
          <p:cNvCxnSpPr>
            <a:cxnSpLocks noChangeShapeType="1"/>
            <a:stCxn id="88071" idx="4"/>
            <a:endCxn id="88075" idx="0"/>
          </p:cNvCxnSpPr>
          <p:nvPr/>
        </p:nvCxnSpPr>
        <p:spPr bwMode="auto">
          <a:xfrm>
            <a:off x="2682875" y="4351338"/>
            <a:ext cx="284163" cy="1238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7" name="AutoShape 12"/>
          <p:cNvCxnSpPr>
            <a:cxnSpLocks noChangeShapeType="1"/>
            <a:stCxn id="88071" idx="4"/>
            <a:endCxn id="88074" idx="0"/>
          </p:cNvCxnSpPr>
          <p:nvPr/>
        </p:nvCxnSpPr>
        <p:spPr bwMode="auto">
          <a:xfrm flipH="1">
            <a:off x="2349500" y="4351338"/>
            <a:ext cx="333375" cy="1238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8" name="AutoShape 13"/>
          <p:cNvCxnSpPr>
            <a:cxnSpLocks noChangeShapeType="1"/>
            <a:stCxn id="88069" idx="4"/>
            <a:endCxn id="88071" idx="0"/>
          </p:cNvCxnSpPr>
          <p:nvPr/>
        </p:nvCxnSpPr>
        <p:spPr bwMode="auto">
          <a:xfrm>
            <a:off x="2308225" y="3741738"/>
            <a:ext cx="374650" cy="11906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9" name="AutoShape 14"/>
          <p:cNvCxnSpPr>
            <a:cxnSpLocks noChangeShapeType="1"/>
            <a:stCxn id="88069" idx="4"/>
            <a:endCxn id="88073" idx="0"/>
          </p:cNvCxnSpPr>
          <p:nvPr/>
        </p:nvCxnSpPr>
        <p:spPr bwMode="auto">
          <a:xfrm flipH="1">
            <a:off x="1892300" y="3741738"/>
            <a:ext cx="415925" cy="2381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0" name="AutoShape 15"/>
          <p:cNvCxnSpPr>
            <a:cxnSpLocks noChangeShapeType="1"/>
            <a:stCxn id="88070" idx="4"/>
            <a:endCxn id="88069" idx="0"/>
          </p:cNvCxnSpPr>
          <p:nvPr/>
        </p:nvCxnSpPr>
        <p:spPr bwMode="auto">
          <a:xfrm>
            <a:off x="1933575" y="3132138"/>
            <a:ext cx="374650" cy="11906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1" name="AutoShape 16"/>
          <p:cNvCxnSpPr>
            <a:cxnSpLocks noChangeShapeType="1"/>
            <a:stCxn id="88070" idx="4"/>
            <a:endCxn id="88072" idx="0"/>
          </p:cNvCxnSpPr>
          <p:nvPr/>
        </p:nvCxnSpPr>
        <p:spPr bwMode="auto">
          <a:xfrm flipH="1">
            <a:off x="1431925" y="3132138"/>
            <a:ext cx="501650" cy="1619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2" name="AutoShape 17"/>
          <p:cNvCxnSpPr>
            <a:cxnSpLocks noChangeShapeType="1"/>
            <a:stCxn id="88070" idx="0"/>
          </p:cNvCxnSpPr>
          <p:nvPr/>
        </p:nvCxnSpPr>
        <p:spPr bwMode="auto">
          <a:xfrm flipH="1" flipV="1">
            <a:off x="1704975" y="2470150"/>
            <a:ext cx="228600" cy="17145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83" name="Oval 18"/>
          <p:cNvSpPr>
            <a:spLocks noChangeArrowheads="1"/>
          </p:cNvSpPr>
          <p:nvPr/>
        </p:nvSpPr>
        <p:spPr bwMode="auto">
          <a:xfrm>
            <a:off x="6142038" y="2957513"/>
            <a:ext cx="682625" cy="490537"/>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b=y</a:t>
            </a:r>
          </a:p>
        </p:txBody>
      </p:sp>
      <p:sp>
        <p:nvSpPr>
          <p:cNvPr id="88084" name="Oval 19"/>
          <p:cNvSpPr>
            <a:spLocks noChangeArrowheads="1"/>
          </p:cNvSpPr>
          <p:nvPr/>
        </p:nvSpPr>
        <p:spPr bwMode="auto">
          <a:xfrm>
            <a:off x="5483225" y="3592513"/>
            <a:ext cx="665163" cy="490537"/>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a=z</a:t>
            </a:r>
          </a:p>
        </p:txBody>
      </p:sp>
      <p:sp>
        <p:nvSpPr>
          <p:cNvPr id="88085" name="Oval 20"/>
          <p:cNvSpPr>
            <a:spLocks noChangeArrowheads="1"/>
          </p:cNvSpPr>
          <p:nvPr/>
        </p:nvSpPr>
        <p:spPr bwMode="auto">
          <a:xfrm>
            <a:off x="6838950" y="3602038"/>
            <a:ext cx="682625" cy="490537"/>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c=x</a:t>
            </a:r>
          </a:p>
        </p:txBody>
      </p:sp>
      <p:sp>
        <p:nvSpPr>
          <p:cNvPr id="88086" name="AutoShape 21"/>
          <p:cNvSpPr>
            <a:spLocks noChangeArrowheads="1"/>
          </p:cNvSpPr>
          <p:nvPr/>
        </p:nvSpPr>
        <p:spPr bwMode="auto">
          <a:xfrm>
            <a:off x="5243513" y="4222750"/>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0</a:t>
            </a:r>
            <a:endParaRPr lang="en-US" altLang="en-US" sz="1400">
              <a:latin typeface="Times New Roman" pitchFamily="18" charset="0"/>
            </a:endParaRPr>
          </a:p>
        </p:txBody>
      </p:sp>
      <p:sp>
        <p:nvSpPr>
          <p:cNvPr id="88087" name="AutoShape 22"/>
          <p:cNvSpPr>
            <a:spLocks noChangeArrowheads="1"/>
          </p:cNvSpPr>
          <p:nvPr/>
        </p:nvSpPr>
        <p:spPr bwMode="auto">
          <a:xfrm>
            <a:off x="5845175" y="4219575"/>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1</a:t>
            </a:r>
            <a:endParaRPr lang="en-US" altLang="en-US" sz="1400">
              <a:latin typeface="Times New Roman" pitchFamily="18" charset="0"/>
            </a:endParaRPr>
          </a:p>
        </p:txBody>
      </p:sp>
      <p:sp>
        <p:nvSpPr>
          <p:cNvPr id="88088" name="AutoShape 23"/>
          <p:cNvSpPr>
            <a:spLocks noChangeArrowheads="1"/>
          </p:cNvSpPr>
          <p:nvPr/>
        </p:nvSpPr>
        <p:spPr bwMode="auto">
          <a:xfrm>
            <a:off x="6604000" y="4216400"/>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2</a:t>
            </a:r>
            <a:endParaRPr lang="en-US" altLang="en-US" sz="1400">
              <a:latin typeface="Times New Roman" pitchFamily="18" charset="0"/>
            </a:endParaRPr>
          </a:p>
        </p:txBody>
      </p:sp>
      <p:sp>
        <p:nvSpPr>
          <p:cNvPr id="88089" name="AutoShape 24"/>
          <p:cNvSpPr>
            <a:spLocks noChangeArrowheads="1"/>
          </p:cNvSpPr>
          <p:nvPr/>
        </p:nvSpPr>
        <p:spPr bwMode="auto">
          <a:xfrm>
            <a:off x="7221538" y="4216400"/>
            <a:ext cx="523875" cy="739775"/>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3</a:t>
            </a:r>
            <a:endParaRPr lang="en-US" altLang="en-US" sz="1400">
              <a:latin typeface="Times New Roman" pitchFamily="18" charset="0"/>
            </a:endParaRPr>
          </a:p>
        </p:txBody>
      </p:sp>
      <p:cxnSp>
        <p:nvCxnSpPr>
          <p:cNvPr id="88090" name="AutoShape 25"/>
          <p:cNvCxnSpPr>
            <a:cxnSpLocks noChangeShapeType="1"/>
            <a:stCxn id="88085" idx="4"/>
            <a:endCxn id="88089" idx="0"/>
          </p:cNvCxnSpPr>
          <p:nvPr/>
        </p:nvCxnSpPr>
        <p:spPr bwMode="auto">
          <a:xfrm>
            <a:off x="7180263" y="4092575"/>
            <a:ext cx="303212" cy="1238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1" name="AutoShape 26"/>
          <p:cNvCxnSpPr>
            <a:cxnSpLocks noChangeShapeType="1"/>
            <a:stCxn id="88085" idx="4"/>
            <a:endCxn id="88088" idx="0"/>
          </p:cNvCxnSpPr>
          <p:nvPr/>
        </p:nvCxnSpPr>
        <p:spPr bwMode="auto">
          <a:xfrm flipH="1">
            <a:off x="6865938" y="4092575"/>
            <a:ext cx="314325" cy="1238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2" name="AutoShape 27"/>
          <p:cNvCxnSpPr>
            <a:cxnSpLocks noChangeShapeType="1"/>
            <a:stCxn id="88083" idx="4"/>
            <a:endCxn id="88085" idx="0"/>
          </p:cNvCxnSpPr>
          <p:nvPr/>
        </p:nvCxnSpPr>
        <p:spPr bwMode="auto">
          <a:xfrm>
            <a:off x="6483350" y="3448050"/>
            <a:ext cx="696913" cy="15398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3" name="AutoShape 28"/>
          <p:cNvCxnSpPr>
            <a:cxnSpLocks noChangeShapeType="1"/>
            <a:stCxn id="88084" idx="4"/>
            <a:endCxn id="88087" idx="0"/>
          </p:cNvCxnSpPr>
          <p:nvPr/>
        </p:nvCxnSpPr>
        <p:spPr bwMode="auto">
          <a:xfrm>
            <a:off x="5816600" y="4083050"/>
            <a:ext cx="290513" cy="1365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4" name="AutoShape 29"/>
          <p:cNvCxnSpPr>
            <a:cxnSpLocks noChangeShapeType="1"/>
            <a:stCxn id="88084" idx="0"/>
            <a:endCxn id="88083" idx="4"/>
          </p:cNvCxnSpPr>
          <p:nvPr/>
        </p:nvCxnSpPr>
        <p:spPr bwMode="auto">
          <a:xfrm flipV="1">
            <a:off x="5816600" y="3448050"/>
            <a:ext cx="666750" cy="144463"/>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5" name="AutoShape 30"/>
          <p:cNvCxnSpPr>
            <a:cxnSpLocks noChangeShapeType="1"/>
            <a:stCxn id="88084" idx="4"/>
            <a:endCxn id="88086" idx="0"/>
          </p:cNvCxnSpPr>
          <p:nvPr/>
        </p:nvCxnSpPr>
        <p:spPr bwMode="auto">
          <a:xfrm flipH="1">
            <a:off x="5505450" y="4083050"/>
            <a:ext cx="311150" cy="13970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6" name="AutoShape 31"/>
          <p:cNvCxnSpPr>
            <a:cxnSpLocks noChangeShapeType="1"/>
            <a:stCxn id="88083" idx="0"/>
          </p:cNvCxnSpPr>
          <p:nvPr/>
        </p:nvCxnSpPr>
        <p:spPr bwMode="auto">
          <a:xfrm flipH="1" flipV="1">
            <a:off x="6261100" y="2786063"/>
            <a:ext cx="222250" cy="17145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97" name="Text Box 32"/>
          <p:cNvSpPr txBox="1">
            <a:spLocks noChangeArrowheads="1"/>
          </p:cNvSpPr>
          <p:nvPr/>
        </p:nvSpPr>
        <p:spPr bwMode="auto">
          <a:xfrm>
            <a:off x="468313" y="5749925"/>
            <a:ext cx="648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lnSpc>
                <a:spcPct val="90000"/>
              </a:lnSpc>
              <a:spcBef>
                <a:spcPct val="20000"/>
              </a:spcBef>
              <a:buClr>
                <a:schemeClr val="hlink"/>
              </a:buClr>
              <a:buSzPct val="110000"/>
              <a:buFont typeface="Wingdings" pitchFamily="2" charset="2"/>
              <a:buNone/>
            </a:pPr>
            <a:r>
              <a:rPr lang="en-US" altLang="en-US"/>
              <a:t>	The other single rotation is symmetrical</a:t>
            </a:r>
          </a:p>
        </p:txBody>
      </p:sp>
      <p:sp>
        <p:nvSpPr>
          <p:cNvPr id="88098" name="AutoShape 33"/>
          <p:cNvSpPr>
            <a:spLocks noChangeArrowheads="1"/>
          </p:cNvSpPr>
          <p:nvPr/>
        </p:nvSpPr>
        <p:spPr bwMode="auto">
          <a:xfrm>
            <a:off x="3868738" y="3724275"/>
            <a:ext cx="901700" cy="476250"/>
          </a:xfrm>
          <a:prstGeom prst="rightArrow">
            <a:avLst>
              <a:gd name="adj1" fmla="val 50000"/>
              <a:gd name="adj2" fmla="val 47333"/>
            </a:avLst>
          </a:prstGeom>
          <a:solidFill>
            <a:schemeClr val="accent1"/>
          </a:solidFill>
          <a:ln w="19050" algn="ctr">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9" name="Text Box 34"/>
          <p:cNvSpPr txBox="1">
            <a:spLocks noChangeArrowheads="1"/>
          </p:cNvSpPr>
          <p:nvPr/>
        </p:nvSpPr>
        <p:spPr bwMode="auto">
          <a:xfrm>
            <a:off x="2109788" y="2316163"/>
            <a:ext cx="838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8100" name="Text Box 35"/>
          <p:cNvSpPr txBox="1">
            <a:spLocks noChangeArrowheads="1"/>
          </p:cNvSpPr>
          <p:nvPr/>
        </p:nvSpPr>
        <p:spPr bwMode="auto">
          <a:xfrm>
            <a:off x="6718300" y="2789238"/>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Tree>
    <p:extLst>
      <p:ext uri="{BB962C8B-B14F-4D97-AF65-F5344CB8AC3E}">
        <p14:creationId xmlns:p14="http://schemas.microsoft.com/office/powerpoint/2010/main" val="7555578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215900" y="-165100"/>
            <a:ext cx="7772400" cy="1143000"/>
          </a:xfrm>
        </p:spPr>
        <p:txBody>
          <a:bodyPr/>
          <a:lstStyle/>
          <a:p>
            <a:pPr eaLnBrk="1" hangingPunct="1"/>
            <a:r>
              <a:rPr lang="en-US" altLang="en-US" smtClean="0"/>
              <a:t>Trinode Restructuring</a:t>
            </a:r>
          </a:p>
        </p:txBody>
      </p:sp>
      <p:sp>
        <p:nvSpPr>
          <p:cNvPr id="89092" name="Rectangle 3" descr="Rectangle: Click to edit Master text styles&#10;Second level&#10;Third level&#10;Fourth level&#10;Fifth level"/>
          <p:cNvSpPr>
            <a:spLocks noGrp="1" noChangeArrowheads="1"/>
          </p:cNvSpPr>
          <p:nvPr>
            <p:ph idx="1"/>
          </p:nvPr>
        </p:nvSpPr>
        <p:spPr>
          <a:xfrm>
            <a:off x="355600" y="1143000"/>
            <a:ext cx="8129588" cy="493713"/>
          </a:xfrm>
        </p:spPr>
        <p:txBody>
          <a:bodyPr/>
          <a:lstStyle/>
          <a:p>
            <a:pPr eaLnBrk="1" hangingPunct="1">
              <a:lnSpc>
                <a:spcPct val="90000"/>
              </a:lnSpc>
            </a:pPr>
            <a:r>
              <a:rPr lang="en-US" altLang="en-US" sz="2400" smtClean="0"/>
              <a:t>Case 2: Double Rotation:</a:t>
            </a:r>
          </a:p>
        </p:txBody>
      </p:sp>
      <p:sp>
        <p:nvSpPr>
          <p:cNvPr id="8909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32CB816F-4904-48CB-8A3D-298016719505}" type="slidenum">
              <a:rPr lang="en-US" sz="1400" smtClean="0"/>
              <a:pPr eaLnBrk="1" hangingPunct="1"/>
              <a:t>41</a:t>
            </a:fld>
            <a:endParaRPr lang="en-US" sz="1400" smtClean="0"/>
          </a:p>
        </p:txBody>
      </p:sp>
      <p:grpSp>
        <p:nvGrpSpPr>
          <p:cNvPr id="89093" name="Group 4"/>
          <p:cNvGrpSpPr>
            <a:grpSpLocks/>
          </p:cNvGrpSpPr>
          <p:nvPr/>
        </p:nvGrpSpPr>
        <p:grpSpPr bwMode="auto">
          <a:xfrm>
            <a:off x="1155700" y="2282825"/>
            <a:ext cx="2047875" cy="2701925"/>
            <a:chOff x="3124" y="1584"/>
            <a:chExt cx="1290" cy="1702"/>
          </a:xfrm>
        </p:grpSpPr>
        <p:sp>
          <p:nvSpPr>
            <p:cNvPr id="89113" name="Oval 5"/>
            <p:cNvSpPr>
              <a:spLocks noChangeArrowheads="1"/>
            </p:cNvSpPr>
            <p:nvPr/>
          </p:nvSpPr>
          <p:spPr bwMode="auto">
            <a:xfrm>
              <a:off x="3768" y="2053"/>
              <a:ext cx="419" cy="309"/>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c=y</a:t>
              </a:r>
            </a:p>
          </p:txBody>
        </p:sp>
        <p:sp>
          <p:nvSpPr>
            <p:cNvPr id="89114" name="Oval 6"/>
            <p:cNvSpPr>
              <a:spLocks noChangeArrowheads="1"/>
            </p:cNvSpPr>
            <p:nvPr/>
          </p:nvSpPr>
          <p:spPr bwMode="auto">
            <a:xfrm>
              <a:off x="3513" y="2469"/>
              <a:ext cx="442" cy="309"/>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b=x</a:t>
              </a:r>
            </a:p>
          </p:txBody>
        </p:sp>
        <p:sp>
          <p:nvSpPr>
            <p:cNvPr id="89115" name="Oval 7"/>
            <p:cNvSpPr>
              <a:spLocks noChangeArrowheads="1"/>
            </p:cNvSpPr>
            <p:nvPr/>
          </p:nvSpPr>
          <p:spPr bwMode="auto">
            <a:xfrm>
              <a:off x="3407" y="1665"/>
              <a:ext cx="419" cy="309"/>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a=z</a:t>
              </a:r>
            </a:p>
          </p:txBody>
        </p:sp>
        <p:sp>
          <p:nvSpPr>
            <p:cNvPr id="89116" name="AutoShape 8"/>
            <p:cNvSpPr>
              <a:spLocks noChangeArrowheads="1"/>
            </p:cNvSpPr>
            <p:nvPr/>
          </p:nvSpPr>
          <p:spPr bwMode="auto">
            <a:xfrm>
              <a:off x="3124" y="2076"/>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0</a:t>
              </a:r>
              <a:endParaRPr lang="en-US" altLang="en-US" sz="1400">
                <a:latin typeface="Times New Roman" pitchFamily="18" charset="0"/>
              </a:endParaRPr>
            </a:p>
          </p:txBody>
        </p:sp>
        <p:sp>
          <p:nvSpPr>
            <p:cNvPr id="89117" name="AutoShape 9"/>
            <p:cNvSpPr>
              <a:spLocks noChangeArrowheads="1"/>
            </p:cNvSpPr>
            <p:nvPr/>
          </p:nvSpPr>
          <p:spPr bwMode="auto">
            <a:xfrm>
              <a:off x="3362" y="2810"/>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1</a:t>
              </a:r>
              <a:endParaRPr lang="en-US" altLang="en-US" sz="1400">
                <a:latin typeface="Times New Roman" pitchFamily="18" charset="0"/>
              </a:endParaRPr>
            </a:p>
          </p:txBody>
        </p:sp>
        <p:sp>
          <p:nvSpPr>
            <p:cNvPr id="89118" name="AutoShape 10"/>
            <p:cNvSpPr>
              <a:spLocks noChangeArrowheads="1"/>
            </p:cNvSpPr>
            <p:nvPr/>
          </p:nvSpPr>
          <p:spPr bwMode="auto">
            <a:xfrm>
              <a:off x="3796" y="2820"/>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2</a:t>
              </a:r>
              <a:endParaRPr lang="en-US" altLang="en-US" sz="1400">
                <a:latin typeface="Times New Roman" pitchFamily="18" charset="0"/>
              </a:endParaRPr>
            </a:p>
          </p:txBody>
        </p:sp>
        <p:sp>
          <p:nvSpPr>
            <p:cNvPr id="89119" name="AutoShape 11"/>
            <p:cNvSpPr>
              <a:spLocks noChangeArrowheads="1"/>
            </p:cNvSpPr>
            <p:nvPr/>
          </p:nvSpPr>
          <p:spPr bwMode="auto">
            <a:xfrm>
              <a:off x="4084" y="2510"/>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3</a:t>
              </a:r>
              <a:endParaRPr lang="en-US" altLang="en-US" sz="1400">
                <a:latin typeface="Times New Roman" pitchFamily="18" charset="0"/>
              </a:endParaRPr>
            </a:p>
          </p:txBody>
        </p:sp>
        <p:cxnSp>
          <p:nvCxnSpPr>
            <p:cNvPr id="89120" name="AutoShape 12"/>
            <p:cNvCxnSpPr>
              <a:cxnSpLocks noChangeShapeType="1"/>
              <a:stCxn id="89113" idx="4"/>
              <a:endCxn id="89119" idx="0"/>
            </p:cNvCxnSpPr>
            <p:nvPr/>
          </p:nvCxnSpPr>
          <p:spPr bwMode="auto">
            <a:xfrm>
              <a:off x="3978" y="2334"/>
              <a:ext cx="271" cy="17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1" name="AutoShape 13"/>
            <p:cNvCxnSpPr>
              <a:cxnSpLocks noChangeShapeType="1"/>
              <a:stCxn id="89114" idx="4"/>
              <a:endCxn id="89118" idx="0"/>
            </p:cNvCxnSpPr>
            <p:nvPr/>
          </p:nvCxnSpPr>
          <p:spPr bwMode="auto">
            <a:xfrm>
              <a:off x="3734" y="2750"/>
              <a:ext cx="227" cy="7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2" name="AutoShape 14"/>
            <p:cNvCxnSpPr>
              <a:cxnSpLocks noChangeShapeType="1"/>
              <a:stCxn id="89114" idx="0"/>
              <a:endCxn id="89113" idx="4"/>
            </p:cNvCxnSpPr>
            <p:nvPr/>
          </p:nvCxnSpPr>
          <p:spPr bwMode="auto">
            <a:xfrm flipV="1">
              <a:off x="3734" y="2334"/>
              <a:ext cx="244" cy="16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3" name="AutoShape 15"/>
            <p:cNvCxnSpPr>
              <a:cxnSpLocks noChangeShapeType="1"/>
              <a:stCxn id="89114" idx="4"/>
              <a:endCxn id="89117" idx="0"/>
            </p:cNvCxnSpPr>
            <p:nvPr/>
          </p:nvCxnSpPr>
          <p:spPr bwMode="auto">
            <a:xfrm flipH="1">
              <a:off x="3527" y="2750"/>
              <a:ext cx="207" cy="6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4" name="AutoShape 16"/>
            <p:cNvCxnSpPr>
              <a:cxnSpLocks noChangeShapeType="1"/>
              <a:stCxn id="89115" idx="4"/>
              <a:endCxn id="89113" idx="0"/>
            </p:cNvCxnSpPr>
            <p:nvPr/>
          </p:nvCxnSpPr>
          <p:spPr bwMode="auto">
            <a:xfrm>
              <a:off x="3617" y="1946"/>
              <a:ext cx="361" cy="134"/>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5" name="AutoShape 17"/>
            <p:cNvCxnSpPr>
              <a:cxnSpLocks noChangeShapeType="1"/>
              <a:stCxn id="89115" idx="4"/>
              <a:endCxn id="89116" idx="0"/>
            </p:cNvCxnSpPr>
            <p:nvPr/>
          </p:nvCxnSpPr>
          <p:spPr bwMode="auto">
            <a:xfrm flipH="1">
              <a:off x="3289" y="1946"/>
              <a:ext cx="328"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6" name="AutoShape 18"/>
            <p:cNvCxnSpPr>
              <a:cxnSpLocks noChangeShapeType="1"/>
              <a:stCxn id="89115" idx="0"/>
            </p:cNvCxnSpPr>
            <p:nvPr/>
          </p:nvCxnSpPr>
          <p:spPr bwMode="auto">
            <a:xfrm flipH="1" flipV="1">
              <a:off x="3473" y="1584"/>
              <a:ext cx="144" cy="10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9094" name="Group 19"/>
          <p:cNvGrpSpPr>
            <a:grpSpLocks/>
          </p:cNvGrpSpPr>
          <p:nvPr/>
        </p:nvGrpSpPr>
        <p:grpSpPr bwMode="auto">
          <a:xfrm>
            <a:off x="5343525" y="2606675"/>
            <a:ext cx="2355850" cy="2117725"/>
            <a:chOff x="4226" y="2652"/>
            <a:chExt cx="1484" cy="1334"/>
          </a:xfrm>
        </p:grpSpPr>
        <p:sp>
          <p:nvSpPr>
            <p:cNvPr id="89099" name="Oval 20"/>
            <p:cNvSpPr>
              <a:spLocks noChangeArrowheads="1"/>
            </p:cNvSpPr>
            <p:nvPr/>
          </p:nvSpPr>
          <p:spPr bwMode="auto">
            <a:xfrm>
              <a:off x="4737" y="2731"/>
              <a:ext cx="442" cy="309"/>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b=x</a:t>
              </a:r>
            </a:p>
          </p:txBody>
        </p:sp>
        <p:sp>
          <p:nvSpPr>
            <p:cNvPr id="89100" name="Oval 21"/>
            <p:cNvSpPr>
              <a:spLocks noChangeArrowheads="1"/>
            </p:cNvSpPr>
            <p:nvPr/>
          </p:nvSpPr>
          <p:spPr bwMode="auto">
            <a:xfrm>
              <a:off x="5154" y="3127"/>
              <a:ext cx="419" cy="309"/>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c=y</a:t>
              </a:r>
            </a:p>
          </p:txBody>
        </p:sp>
        <p:sp>
          <p:nvSpPr>
            <p:cNvPr id="89101" name="Oval 22"/>
            <p:cNvSpPr>
              <a:spLocks noChangeArrowheads="1"/>
            </p:cNvSpPr>
            <p:nvPr/>
          </p:nvSpPr>
          <p:spPr bwMode="auto">
            <a:xfrm>
              <a:off x="4361" y="3127"/>
              <a:ext cx="419" cy="309"/>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i="1">
                  <a:latin typeface="Times New Roman" pitchFamily="18" charset="0"/>
                </a:rPr>
                <a:t>a=z</a:t>
              </a:r>
            </a:p>
          </p:txBody>
        </p:sp>
        <p:sp>
          <p:nvSpPr>
            <p:cNvPr id="89102" name="AutoShape 23"/>
            <p:cNvSpPr>
              <a:spLocks noChangeArrowheads="1"/>
            </p:cNvSpPr>
            <p:nvPr/>
          </p:nvSpPr>
          <p:spPr bwMode="auto">
            <a:xfrm>
              <a:off x="4226" y="3518"/>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0</a:t>
              </a:r>
              <a:endParaRPr lang="en-US" altLang="en-US" sz="1400">
                <a:latin typeface="Times New Roman" pitchFamily="18" charset="0"/>
              </a:endParaRPr>
            </a:p>
          </p:txBody>
        </p:sp>
        <p:sp>
          <p:nvSpPr>
            <p:cNvPr id="89103" name="AutoShape 24"/>
            <p:cNvSpPr>
              <a:spLocks noChangeArrowheads="1"/>
            </p:cNvSpPr>
            <p:nvPr/>
          </p:nvSpPr>
          <p:spPr bwMode="auto">
            <a:xfrm>
              <a:off x="4610" y="3520"/>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1</a:t>
              </a:r>
              <a:endParaRPr lang="en-US" altLang="en-US" sz="1400">
                <a:latin typeface="Times New Roman" pitchFamily="18" charset="0"/>
              </a:endParaRPr>
            </a:p>
          </p:txBody>
        </p:sp>
        <p:sp>
          <p:nvSpPr>
            <p:cNvPr id="89104" name="AutoShape 25"/>
            <p:cNvSpPr>
              <a:spLocks noChangeArrowheads="1"/>
            </p:cNvSpPr>
            <p:nvPr/>
          </p:nvSpPr>
          <p:spPr bwMode="auto">
            <a:xfrm>
              <a:off x="4996" y="3518"/>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2</a:t>
              </a:r>
              <a:endParaRPr lang="en-US" altLang="en-US" sz="1400">
                <a:latin typeface="Times New Roman" pitchFamily="18" charset="0"/>
              </a:endParaRPr>
            </a:p>
          </p:txBody>
        </p:sp>
        <p:sp>
          <p:nvSpPr>
            <p:cNvPr id="89105" name="AutoShape 26"/>
            <p:cNvSpPr>
              <a:spLocks noChangeArrowheads="1"/>
            </p:cNvSpPr>
            <p:nvPr/>
          </p:nvSpPr>
          <p:spPr bwMode="auto">
            <a:xfrm>
              <a:off x="5380" y="3516"/>
              <a:ext cx="330" cy="466"/>
            </a:xfrm>
            <a:prstGeom prst="triangle">
              <a:avLst>
                <a:gd name="adj" fmla="val 5000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T</a:t>
              </a:r>
              <a:r>
                <a:rPr lang="en-US" altLang="en-US" sz="1400" baseline="-25000">
                  <a:latin typeface="Times New Roman" pitchFamily="18" charset="0"/>
                </a:rPr>
                <a:t>3</a:t>
              </a:r>
              <a:endParaRPr lang="en-US" altLang="en-US" sz="1400">
                <a:latin typeface="Times New Roman" pitchFamily="18" charset="0"/>
              </a:endParaRPr>
            </a:p>
          </p:txBody>
        </p:sp>
        <p:cxnSp>
          <p:nvCxnSpPr>
            <p:cNvPr id="89106" name="AutoShape 27"/>
            <p:cNvCxnSpPr>
              <a:cxnSpLocks noChangeShapeType="1"/>
              <a:stCxn id="89100" idx="4"/>
              <a:endCxn id="89105" idx="0"/>
            </p:cNvCxnSpPr>
            <p:nvPr/>
          </p:nvCxnSpPr>
          <p:spPr bwMode="auto">
            <a:xfrm>
              <a:off x="5364" y="3408"/>
              <a:ext cx="181" cy="10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7" name="AutoShape 28"/>
            <p:cNvCxnSpPr>
              <a:cxnSpLocks noChangeShapeType="1"/>
              <a:stCxn id="89100" idx="4"/>
              <a:endCxn id="89104" idx="0"/>
            </p:cNvCxnSpPr>
            <p:nvPr/>
          </p:nvCxnSpPr>
          <p:spPr bwMode="auto">
            <a:xfrm flipH="1">
              <a:off x="5161" y="3408"/>
              <a:ext cx="203" cy="11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8" name="AutoShape 29"/>
            <p:cNvCxnSpPr>
              <a:cxnSpLocks noChangeShapeType="1"/>
              <a:stCxn id="89099" idx="4"/>
              <a:endCxn id="89101" idx="0"/>
            </p:cNvCxnSpPr>
            <p:nvPr/>
          </p:nvCxnSpPr>
          <p:spPr bwMode="auto">
            <a:xfrm flipH="1">
              <a:off x="4571" y="3012"/>
              <a:ext cx="387" cy="14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9" name="AutoShape 30"/>
            <p:cNvCxnSpPr>
              <a:cxnSpLocks noChangeShapeType="1"/>
              <a:stCxn id="89101" idx="4"/>
              <a:endCxn id="89103" idx="0"/>
            </p:cNvCxnSpPr>
            <p:nvPr/>
          </p:nvCxnSpPr>
          <p:spPr bwMode="auto">
            <a:xfrm>
              <a:off x="4571" y="3408"/>
              <a:ext cx="204" cy="11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0" name="AutoShape 31"/>
            <p:cNvCxnSpPr>
              <a:cxnSpLocks noChangeShapeType="1"/>
              <a:stCxn id="89099" idx="4"/>
              <a:endCxn id="89100" idx="0"/>
            </p:cNvCxnSpPr>
            <p:nvPr/>
          </p:nvCxnSpPr>
          <p:spPr bwMode="auto">
            <a:xfrm>
              <a:off x="4958" y="3012"/>
              <a:ext cx="406" cy="142"/>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1" name="AutoShape 32"/>
            <p:cNvCxnSpPr>
              <a:cxnSpLocks noChangeShapeType="1"/>
              <a:stCxn id="89101" idx="4"/>
              <a:endCxn id="89102" idx="0"/>
            </p:cNvCxnSpPr>
            <p:nvPr/>
          </p:nvCxnSpPr>
          <p:spPr bwMode="auto">
            <a:xfrm flipH="1">
              <a:off x="4391" y="3408"/>
              <a:ext cx="180" cy="11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2" name="AutoShape 33"/>
            <p:cNvCxnSpPr>
              <a:cxnSpLocks noChangeShapeType="1"/>
              <a:stCxn id="89099" idx="0"/>
            </p:cNvCxnSpPr>
            <p:nvPr/>
          </p:nvCxnSpPr>
          <p:spPr bwMode="auto">
            <a:xfrm flipH="1" flipV="1">
              <a:off x="4821" y="2652"/>
              <a:ext cx="137" cy="10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9095" name="AutoShape 34"/>
          <p:cNvSpPr>
            <a:spLocks noChangeArrowheads="1"/>
          </p:cNvSpPr>
          <p:nvPr/>
        </p:nvSpPr>
        <p:spPr bwMode="auto">
          <a:xfrm>
            <a:off x="3868738" y="3724275"/>
            <a:ext cx="901700" cy="476250"/>
          </a:xfrm>
          <a:prstGeom prst="rightArrow">
            <a:avLst>
              <a:gd name="adj1" fmla="val 50000"/>
              <a:gd name="adj2" fmla="val 47333"/>
            </a:avLst>
          </a:prstGeom>
          <a:solidFill>
            <a:schemeClr val="accent1"/>
          </a:solidFill>
          <a:ln w="19050" algn="ctr">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6" name="Text Box 35"/>
          <p:cNvSpPr txBox="1">
            <a:spLocks noChangeArrowheads="1"/>
          </p:cNvSpPr>
          <p:nvPr/>
        </p:nvSpPr>
        <p:spPr bwMode="auto">
          <a:xfrm>
            <a:off x="392113" y="5749925"/>
            <a:ext cx="648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lvl="1" algn="l" eaLnBrk="1" hangingPunct="1">
              <a:lnSpc>
                <a:spcPct val="90000"/>
              </a:lnSpc>
              <a:spcBef>
                <a:spcPct val="20000"/>
              </a:spcBef>
              <a:buClr>
                <a:schemeClr val="hlink"/>
              </a:buClr>
              <a:buSzPct val="110000"/>
              <a:buFont typeface="Wingdings" pitchFamily="2" charset="2"/>
              <a:buNone/>
            </a:pPr>
            <a:r>
              <a:rPr lang="en-US" altLang="en-US"/>
              <a:t>The other double rotation is symmetrical</a:t>
            </a:r>
          </a:p>
        </p:txBody>
      </p:sp>
      <p:sp>
        <p:nvSpPr>
          <p:cNvPr id="89097" name="Text Box 36"/>
          <p:cNvSpPr txBox="1">
            <a:spLocks noChangeArrowheads="1"/>
          </p:cNvSpPr>
          <p:nvPr/>
        </p:nvSpPr>
        <p:spPr bwMode="auto">
          <a:xfrm>
            <a:off x="2098675" y="2093913"/>
            <a:ext cx="838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9098" name="Text Box 37"/>
          <p:cNvSpPr txBox="1">
            <a:spLocks noChangeArrowheads="1"/>
          </p:cNvSpPr>
          <p:nvPr/>
        </p:nvSpPr>
        <p:spPr bwMode="auto">
          <a:xfrm>
            <a:off x="6805613" y="2640013"/>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Tree>
    <p:extLst>
      <p:ext uri="{BB962C8B-B14F-4D97-AF65-F5344CB8AC3E}">
        <p14:creationId xmlns:p14="http://schemas.microsoft.com/office/powerpoint/2010/main" val="3687763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535" name="Rectangle 119" descr="Rectangle: Click to edit Master text styles&#10;Second level&#10;Third level&#10;Fourth level&#10;Fifth level"/>
          <p:cNvSpPr>
            <a:spLocks noGrp="1" noChangeArrowheads="1"/>
          </p:cNvSpPr>
          <p:nvPr>
            <p:ph type="body" sz="half" idx="1"/>
          </p:nvPr>
        </p:nvSpPr>
        <p:spPr>
          <a:xfrm>
            <a:off x="6853238" y="3035300"/>
            <a:ext cx="2033587" cy="493713"/>
          </a:xfrm>
          <a:noFill/>
        </p:spPr>
        <p:txBody>
          <a:bodyPr/>
          <a:lstStyle/>
          <a:p>
            <a:pPr indent="-1588" eaLnBrk="1" hangingPunct="1">
              <a:lnSpc>
                <a:spcPct val="90000"/>
              </a:lnSpc>
              <a:buFont typeface="Wingdings" pitchFamily="2" charset="2"/>
              <a:buNone/>
            </a:pPr>
            <a:r>
              <a:rPr lang="en-US" altLang="en-US" sz="2800" smtClean="0"/>
              <a:t>Double Rotation</a:t>
            </a:r>
          </a:p>
        </p:txBody>
      </p:sp>
      <p:sp>
        <p:nvSpPr>
          <p:cNvPr id="90114"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15933412-0FF5-4EB0-BF65-5D44376E47EA}" type="slidenum">
              <a:rPr lang="en-US" sz="1400" smtClean="0"/>
              <a:pPr eaLnBrk="1" hangingPunct="1"/>
              <a:t>42</a:t>
            </a:fld>
            <a:endParaRPr lang="en-US" sz="1400" smtClean="0"/>
          </a:p>
        </p:txBody>
      </p:sp>
      <p:grpSp>
        <p:nvGrpSpPr>
          <p:cNvPr id="90115" name="Group 2"/>
          <p:cNvGrpSpPr>
            <a:grpSpLocks/>
          </p:cNvGrpSpPr>
          <p:nvPr/>
        </p:nvGrpSpPr>
        <p:grpSpPr bwMode="auto">
          <a:xfrm>
            <a:off x="773113" y="180975"/>
            <a:ext cx="5638800" cy="3451225"/>
            <a:chOff x="1416" y="81"/>
            <a:chExt cx="3552" cy="2174"/>
          </a:xfrm>
        </p:grpSpPr>
        <p:grpSp>
          <p:nvGrpSpPr>
            <p:cNvPr id="90176" name="Group 3"/>
            <p:cNvGrpSpPr>
              <a:grpSpLocks/>
            </p:cNvGrpSpPr>
            <p:nvPr/>
          </p:nvGrpSpPr>
          <p:grpSpPr bwMode="auto">
            <a:xfrm>
              <a:off x="3665" y="1239"/>
              <a:ext cx="495" cy="601"/>
              <a:chOff x="3665" y="1239"/>
              <a:chExt cx="495" cy="601"/>
            </a:xfrm>
          </p:grpSpPr>
          <p:sp>
            <p:nvSpPr>
              <p:cNvPr id="90230" name="AutoShape 4"/>
              <p:cNvSpPr>
                <a:spLocks noChangeArrowheads="1"/>
              </p:cNvSpPr>
              <p:nvPr/>
            </p:nvSpPr>
            <p:spPr bwMode="auto">
              <a:xfrm>
                <a:off x="3665" y="1239"/>
                <a:ext cx="384" cy="392"/>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31" name="Rectangle 5"/>
              <p:cNvSpPr>
                <a:spLocks noChangeArrowheads="1"/>
              </p:cNvSpPr>
              <p:nvPr/>
            </p:nvSpPr>
            <p:spPr bwMode="auto">
              <a:xfrm>
                <a:off x="3809" y="148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232" name="Text Box 6"/>
              <p:cNvSpPr txBox="1">
                <a:spLocks noChangeArrowheads="1"/>
              </p:cNvSpPr>
              <p:nvPr/>
            </p:nvSpPr>
            <p:spPr bwMode="auto">
              <a:xfrm>
                <a:off x="3824" y="1609"/>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2</a:t>
                </a:r>
              </a:p>
            </p:txBody>
          </p:sp>
        </p:grpSp>
        <p:sp>
          <p:nvSpPr>
            <p:cNvPr id="90177" name="Oval 7"/>
            <p:cNvSpPr>
              <a:spLocks noChangeAspect="1" noChangeArrowheads="1"/>
            </p:cNvSpPr>
            <p:nvPr/>
          </p:nvSpPr>
          <p:spPr bwMode="auto">
            <a:xfrm>
              <a:off x="3480" y="352"/>
              <a:ext cx="233" cy="21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78</a:t>
              </a:r>
            </a:p>
          </p:txBody>
        </p:sp>
        <p:sp>
          <p:nvSpPr>
            <p:cNvPr id="90178" name="Oval 8"/>
            <p:cNvSpPr>
              <a:spLocks noChangeAspect="1" noChangeArrowheads="1"/>
            </p:cNvSpPr>
            <p:nvPr/>
          </p:nvSpPr>
          <p:spPr bwMode="auto">
            <a:xfrm>
              <a:off x="2904" y="688"/>
              <a:ext cx="233" cy="21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50</a:t>
              </a:r>
            </a:p>
          </p:txBody>
        </p:sp>
        <p:sp>
          <p:nvSpPr>
            <p:cNvPr id="90179" name="Oval 9"/>
            <p:cNvSpPr>
              <a:spLocks noChangeAspect="1" noChangeArrowheads="1"/>
            </p:cNvSpPr>
            <p:nvPr/>
          </p:nvSpPr>
          <p:spPr bwMode="auto">
            <a:xfrm>
              <a:off x="3480" y="1024"/>
              <a:ext cx="233" cy="21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0180" name="AutoShape 10"/>
            <p:cNvCxnSpPr>
              <a:cxnSpLocks noChangeShapeType="1"/>
              <a:stCxn id="90183" idx="5"/>
              <a:endCxn id="90177" idx="1"/>
            </p:cNvCxnSpPr>
            <p:nvPr/>
          </p:nvCxnSpPr>
          <p:spPr bwMode="auto">
            <a:xfrm>
              <a:off x="2557" y="244"/>
              <a:ext cx="957" cy="12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1" name="AutoShape 11"/>
            <p:cNvCxnSpPr>
              <a:cxnSpLocks noChangeShapeType="1"/>
              <a:stCxn id="90177" idx="3"/>
              <a:endCxn id="90178" idx="7"/>
            </p:cNvCxnSpPr>
            <p:nvPr/>
          </p:nvCxnSpPr>
          <p:spPr bwMode="auto">
            <a:xfrm flipH="1">
              <a:off x="3103" y="551"/>
              <a:ext cx="411" cy="150"/>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2" name="AutoShape 12"/>
            <p:cNvCxnSpPr>
              <a:cxnSpLocks noChangeShapeType="1"/>
              <a:stCxn id="90177" idx="5"/>
              <a:endCxn id="90210" idx="1"/>
            </p:cNvCxnSpPr>
            <p:nvPr/>
          </p:nvCxnSpPr>
          <p:spPr bwMode="auto">
            <a:xfrm>
              <a:off x="3679" y="551"/>
              <a:ext cx="791" cy="163"/>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83" name="Oval 13"/>
            <p:cNvSpPr>
              <a:spLocks noChangeAspect="1" noChangeArrowheads="1"/>
            </p:cNvSpPr>
            <p:nvPr/>
          </p:nvSpPr>
          <p:spPr bwMode="auto">
            <a:xfrm>
              <a:off x="2376" y="81"/>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sp>
          <p:nvSpPr>
            <p:cNvPr id="90184" name="Oval 14"/>
            <p:cNvSpPr>
              <a:spLocks noChangeAspect="1" noChangeArrowheads="1"/>
            </p:cNvSpPr>
            <p:nvPr/>
          </p:nvSpPr>
          <p:spPr bwMode="auto">
            <a:xfrm>
              <a:off x="1516" y="352"/>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17</a:t>
              </a:r>
            </a:p>
          </p:txBody>
        </p:sp>
        <p:sp>
          <p:nvSpPr>
            <p:cNvPr id="90185" name="Oval 15"/>
            <p:cNvSpPr>
              <a:spLocks noChangeAspect="1" noChangeArrowheads="1"/>
            </p:cNvSpPr>
            <p:nvPr/>
          </p:nvSpPr>
          <p:spPr bwMode="auto">
            <a:xfrm>
              <a:off x="1648" y="688"/>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sp>
          <p:nvSpPr>
            <p:cNvPr id="90186" name="Rectangle 16"/>
            <p:cNvSpPr>
              <a:spLocks noChangeArrowheads="1"/>
            </p:cNvSpPr>
            <p:nvPr/>
          </p:nvSpPr>
          <p:spPr bwMode="auto">
            <a:xfrm>
              <a:off x="1416" y="73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87" name="Rectangle 17"/>
            <p:cNvSpPr>
              <a:spLocks noChangeArrowheads="1"/>
            </p:cNvSpPr>
            <p:nvPr/>
          </p:nvSpPr>
          <p:spPr bwMode="auto">
            <a:xfrm>
              <a:off x="1600" y="112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88" name="Rectangle 18"/>
            <p:cNvSpPr>
              <a:spLocks noChangeArrowheads="1"/>
            </p:cNvSpPr>
            <p:nvPr/>
          </p:nvSpPr>
          <p:spPr bwMode="auto">
            <a:xfrm>
              <a:off x="1832" y="112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189" name="AutoShape 19"/>
            <p:cNvCxnSpPr>
              <a:cxnSpLocks noChangeShapeType="1"/>
              <a:stCxn id="90183" idx="3"/>
              <a:endCxn id="90184" idx="7"/>
            </p:cNvCxnSpPr>
            <p:nvPr/>
          </p:nvCxnSpPr>
          <p:spPr bwMode="auto">
            <a:xfrm flipH="1">
              <a:off x="1697" y="244"/>
              <a:ext cx="710" cy="13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90" name="AutoShape 20"/>
            <p:cNvCxnSpPr>
              <a:cxnSpLocks noChangeShapeType="1"/>
              <a:stCxn id="90184" idx="4"/>
              <a:endCxn id="90186" idx="0"/>
            </p:cNvCxnSpPr>
            <p:nvPr/>
          </p:nvCxnSpPr>
          <p:spPr bwMode="auto">
            <a:xfrm flipH="1">
              <a:off x="1464" y="543"/>
              <a:ext cx="158" cy="193"/>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91" name="AutoShape 21"/>
            <p:cNvCxnSpPr>
              <a:cxnSpLocks noChangeShapeType="1"/>
              <a:stCxn id="90184" idx="4"/>
              <a:endCxn id="90185" idx="0"/>
            </p:cNvCxnSpPr>
            <p:nvPr/>
          </p:nvCxnSpPr>
          <p:spPr bwMode="auto">
            <a:xfrm>
              <a:off x="1622" y="543"/>
              <a:ext cx="132" cy="14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92" name="AutoShape 22"/>
            <p:cNvCxnSpPr>
              <a:cxnSpLocks noChangeShapeType="1"/>
              <a:stCxn id="90185" idx="4"/>
              <a:endCxn id="90187" idx="0"/>
            </p:cNvCxnSpPr>
            <p:nvPr/>
          </p:nvCxnSpPr>
          <p:spPr bwMode="auto">
            <a:xfrm flipH="1">
              <a:off x="1648" y="879"/>
              <a:ext cx="106" cy="24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93" name="AutoShape 23"/>
            <p:cNvCxnSpPr>
              <a:cxnSpLocks noChangeShapeType="1"/>
              <a:stCxn id="90185" idx="4"/>
              <a:endCxn id="90188" idx="0"/>
            </p:cNvCxnSpPr>
            <p:nvPr/>
          </p:nvCxnSpPr>
          <p:spPr bwMode="auto">
            <a:xfrm>
              <a:off x="1754" y="879"/>
              <a:ext cx="126" cy="24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94" name="AutoShape 24"/>
            <p:cNvCxnSpPr>
              <a:cxnSpLocks noChangeShapeType="1"/>
              <a:stCxn id="90179" idx="4"/>
              <a:endCxn id="90231" idx="0"/>
            </p:cNvCxnSpPr>
            <p:nvPr/>
          </p:nvCxnSpPr>
          <p:spPr bwMode="auto">
            <a:xfrm>
              <a:off x="3597" y="1254"/>
              <a:ext cx="260" cy="234"/>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95" name="AutoShape 25"/>
            <p:cNvCxnSpPr>
              <a:cxnSpLocks noChangeShapeType="1"/>
              <a:stCxn id="90178" idx="5"/>
              <a:endCxn id="90179" idx="1"/>
            </p:cNvCxnSpPr>
            <p:nvPr/>
          </p:nvCxnSpPr>
          <p:spPr bwMode="auto">
            <a:xfrm>
              <a:off x="3103" y="887"/>
              <a:ext cx="411" cy="150"/>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96" name="Text Box 26"/>
            <p:cNvSpPr txBox="1">
              <a:spLocks noChangeArrowheads="1"/>
            </p:cNvSpPr>
            <p:nvPr/>
          </p:nvSpPr>
          <p:spPr bwMode="auto">
            <a:xfrm>
              <a:off x="2949" y="1231"/>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w</a:t>
              </a:r>
            </a:p>
          </p:txBody>
        </p:sp>
        <p:sp>
          <p:nvSpPr>
            <p:cNvPr id="90197" name="Text Box 27"/>
            <p:cNvSpPr txBox="1">
              <a:spLocks noChangeArrowheads="1"/>
            </p:cNvSpPr>
            <p:nvPr/>
          </p:nvSpPr>
          <p:spPr bwMode="auto">
            <a:xfrm>
              <a:off x="3819" y="796"/>
              <a:ext cx="3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b=x</a:t>
              </a:r>
            </a:p>
          </p:txBody>
        </p:sp>
        <p:sp>
          <p:nvSpPr>
            <p:cNvPr id="90198" name="Text Box 28"/>
            <p:cNvSpPr txBox="1">
              <a:spLocks noChangeArrowheads="1"/>
            </p:cNvSpPr>
            <p:nvPr/>
          </p:nvSpPr>
          <p:spPr bwMode="auto">
            <a:xfrm>
              <a:off x="2548" y="439"/>
              <a:ext cx="3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a=y</a:t>
              </a:r>
            </a:p>
          </p:txBody>
        </p:sp>
        <p:sp>
          <p:nvSpPr>
            <p:cNvPr id="90199" name="Text Box 29"/>
            <p:cNvSpPr txBox="1">
              <a:spLocks noChangeArrowheads="1"/>
            </p:cNvSpPr>
            <p:nvPr/>
          </p:nvSpPr>
          <p:spPr bwMode="auto">
            <a:xfrm>
              <a:off x="3866" y="239"/>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c=z</a:t>
              </a:r>
            </a:p>
          </p:txBody>
        </p:sp>
        <p:sp>
          <p:nvSpPr>
            <p:cNvPr id="90200" name="Line 30"/>
            <p:cNvSpPr>
              <a:spLocks noChangeShapeType="1"/>
            </p:cNvSpPr>
            <p:nvPr/>
          </p:nvSpPr>
          <p:spPr bwMode="auto">
            <a:xfrm>
              <a:off x="2820" y="614"/>
              <a:ext cx="96"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0201" name="Line 31"/>
            <p:cNvSpPr>
              <a:spLocks noChangeShapeType="1"/>
            </p:cNvSpPr>
            <p:nvPr/>
          </p:nvSpPr>
          <p:spPr bwMode="auto">
            <a:xfrm flipH="1">
              <a:off x="3709" y="414"/>
              <a:ext cx="168" cy="4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0202" name="Line 32"/>
            <p:cNvSpPr>
              <a:spLocks noChangeShapeType="1"/>
            </p:cNvSpPr>
            <p:nvPr/>
          </p:nvSpPr>
          <p:spPr bwMode="auto">
            <a:xfrm flipH="1">
              <a:off x="3705" y="951"/>
              <a:ext cx="144" cy="11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cxnSp>
          <p:nvCxnSpPr>
            <p:cNvPr id="90203" name="AutoShape 33"/>
            <p:cNvCxnSpPr>
              <a:cxnSpLocks noChangeShapeType="1"/>
              <a:stCxn id="90178" idx="3"/>
              <a:endCxn id="90224" idx="7"/>
            </p:cNvCxnSpPr>
            <p:nvPr/>
          </p:nvCxnSpPr>
          <p:spPr bwMode="auto">
            <a:xfrm flipH="1">
              <a:off x="2647" y="887"/>
              <a:ext cx="291" cy="213"/>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0204" name="Group 34"/>
            <p:cNvGrpSpPr>
              <a:grpSpLocks/>
            </p:cNvGrpSpPr>
            <p:nvPr/>
          </p:nvGrpSpPr>
          <p:grpSpPr bwMode="auto">
            <a:xfrm>
              <a:off x="2152" y="897"/>
              <a:ext cx="777" cy="921"/>
              <a:chOff x="2152" y="897"/>
              <a:chExt cx="777" cy="921"/>
            </a:xfrm>
          </p:grpSpPr>
          <p:sp>
            <p:nvSpPr>
              <p:cNvPr id="90223" name="AutoShape 35"/>
              <p:cNvSpPr>
                <a:spLocks noChangeArrowheads="1"/>
              </p:cNvSpPr>
              <p:nvPr/>
            </p:nvSpPr>
            <p:spPr bwMode="auto">
              <a:xfrm>
                <a:off x="2209" y="897"/>
                <a:ext cx="720" cy="720"/>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24" name="Oval 36"/>
              <p:cNvSpPr>
                <a:spLocks noChangeArrowheads="1"/>
              </p:cNvSpPr>
              <p:nvPr/>
            </p:nvSpPr>
            <p:spPr bwMode="auto">
              <a:xfrm>
                <a:off x="2465" y="1072"/>
                <a:ext cx="213" cy="190"/>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0225" name="Rectangle 37"/>
              <p:cNvSpPr>
                <a:spLocks noChangeArrowheads="1"/>
              </p:cNvSpPr>
              <p:nvPr/>
            </p:nvSpPr>
            <p:spPr bwMode="auto">
              <a:xfrm>
                <a:off x="2417" y="149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226" name="Rectangle 38"/>
              <p:cNvSpPr>
                <a:spLocks noChangeArrowheads="1"/>
              </p:cNvSpPr>
              <p:nvPr/>
            </p:nvSpPr>
            <p:spPr bwMode="auto">
              <a:xfrm>
                <a:off x="2609" y="149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227" name="AutoShape 39"/>
              <p:cNvCxnSpPr>
                <a:cxnSpLocks noChangeShapeType="1"/>
                <a:stCxn id="90224" idx="4"/>
                <a:endCxn id="90225" idx="0"/>
              </p:cNvCxnSpPr>
              <p:nvPr/>
            </p:nvCxnSpPr>
            <p:spPr bwMode="auto">
              <a:xfrm flipH="1">
                <a:off x="2465" y="1262"/>
                <a:ext cx="107" cy="234"/>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228" name="AutoShape 40"/>
              <p:cNvCxnSpPr>
                <a:cxnSpLocks noChangeShapeType="1"/>
                <a:stCxn id="90224" idx="4"/>
                <a:endCxn id="90226" idx="0"/>
              </p:cNvCxnSpPr>
              <p:nvPr/>
            </p:nvCxnSpPr>
            <p:spPr bwMode="auto">
              <a:xfrm>
                <a:off x="2572" y="1262"/>
                <a:ext cx="85" cy="234"/>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229" name="Text Box 41"/>
              <p:cNvSpPr txBox="1">
                <a:spLocks noChangeArrowheads="1"/>
              </p:cNvSpPr>
              <p:nvPr/>
            </p:nvSpPr>
            <p:spPr bwMode="auto">
              <a:xfrm>
                <a:off x="2152" y="1587"/>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0</a:t>
                </a:r>
              </a:p>
            </p:txBody>
          </p:sp>
        </p:grpSp>
        <p:cxnSp>
          <p:nvCxnSpPr>
            <p:cNvPr id="90205" name="AutoShape 42"/>
            <p:cNvCxnSpPr>
              <a:cxnSpLocks noChangeShapeType="1"/>
              <a:stCxn id="90179" idx="4"/>
              <a:endCxn id="90217" idx="0"/>
            </p:cNvCxnSpPr>
            <p:nvPr/>
          </p:nvCxnSpPr>
          <p:spPr bwMode="auto">
            <a:xfrm flipH="1">
              <a:off x="3387" y="1254"/>
              <a:ext cx="210"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206" name="Line 43"/>
            <p:cNvSpPr>
              <a:spLocks noChangeShapeType="1"/>
            </p:cNvSpPr>
            <p:nvPr/>
          </p:nvSpPr>
          <p:spPr bwMode="auto">
            <a:xfrm>
              <a:off x="3048" y="1381"/>
              <a:ext cx="241" cy="11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90207" name="Group 44"/>
            <p:cNvGrpSpPr>
              <a:grpSpLocks/>
            </p:cNvGrpSpPr>
            <p:nvPr/>
          </p:nvGrpSpPr>
          <p:grpSpPr bwMode="auto">
            <a:xfrm>
              <a:off x="3016" y="1264"/>
              <a:ext cx="736" cy="991"/>
              <a:chOff x="3016" y="1264"/>
              <a:chExt cx="736" cy="991"/>
            </a:xfrm>
          </p:grpSpPr>
          <p:sp>
            <p:nvSpPr>
              <p:cNvPr id="90216" name="AutoShape 45"/>
              <p:cNvSpPr>
                <a:spLocks noChangeArrowheads="1"/>
              </p:cNvSpPr>
              <p:nvPr/>
            </p:nvSpPr>
            <p:spPr bwMode="auto">
              <a:xfrm>
                <a:off x="3032" y="1264"/>
                <a:ext cx="720" cy="720"/>
              </a:xfrm>
              <a:prstGeom prst="triangle">
                <a:avLst>
                  <a:gd name="adj" fmla="val 50000"/>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7" name="Oval 46"/>
              <p:cNvSpPr>
                <a:spLocks noChangeAspect="1" noChangeArrowheads="1"/>
              </p:cNvSpPr>
              <p:nvPr/>
            </p:nvSpPr>
            <p:spPr bwMode="auto">
              <a:xfrm>
                <a:off x="3281" y="1432"/>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54</a:t>
                </a:r>
              </a:p>
            </p:txBody>
          </p:sp>
          <p:sp>
            <p:nvSpPr>
              <p:cNvPr id="90218" name="Rectangle 47"/>
              <p:cNvSpPr>
                <a:spLocks noChangeArrowheads="1"/>
              </p:cNvSpPr>
              <p:nvPr/>
            </p:nvSpPr>
            <p:spPr bwMode="auto">
              <a:xfrm>
                <a:off x="3233" y="186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219" name="Rectangle 48"/>
              <p:cNvSpPr>
                <a:spLocks noChangeArrowheads="1"/>
              </p:cNvSpPr>
              <p:nvPr/>
            </p:nvSpPr>
            <p:spPr bwMode="auto">
              <a:xfrm>
                <a:off x="3425" y="186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220" name="AutoShape 49"/>
              <p:cNvCxnSpPr>
                <a:cxnSpLocks noChangeShapeType="1"/>
                <a:stCxn id="90217" idx="4"/>
                <a:endCxn id="90218" idx="0"/>
              </p:cNvCxnSpPr>
              <p:nvPr/>
            </p:nvCxnSpPr>
            <p:spPr bwMode="auto">
              <a:xfrm flipH="1">
                <a:off x="3281" y="1623"/>
                <a:ext cx="106" cy="24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221" name="AutoShape 50"/>
              <p:cNvCxnSpPr>
                <a:cxnSpLocks noChangeShapeType="1"/>
                <a:stCxn id="90217" idx="4"/>
                <a:endCxn id="90219" idx="0"/>
              </p:cNvCxnSpPr>
              <p:nvPr/>
            </p:nvCxnSpPr>
            <p:spPr bwMode="auto">
              <a:xfrm>
                <a:off x="3387" y="1623"/>
                <a:ext cx="86" cy="24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222" name="Text Box 51"/>
              <p:cNvSpPr txBox="1">
                <a:spLocks noChangeArrowheads="1"/>
              </p:cNvSpPr>
              <p:nvPr/>
            </p:nvSpPr>
            <p:spPr bwMode="auto">
              <a:xfrm>
                <a:off x="3016" y="202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grpSp>
        <p:grpSp>
          <p:nvGrpSpPr>
            <p:cNvPr id="90208" name="Group 52"/>
            <p:cNvGrpSpPr>
              <a:grpSpLocks/>
            </p:cNvGrpSpPr>
            <p:nvPr/>
          </p:nvGrpSpPr>
          <p:grpSpPr bwMode="auto">
            <a:xfrm>
              <a:off x="4200" y="480"/>
              <a:ext cx="768" cy="903"/>
              <a:chOff x="4200" y="480"/>
              <a:chExt cx="768" cy="903"/>
            </a:xfrm>
          </p:grpSpPr>
          <p:sp>
            <p:nvSpPr>
              <p:cNvPr id="90209" name="AutoShape 53"/>
              <p:cNvSpPr>
                <a:spLocks noChangeArrowheads="1"/>
              </p:cNvSpPr>
              <p:nvPr/>
            </p:nvSpPr>
            <p:spPr bwMode="auto">
              <a:xfrm>
                <a:off x="4200" y="480"/>
                <a:ext cx="720" cy="720"/>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0" name="Oval 54"/>
              <p:cNvSpPr>
                <a:spLocks noChangeAspect="1" noChangeArrowheads="1"/>
              </p:cNvSpPr>
              <p:nvPr/>
            </p:nvSpPr>
            <p:spPr bwMode="auto">
              <a:xfrm>
                <a:off x="4439" y="686"/>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88</a:t>
                </a:r>
              </a:p>
            </p:txBody>
          </p:sp>
          <p:sp>
            <p:nvSpPr>
              <p:cNvPr id="90211" name="Rectangle 55"/>
              <p:cNvSpPr>
                <a:spLocks noChangeArrowheads="1"/>
              </p:cNvSpPr>
              <p:nvPr/>
            </p:nvSpPr>
            <p:spPr bwMode="auto">
              <a:xfrm>
                <a:off x="4417" y="107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212" name="Rectangle 56"/>
              <p:cNvSpPr>
                <a:spLocks noChangeArrowheads="1"/>
              </p:cNvSpPr>
              <p:nvPr/>
            </p:nvSpPr>
            <p:spPr bwMode="auto">
              <a:xfrm>
                <a:off x="4609" y="107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213" name="AutoShape 57"/>
              <p:cNvCxnSpPr>
                <a:cxnSpLocks noChangeShapeType="1"/>
                <a:stCxn id="90210" idx="4"/>
                <a:endCxn id="90211" idx="0"/>
              </p:cNvCxnSpPr>
              <p:nvPr/>
            </p:nvCxnSpPr>
            <p:spPr bwMode="auto">
              <a:xfrm flipH="1">
                <a:off x="4465" y="877"/>
                <a:ext cx="80" cy="20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214" name="AutoShape 58"/>
              <p:cNvCxnSpPr>
                <a:cxnSpLocks noChangeShapeType="1"/>
                <a:stCxn id="90210" idx="4"/>
                <a:endCxn id="90212" idx="0"/>
              </p:cNvCxnSpPr>
              <p:nvPr/>
            </p:nvCxnSpPr>
            <p:spPr bwMode="auto">
              <a:xfrm>
                <a:off x="4545" y="877"/>
                <a:ext cx="112" cy="20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215" name="Text Box 59"/>
              <p:cNvSpPr txBox="1">
                <a:spLocks noChangeArrowheads="1"/>
              </p:cNvSpPr>
              <p:nvPr/>
            </p:nvSpPr>
            <p:spPr bwMode="auto">
              <a:xfrm>
                <a:off x="4632" y="115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3</a:t>
                </a:r>
              </a:p>
            </p:txBody>
          </p:sp>
        </p:grpSp>
      </p:grpSp>
      <p:grpSp>
        <p:nvGrpSpPr>
          <p:cNvPr id="828476" name="Group 60"/>
          <p:cNvGrpSpPr>
            <a:grpSpLocks/>
          </p:cNvGrpSpPr>
          <p:nvPr/>
        </p:nvGrpSpPr>
        <p:grpSpPr bwMode="auto">
          <a:xfrm>
            <a:off x="698500" y="3719513"/>
            <a:ext cx="6299200" cy="2879725"/>
            <a:chOff x="1569" y="2229"/>
            <a:chExt cx="3968" cy="1814"/>
          </a:xfrm>
        </p:grpSpPr>
        <p:grpSp>
          <p:nvGrpSpPr>
            <p:cNvPr id="90119" name="Group 61"/>
            <p:cNvGrpSpPr>
              <a:grpSpLocks/>
            </p:cNvGrpSpPr>
            <p:nvPr/>
          </p:nvGrpSpPr>
          <p:grpSpPr bwMode="auto">
            <a:xfrm>
              <a:off x="2305" y="3045"/>
              <a:ext cx="777" cy="921"/>
              <a:chOff x="2152" y="897"/>
              <a:chExt cx="777" cy="921"/>
            </a:xfrm>
          </p:grpSpPr>
          <p:sp>
            <p:nvSpPr>
              <p:cNvPr id="90169" name="AutoShape 62"/>
              <p:cNvSpPr>
                <a:spLocks noChangeArrowheads="1"/>
              </p:cNvSpPr>
              <p:nvPr/>
            </p:nvSpPr>
            <p:spPr bwMode="auto">
              <a:xfrm>
                <a:off x="2209" y="897"/>
                <a:ext cx="720" cy="720"/>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70" name="Oval 63"/>
              <p:cNvSpPr>
                <a:spLocks noChangeArrowheads="1"/>
              </p:cNvSpPr>
              <p:nvPr/>
            </p:nvSpPr>
            <p:spPr bwMode="auto">
              <a:xfrm>
                <a:off x="2465" y="1072"/>
                <a:ext cx="213" cy="190"/>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0171" name="Rectangle 64"/>
              <p:cNvSpPr>
                <a:spLocks noChangeArrowheads="1"/>
              </p:cNvSpPr>
              <p:nvPr/>
            </p:nvSpPr>
            <p:spPr bwMode="auto">
              <a:xfrm>
                <a:off x="2417" y="149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72" name="Rectangle 65"/>
              <p:cNvSpPr>
                <a:spLocks noChangeArrowheads="1"/>
              </p:cNvSpPr>
              <p:nvPr/>
            </p:nvSpPr>
            <p:spPr bwMode="auto">
              <a:xfrm>
                <a:off x="2609" y="149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173" name="AutoShape 66"/>
              <p:cNvCxnSpPr>
                <a:cxnSpLocks noChangeShapeType="1"/>
                <a:stCxn id="90170" idx="4"/>
                <a:endCxn id="90171" idx="0"/>
              </p:cNvCxnSpPr>
              <p:nvPr/>
            </p:nvCxnSpPr>
            <p:spPr bwMode="auto">
              <a:xfrm flipH="1">
                <a:off x="2465" y="1262"/>
                <a:ext cx="107" cy="234"/>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4" name="AutoShape 67"/>
              <p:cNvCxnSpPr>
                <a:cxnSpLocks noChangeShapeType="1"/>
                <a:stCxn id="90170" idx="4"/>
                <a:endCxn id="90172" idx="0"/>
              </p:cNvCxnSpPr>
              <p:nvPr/>
            </p:nvCxnSpPr>
            <p:spPr bwMode="auto">
              <a:xfrm>
                <a:off x="2572" y="1262"/>
                <a:ext cx="85" cy="234"/>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75" name="Text Box 68"/>
              <p:cNvSpPr txBox="1">
                <a:spLocks noChangeArrowheads="1"/>
              </p:cNvSpPr>
              <p:nvPr/>
            </p:nvSpPr>
            <p:spPr bwMode="auto">
              <a:xfrm>
                <a:off x="2152" y="1587"/>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0</a:t>
                </a:r>
              </a:p>
            </p:txBody>
          </p:sp>
        </p:grpSp>
        <p:grpSp>
          <p:nvGrpSpPr>
            <p:cNvPr id="90120" name="Group 69"/>
            <p:cNvGrpSpPr>
              <a:grpSpLocks/>
            </p:cNvGrpSpPr>
            <p:nvPr/>
          </p:nvGrpSpPr>
          <p:grpSpPr bwMode="auto">
            <a:xfrm>
              <a:off x="3169" y="3052"/>
              <a:ext cx="736" cy="991"/>
              <a:chOff x="3016" y="1264"/>
              <a:chExt cx="736" cy="991"/>
            </a:xfrm>
          </p:grpSpPr>
          <p:sp>
            <p:nvSpPr>
              <p:cNvPr id="90162" name="AutoShape 70"/>
              <p:cNvSpPr>
                <a:spLocks noChangeArrowheads="1"/>
              </p:cNvSpPr>
              <p:nvPr/>
            </p:nvSpPr>
            <p:spPr bwMode="auto">
              <a:xfrm>
                <a:off x="3032" y="1264"/>
                <a:ext cx="720" cy="720"/>
              </a:xfrm>
              <a:prstGeom prst="triangle">
                <a:avLst>
                  <a:gd name="adj" fmla="val 50000"/>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63" name="Oval 71"/>
              <p:cNvSpPr>
                <a:spLocks noChangeAspect="1" noChangeArrowheads="1"/>
              </p:cNvSpPr>
              <p:nvPr/>
            </p:nvSpPr>
            <p:spPr bwMode="auto">
              <a:xfrm>
                <a:off x="3281" y="1432"/>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54</a:t>
                </a:r>
              </a:p>
            </p:txBody>
          </p:sp>
          <p:sp>
            <p:nvSpPr>
              <p:cNvPr id="90164" name="Rectangle 72"/>
              <p:cNvSpPr>
                <a:spLocks noChangeArrowheads="1"/>
              </p:cNvSpPr>
              <p:nvPr/>
            </p:nvSpPr>
            <p:spPr bwMode="auto">
              <a:xfrm>
                <a:off x="3233" y="186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65" name="Rectangle 73"/>
              <p:cNvSpPr>
                <a:spLocks noChangeArrowheads="1"/>
              </p:cNvSpPr>
              <p:nvPr/>
            </p:nvSpPr>
            <p:spPr bwMode="auto">
              <a:xfrm>
                <a:off x="3425" y="1863"/>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166" name="AutoShape 74"/>
              <p:cNvCxnSpPr>
                <a:cxnSpLocks noChangeShapeType="1"/>
                <a:stCxn id="90163" idx="4"/>
                <a:endCxn id="90164" idx="0"/>
              </p:cNvCxnSpPr>
              <p:nvPr/>
            </p:nvCxnSpPr>
            <p:spPr bwMode="auto">
              <a:xfrm flipH="1">
                <a:off x="3281" y="1623"/>
                <a:ext cx="106" cy="24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67" name="AutoShape 75"/>
              <p:cNvCxnSpPr>
                <a:cxnSpLocks noChangeShapeType="1"/>
                <a:stCxn id="90163" idx="4"/>
                <a:endCxn id="90165" idx="0"/>
              </p:cNvCxnSpPr>
              <p:nvPr/>
            </p:nvCxnSpPr>
            <p:spPr bwMode="auto">
              <a:xfrm>
                <a:off x="3387" y="1623"/>
                <a:ext cx="86" cy="24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68" name="Text Box 76"/>
              <p:cNvSpPr txBox="1">
                <a:spLocks noChangeArrowheads="1"/>
              </p:cNvSpPr>
              <p:nvPr/>
            </p:nvSpPr>
            <p:spPr bwMode="auto">
              <a:xfrm>
                <a:off x="3016" y="202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grpSp>
        <p:grpSp>
          <p:nvGrpSpPr>
            <p:cNvPr id="90121" name="Group 77"/>
            <p:cNvGrpSpPr>
              <a:grpSpLocks/>
            </p:cNvGrpSpPr>
            <p:nvPr/>
          </p:nvGrpSpPr>
          <p:grpSpPr bwMode="auto">
            <a:xfrm>
              <a:off x="4080" y="3051"/>
              <a:ext cx="495" cy="601"/>
              <a:chOff x="3665" y="1239"/>
              <a:chExt cx="495" cy="601"/>
            </a:xfrm>
          </p:grpSpPr>
          <p:sp>
            <p:nvSpPr>
              <p:cNvPr id="90159" name="AutoShape 78"/>
              <p:cNvSpPr>
                <a:spLocks noChangeArrowheads="1"/>
              </p:cNvSpPr>
              <p:nvPr/>
            </p:nvSpPr>
            <p:spPr bwMode="auto">
              <a:xfrm>
                <a:off x="3665" y="1239"/>
                <a:ext cx="384" cy="392"/>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60" name="Rectangle 79"/>
              <p:cNvSpPr>
                <a:spLocks noChangeArrowheads="1"/>
              </p:cNvSpPr>
              <p:nvPr/>
            </p:nvSpPr>
            <p:spPr bwMode="auto">
              <a:xfrm>
                <a:off x="3809" y="148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61" name="Text Box 80"/>
              <p:cNvSpPr txBox="1">
                <a:spLocks noChangeArrowheads="1"/>
              </p:cNvSpPr>
              <p:nvPr/>
            </p:nvSpPr>
            <p:spPr bwMode="auto">
              <a:xfrm>
                <a:off x="3824" y="1609"/>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2</a:t>
                </a:r>
              </a:p>
            </p:txBody>
          </p:sp>
        </p:grpSp>
        <p:sp>
          <p:nvSpPr>
            <p:cNvPr id="90122" name="Oval 81"/>
            <p:cNvSpPr>
              <a:spLocks noChangeAspect="1" noChangeArrowheads="1"/>
            </p:cNvSpPr>
            <p:nvPr/>
          </p:nvSpPr>
          <p:spPr bwMode="auto">
            <a:xfrm>
              <a:off x="4577" y="2852"/>
              <a:ext cx="233" cy="21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78</a:t>
              </a:r>
            </a:p>
          </p:txBody>
        </p:sp>
        <p:sp>
          <p:nvSpPr>
            <p:cNvPr id="90123" name="Oval 82"/>
            <p:cNvSpPr>
              <a:spLocks noChangeAspect="1" noChangeArrowheads="1"/>
            </p:cNvSpPr>
            <p:nvPr/>
          </p:nvSpPr>
          <p:spPr bwMode="auto">
            <a:xfrm>
              <a:off x="3057" y="2836"/>
              <a:ext cx="233" cy="21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50</a:t>
              </a:r>
            </a:p>
          </p:txBody>
        </p:sp>
        <p:sp>
          <p:nvSpPr>
            <p:cNvPr id="90124" name="Oval 83"/>
            <p:cNvSpPr>
              <a:spLocks noChangeAspect="1" noChangeArrowheads="1"/>
            </p:cNvSpPr>
            <p:nvPr/>
          </p:nvSpPr>
          <p:spPr bwMode="auto">
            <a:xfrm>
              <a:off x="3809" y="2500"/>
              <a:ext cx="233" cy="21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0125" name="AutoShape 84"/>
            <p:cNvCxnSpPr>
              <a:cxnSpLocks noChangeShapeType="1"/>
              <a:stCxn id="90128" idx="5"/>
              <a:endCxn id="90124" idx="1"/>
            </p:cNvCxnSpPr>
            <p:nvPr/>
          </p:nvCxnSpPr>
          <p:spPr bwMode="auto">
            <a:xfrm>
              <a:off x="2854" y="2392"/>
              <a:ext cx="989" cy="12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6" name="AutoShape 85"/>
            <p:cNvCxnSpPr>
              <a:cxnSpLocks noChangeShapeType="1"/>
              <a:stCxn id="90124" idx="3"/>
              <a:endCxn id="90123" idx="7"/>
            </p:cNvCxnSpPr>
            <p:nvPr/>
          </p:nvCxnSpPr>
          <p:spPr bwMode="auto">
            <a:xfrm flipH="1">
              <a:off x="3256" y="2699"/>
              <a:ext cx="587" cy="150"/>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7" name="AutoShape 86"/>
            <p:cNvCxnSpPr>
              <a:cxnSpLocks noChangeShapeType="1"/>
              <a:stCxn id="90122" idx="5"/>
              <a:endCxn id="90149" idx="1"/>
            </p:cNvCxnSpPr>
            <p:nvPr/>
          </p:nvCxnSpPr>
          <p:spPr bwMode="auto">
            <a:xfrm>
              <a:off x="4776" y="3051"/>
              <a:ext cx="263" cy="18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28" name="Oval 87"/>
            <p:cNvSpPr>
              <a:spLocks noChangeAspect="1" noChangeArrowheads="1"/>
            </p:cNvSpPr>
            <p:nvPr/>
          </p:nvSpPr>
          <p:spPr bwMode="auto">
            <a:xfrm>
              <a:off x="2673" y="2229"/>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sp>
          <p:nvSpPr>
            <p:cNvPr id="90129" name="Oval 88"/>
            <p:cNvSpPr>
              <a:spLocks noChangeAspect="1" noChangeArrowheads="1"/>
            </p:cNvSpPr>
            <p:nvPr/>
          </p:nvSpPr>
          <p:spPr bwMode="auto">
            <a:xfrm>
              <a:off x="1669" y="2500"/>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17</a:t>
              </a:r>
            </a:p>
          </p:txBody>
        </p:sp>
        <p:sp>
          <p:nvSpPr>
            <p:cNvPr id="90130" name="Oval 89"/>
            <p:cNvSpPr>
              <a:spLocks noChangeAspect="1" noChangeArrowheads="1"/>
            </p:cNvSpPr>
            <p:nvPr/>
          </p:nvSpPr>
          <p:spPr bwMode="auto">
            <a:xfrm>
              <a:off x="1801" y="2836"/>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sp>
          <p:nvSpPr>
            <p:cNvPr id="90131" name="Rectangle 90"/>
            <p:cNvSpPr>
              <a:spLocks noChangeArrowheads="1"/>
            </p:cNvSpPr>
            <p:nvPr/>
          </p:nvSpPr>
          <p:spPr bwMode="auto">
            <a:xfrm>
              <a:off x="1569" y="288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32" name="Rectangle 91"/>
            <p:cNvSpPr>
              <a:spLocks noChangeArrowheads="1"/>
            </p:cNvSpPr>
            <p:nvPr/>
          </p:nvSpPr>
          <p:spPr bwMode="auto">
            <a:xfrm>
              <a:off x="1753" y="3268"/>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33" name="Rectangle 92"/>
            <p:cNvSpPr>
              <a:spLocks noChangeArrowheads="1"/>
            </p:cNvSpPr>
            <p:nvPr/>
          </p:nvSpPr>
          <p:spPr bwMode="auto">
            <a:xfrm>
              <a:off x="1985" y="327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134" name="AutoShape 93"/>
            <p:cNvCxnSpPr>
              <a:cxnSpLocks noChangeShapeType="1"/>
              <a:stCxn id="90128" idx="3"/>
              <a:endCxn id="90129" idx="7"/>
            </p:cNvCxnSpPr>
            <p:nvPr/>
          </p:nvCxnSpPr>
          <p:spPr bwMode="auto">
            <a:xfrm flipH="1">
              <a:off x="1850" y="2392"/>
              <a:ext cx="854" cy="13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5" name="AutoShape 94"/>
            <p:cNvCxnSpPr>
              <a:cxnSpLocks noChangeShapeType="1"/>
              <a:stCxn id="90129" idx="4"/>
              <a:endCxn id="90131" idx="0"/>
            </p:cNvCxnSpPr>
            <p:nvPr/>
          </p:nvCxnSpPr>
          <p:spPr bwMode="auto">
            <a:xfrm flipH="1">
              <a:off x="1617" y="2691"/>
              <a:ext cx="158" cy="193"/>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6" name="AutoShape 95"/>
            <p:cNvCxnSpPr>
              <a:cxnSpLocks noChangeShapeType="1"/>
              <a:stCxn id="90129" idx="4"/>
              <a:endCxn id="90130" idx="0"/>
            </p:cNvCxnSpPr>
            <p:nvPr/>
          </p:nvCxnSpPr>
          <p:spPr bwMode="auto">
            <a:xfrm>
              <a:off x="1775" y="2691"/>
              <a:ext cx="132" cy="14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7" name="AutoShape 96"/>
            <p:cNvCxnSpPr>
              <a:cxnSpLocks noChangeShapeType="1"/>
              <a:stCxn id="90130" idx="4"/>
              <a:endCxn id="90132" idx="0"/>
            </p:cNvCxnSpPr>
            <p:nvPr/>
          </p:nvCxnSpPr>
          <p:spPr bwMode="auto">
            <a:xfrm flipH="1">
              <a:off x="1801" y="3027"/>
              <a:ext cx="106" cy="24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8" name="AutoShape 97"/>
            <p:cNvCxnSpPr>
              <a:cxnSpLocks noChangeShapeType="1"/>
              <a:stCxn id="90130" idx="4"/>
              <a:endCxn id="90133" idx="0"/>
            </p:cNvCxnSpPr>
            <p:nvPr/>
          </p:nvCxnSpPr>
          <p:spPr bwMode="auto">
            <a:xfrm>
              <a:off x="1907" y="3027"/>
              <a:ext cx="126" cy="24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9" name="AutoShape 98"/>
            <p:cNvCxnSpPr>
              <a:cxnSpLocks noChangeShapeType="1"/>
              <a:stCxn id="90124" idx="5"/>
              <a:endCxn id="90122" idx="1"/>
            </p:cNvCxnSpPr>
            <p:nvPr/>
          </p:nvCxnSpPr>
          <p:spPr bwMode="auto">
            <a:xfrm>
              <a:off x="4008" y="2699"/>
              <a:ext cx="603" cy="166"/>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40" name="AutoShape 99"/>
            <p:cNvCxnSpPr>
              <a:cxnSpLocks noChangeShapeType="1"/>
              <a:stCxn id="90123" idx="5"/>
              <a:endCxn id="90163" idx="1"/>
            </p:cNvCxnSpPr>
            <p:nvPr/>
          </p:nvCxnSpPr>
          <p:spPr bwMode="auto">
            <a:xfrm>
              <a:off x="3256" y="3035"/>
              <a:ext cx="209" cy="213"/>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41" name="Text Box 100"/>
            <p:cNvSpPr txBox="1">
              <a:spLocks noChangeArrowheads="1"/>
            </p:cNvSpPr>
            <p:nvPr/>
          </p:nvSpPr>
          <p:spPr bwMode="auto">
            <a:xfrm>
              <a:off x="2701" y="2587"/>
              <a:ext cx="3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a=y</a:t>
              </a:r>
            </a:p>
          </p:txBody>
        </p:sp>
        <p:sp>
          <p:nvSpPr>
            <p:cNvPr id="90142" name="Line 101"/>
            <p:cNvSpPr>
              <a:spLocks noChangeShapeType="1"/>
            </p:cNvSpPr>
            <p:nvPr/>
          </p:nvSpPr>
          <p:spPr bwMode="auto">
            <a:xfrm>
              <a:off x="2973" y="2762"/>
              <a:ext cx="96"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90143" name="Group 102"/>
            <p:cNvGrpSpPr>
              <a:grpSpLocks/>
            </p:cNvGrpSpPr>
            <p:nvPr/>
          </p:nvGrpSpPr>
          <p:grpSpPr bwMode="auto">
            <a:xfrm>
              <a:off x="4798" y="2651"/>
              <a:ext cx="475" cy="231"/>
              <a:chOff x="2662" y="2304"/>
              <a:chExt cx="475" cy="231"/>
            </a:xfrm>
          </p:grpSpPr>
          <p:sp>
            <p:nvSpPr>
              <p:cNvPr id="90157" name="Text Box 103"/>
              <p:cNvSpPr txBox="1">
                <a:spLocks noChangeArrowheads="1"/>
              </p:cNvSpPr>
              <p:nvPr/>
            </p:nvSpPr>
            <p:spPr bwMode="auto">
              <a:xfrm>
                <a:off x="2819" y="230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c=z</a:t>
                </a:r>
              </a:p>
            </p:txBody>
          </p:sp>
          <p:sp>
            <p:nvSpPr>
              <p:cNvPr id="90158" name="Line 104"/>
              <p:cNvSpPr>
                <a:spLocks noChangeShapeType="1"/>
              </p:cNvSpPr>
              <p:nvPr/>
            </p:nvSpPr>
            <p:spPr bwMode="auto">
              <a:xfrm flipH="1">
                <a:off x="2662" y="2479"/>
                <a:ext cx="168" cy="4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90144" name="Group 105"/>
            <p:cNvGrpSpPr>
              <a:grpSpLocks/>
            </p:cNvGrpSpPr>
            <p:nvPr/>
          </p:nvGrpSpPr>
          <p:grpSpPr bwMode="auto">
            <a:xfrm>
              <a:off x="4019" y="2288"/>
              <a:ext cx="456" cy="267"/>
              <a:chOff x="2658" y="2861"/>
              <a:chExt cx="456" cy="267"/>
            </a:xfrm>
          </p:grpSpPr>
          <p:sp>
            <p:nvSpPr>
              <p:cNvPr id="90155" name="Text Box 106"/>
              <p:cNvSpPr txBox="1">
                <a:spLocks noChangeArrowheads="1"/>
              </p:cNvSpPr>
              <p:nvPr/>
            </p:nvSpPr>
            <p:spPr bwMode="auto">
              <a:xfrm>
                <a:off x="2772" y="2861"/>
                <a:ext cx="3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b=x</a:t>
                </a:r>
              </a:p>
            </p:txBody>
          </p:sp>
          <p:sp>
            <p:nvSpPr>
              <p:cNvPr id="90156" name="Line 107"/>
              <p:cNvSpPr>
                <a:spLocks noChangeShapeType="1"/>
              </p:cNvSpPr>
              <p:nvPr/>
            </p:nvSpPr>
            <p:spPr bwMode="auto">
              <a:xfrm flipH="1">
                <a:off x="2658" y="3016"/>
                <a:ext cx="144" cy="11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cxnSp>
          <p:nvCxnSpPr>
            <p:cNvPr id="90145" name="AutoShape 108"/>
            <p:cNvCxnSpPr>
              <a:cxnSpLocks noChangeShapeType="1"/>
              <a:stCxn id="90123" idx="3"/>
              <a:endCxn id="90170" idx="7"/>
            </p:cNvCxnSpPr>
            <p:nvPr/>
          </p:nvCxnSpPr>
          <p:spPr bwMode="auto">
            <a:xfrm flipH="1">
              <a:off x="2800" y="3035"/>
              <a:ext cx="291" cy="213"/>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0146" name="Group 109"/>
            <p:cNvGrpSpPr>
              <a:grpSpLocks/>
            </p:cNvGrpSpPr>
            <p:nvPr/>
          </p:nvGrpSpPr>
          <p:grpSpPr bwMode="auto">
            <a:xfrm>
              <a:off x="4761" y="3052"/>
              <a:ext cx="776" cy="911"/>
              <a:chOff x="3561" y="2969"/>
              <a:chExt cx="776" cy="911"/>
            </a:xfrm>
          </p:grpSpPr>
          <p:sp>
            <p:nvSpPr>
              <p:cNvPr id="90148" name="AutoShape 110"/>
              <p:cNvSpPr>
                <a:spLocks noChangeArrowheads="1"/>
              </p:cNvSpPr>
              <p:nvPr/>
            </p:nvSpPr>
            <p:spPr bwMode="auto">
              <a:xfrm>
                <a:off x="3561" y="2969"/>
                <a:ext cx="720" cy="720"/>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49" name="Oval 111"/>
              <p:cNvSpPr>
                <a:spLocks noChangeAspect="1" noChangeArrowheads="1"/>
              </p:cNvSpPr>
              <p:nvPr/>
            </p:nvSpPr>
            <p:spPr bwMode="auto">
              <a:xfrm>
                <a:off x="3808" y="3127"/>
                <a:ext cx="212" cy="191"/>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88</a:t>
                </a:r>
              </a:p>
            </p:txBody>
          </p:sp>
          <p:sp>
            <p:nvSpPr>
              <p:cNvPr id="90150" name="Rectangle 112"/>
              <p:cNvSpPr>
                <a:spLocks noChangeArrowheads="1"/>
              </p:cNvSpPr>
              <p:nvPr/>
            </p:nvSpPr>
            <p:spPr bwMode="auto">
              <a:xfrm>
                <a:off x="3786" y="3519"/>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51" name="Rectangle 113"/>
              <p:cNvSpPr>
                <a:spLocks noChangeArrowheads="1"/>
              </p:cNvSpPr>
              <p:nvPr/>
            </p:nvSpPr>
            <p:spPr bwMode="auto">
              <a:xfrm>
                <a:off x="3978" y="3519"/>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0152" name="AutoShape 114"/>
              <p:cNvCxnSpPr>
                <a:cxnSpLocks noChangeShapeType="1"/>
                <a:stCxn id="90149" idx="4"/>
                <a:endCxn id="90150" idx="0"/>
              </p:cNvCxnSpPr>
              <p:nvPr/>
            </p:nvCxnSpPr>
            <p:spPr bwMode="auto">
              <a:xfrm flipH="1">
                <a:off x="3834" y="3318"/>
                <a:ext cx="80" cy="20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53" name="AutoShape 115"/>
              <p:cNvCxnSpPr>
                <a:cxnSpLocks noChangeShapeType="1"/>
                <a:stCxn id="90149" idx="4"/>
                <a:endCxn id="90151" idx="0"/>
              </p:cNvCxnSpPr>
              <p:nvPr/>
            </p:nvCxnSpPr>
            <p:spPr bwMode="auto">
              <a:xfrm>
                <a:off x="3914" y="3318"/>
                <a:ext cx="112" cy="201"/>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54" name="Text Box 116"/>
              <p:cNvSpPr txBox="1">
                <a:spLocks noChangeArrowheads="1"/>
              </p:cNvSpPr>
              <p:nvPr/>
            </p:nvSpPr>
            <p:spPr bwMode="auto">
              <a:xfrm>
                <a:off x="4001" y="3649"/>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3</a:t>
                </a:r>
              </a:p>
            </p:txBody>
          </p:sp>
        </p:grpSp>
        <p:cxnSp>
          <p:nvCxnSpPr>
            <p:cNvPr id="90147" name="AutoShape 117"/>
            <p:cNvCxnSpPr>
              <a:cxnSpLocks noChangeShapeType="1"/>
              <a:stCxn id="90122" idx="3"/>
              <a:endCxn id="90160" idx="0"/>
            </p:cNvCxnSpPr>
            <p:nvPr/>
          </p:nvCxnSpPr>
          <p:spPr bwMode="auto">
            <a:xfrm flipH="1">
              <a:off x="4272" y="3051"/>
              <a:ext cx="339" cy="249"/>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8534" name="AutoShape 118"/>
          <p:cNvSpPr>
            <a:spLocks noChangeArrowheads="1"/>
          </p:cNvSpPr>
          <p:nvPr/>
        </p:nvSpPr>
        <p:spPr bwMode="auto">
          <a:xfrm>
            <a:off x="6599238" y="2744788"/>
            <a:ext cx="436562" cy="1563687"/>
          </a:xfrm>
          <a:prstGeom prst="curvedLeftArrow">
            <a:avLst>
              <a:gd name="adj1" fmla="val 71636"/>
              <a:gd name="adj2" fmla="val 143273"/>
              <a:gd name="adj3" fmla="val 33333"/>
            </a:avLst>
          </a:prstGeom>
          <a:solidFill>
            <a:schemeClr val="tx2"/>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77034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85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8535">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28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535" grpId="0" build="p"/>
      <p:bldP spid="8285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277813" y="-69850"/>
            <a:ext cx="7772400" cy="1143000"/>
          </a:xfrm>
        </p:spPr>
        <p:txBody>
          <a:bodyPr/>
          <a:lstStyle/>
          <a:p>
            <a:pPr eaLnBrk="1" hangingPunct="1"/>
            <a:r>
              <a:rPr lang="en-US" altLang="en-US" smtClean="0"/>
              <a:t>Removal in an AVL Tree</a:t>
            </a:r>
          </a:p>
        </p:txBody>
      </p:sp>
      <p:sp>
        <p:nvSpPr>
          <p:cNvPr id="91140" name="Rectangle 3" descr="Rectangle: Click to edit Master text styles&#10;Second level&#10;Third level&#10;Fourth level&#10;Fifth level"/>
          <p:cNvSpPr>
            <a:spLocks noGrp="1" noChangeArrowheads="1"/>
          </p:cNvSpPr>
          <p:nvPr>
            <p:ph type="body" sz="half" idx="1"/>
          </p:nvPr>
        </p:nvSpPr>
        <p:spPr>
          <a:xfrm>
            <a:off x="430213" y="1282700"/>
            <a:ext cx="8256587" cy="1219200"/>
          </a:xfrm>
        </p:spPr>
        <p:txBody>
          <a:bodyPr/>
          <a:lstStyle/>
          <a:p>
            <a:pPr eaLnBrk="1" hangingPunct="1">
              <a:lnSpc>
                <a:spcPct val="90000"/>
              </a:lnSpc>
            </a:pPr>
            <a:r>
              <a:rPr lang="en-US" altLang="en-US" sz="2400" smtClean="0"/>
              <a:t>Removal begins as in a binary search tree</a:t>
            </a:r>
          </a:p>
          <a:p>
            <a:pPr lvl="1" eaLnBrk="1" hangingPunct="1">
              <a:lnSpc>
                <a:spcPct val="90000"/>
              </a:lnSpc>
            </a:pPr>
            <a:r>
              <a:rPr lang="en-US" altLang="en-US" sz="2000" smtClean="0"/>
              <a:t>the node removed will become an empty external node. </a:t>
            </a:r>
          </a:p>
          <a:p>
            <a:pPr lvl="1" eaLnBrk="1" hangingPunct="1">
              <a:lnSpc>
                <a:spcPct val="90000"/>
              </a:lnSpc>
            </a:pPr>
            <a:r>
              <a:rPr lang="en-US" altLang="en-US" sz="2000" smtClean="0"/>
              <a:t>The parent </a:t>
            </a:r>
            <a:r>
              <a:rPr lang="en-US" altLang="en-US" sz="2000" b="1" i="1" smtClean="0">
                <a:solidFill>
                  <a:schemeClr val="tx2"/>
                </a:solidFill>
                <a:latin typeface="Times New Roman" pitchFamily="18" charset="0"/>
              </a:rPr>
              <a:t>w</a:t>
            </a:r>
            <a:r>
              <a:rPr lang="en-US" altLang="en-US" sz="2000" smtClean="0"/>
              <a:t> or one of its ancestor may be unbalanced.</a:t>
            </a:r>
          </a:p>
          <a:p>
            <a:pPr eaLnBrk="1" hangingPunct="1">
              <a:lnSpc>
                <a:spcPct val="90000"/>
              </a:lnSpc>
            </a:pPr>
            <a:r>
              <a:rPr lang="en-US" altLang="en-US" sz="2400" smtClean="0"/>
              <a:t>Remove </a:t>
            </a:r>
            <a:r>
              <a:rPr lang="en-US" altLang="en-US" sz="2400" smtClean="0">
                <a:solidFill>
                  <a:schemeClr val="tx2"/>
                </a:solidFill>
              </a:rPr>
              <a:t>32</a:t>
            </a:r>
            <a:r>
              <a:rPr lang="en-US" altLang="en-US" sz="2400" smtClean="0"/>
              <a:t>: </a:t>
            </a:r>
          </a:p>
        </p:txBody>
      </p:sp>
      <p:sp>
        <p:nvSpPr>
          <p:cNvPr id="91138"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E71E6F4F-FF0B-47DF-9FCC-86C89D4C41D9}" type="slidenum">
              <a:rPr lang="en-US" sz="1400" smtClean="0"/>
              <a:pPr eaLnBrk="1" hangingPunct="1"/>
              <a:t>43</a:t>
            </a:fld>
            <a:endParaRPr lang="en-US" sz="1400" smtClean="0"/>
          </a:p>
        </p:txBody>
      </p:sp>
      <p:grpSp>
        <p:nvGrpSpPr>
          <p:cNvPr id="91141" name="Group 4"/>
          <p:cNvGrpSpPr>
            <a:grpSpLocks/>
          </p:cNvGrpSpPr>
          <p:nvPr/>
        </p:nvGrpSpPr>
        <p:grpSpPr bwMode="auto">
          <a:xfrm>
            <a:off x="1258888" y="3067050"/>
            <a:ext cx="2743200" cy="2755900"/>
            <a:chOff x="2112" y="1824"/>
            <a:chExt cx="1728" cy="1736"/>
          </a:xfrm>
        </p:grpSpPr>
        <p:sp>
          <p:nvSpPr>
            <p:cNvPr id="91182" name="Oval 5"/>
            <p:cNvSpPr>
              <a:spLocks noChangeArrowheads="1"/>
            </p:cNvSpPr>
            <p:nvPr/>
          </p:nvSpPr>
          <p:spPr bwMode="auto">
            <a:xfrm>
              <a:off x="2686" y="182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91183" name="Oval 6"/>
            <p:cNvSpPr>
              <a:spLocks noChangeArrowheads="1"/>
            </p:cNvSpPr>
            <p:nvPr/>
          </p:nvSpPr>
          <p:spPr bwMode="auto">
            <a:xfrm>
              <a:off x="2164" y="220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91184" name="Oval 7"/>
            <p:cNvSpPr>
              <a:spLocks noChangeArrowheads="1"/>
            </p:cNvSpPr>
            <p:nvPr/>
          </p:nvSpPr>
          <p:spPr bwMode="auto">
            <a:xfrm>
              <a:off x="3416" y="26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91185" name="Oval 8"/>
            <p:cNvSpPr>
              <a:spLocks noChangeArrowheads="1"/>
            </p:cNvSpPr>
            <p:nvPr/>
          </p:nvSpPr>
          <p:spPr bwMode="auto">
            <a:xfrm>
              <a:off x="2296" y="26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32</a:t>
              </a:r>
            </a:p>
          </p:txBody>
        </p:sp>
        <p:sp>
          <p:nvSpPr>
            <p:cNvPr id="91186" name="Oval 9"/>
            <p:cNvSpPr>
              <a:spLocks noChangeArrowheads="1"/>
            </p:cNvSpPr>
            <p:nvPr/>
          </p:nvSpPr>
          <p:spPr bwMode="auto">
            <a:xfrm>
              <a:off x="2908" y="26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91187" name="Oval 10"/>
            <p:cNvSpPr>
              <a:spLocks noChangeArrowheads="1"/>
            </p:cNvSpPr>
            <p:nvPr/>
          </p:nvSpPr>
          <p:spPr bwMode="auto">
            <a:xfrm>
              <a:off x="3544" y="306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91188" name="Oval 11"/>
            <p:cNvSpPr>
              <a:spLocks noChangeArrowheads="1"/>
            </p:cNvSpPr>
            <p:nvPr/>
          </p:nvSpPr>
          <p:spPr bwMode="auto">
            <a:xfrm>
              <a:off x="2686" y="307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91189" name="Oval 12"/>
            <p:cNvSpPr>
              <a:spLocks noChangeArrowheads="1"/>
            </p:cNvSpPr>
            <p:nvPr/>
          </p:nvSpPr>
          <p:spPr bwMode="auto">
            <a:xfrm>
              <a:off x="3166" y="220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91190" name="Rectangle 13"/>
            <p:cNvSpPr>
              <a:spLocks noChangeArrowheads="1"/>
            </p:cNvSpPr>
            <p:nvPr/>
          </p:nvSpPr>
          <p:spPr bwMode="auto">
            <a:xfrm>
              <a:off x="2112" y="260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91" name="Rectangle 14"/>
            <p:cNvSpPr>
              <a:spLocks noChangeArrowheads="1"/>
            </p:cNvSpPr>
            <p:nvPr/>
          </p:nvSpPr>
          <p:spPr bwMode="auto">
            <a:xfrm>
              <a:off x="2304" y="303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92" name="Rectangle 15"/>
            <p:cNvSpPr>
              <a:spLocks noChangeArrowheads="1"/>
            </p:cNvSpPr>
            <p:nvPr/>
          </p:nvSpPr>
          <p:spPr bwMode="auto">
            <a:xfrm>
              <a:off x="2496" y="303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93" name="Rectangle 16"/>
            <p:cNvSpPr>
              <a:spLocks noChangeArrowheads="1"/>
            </p:cNvSpPr>
            <p:nvPr/>
          </p:nvSpPr>
          <p:spPr bwMode="auto">
            <a:xfrm>
              <a:off x="2688"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94" name="Rectangle 17"/>
            <p:cNvSpPr>
              <a:spLocks noChangeArrowheads="1"/>
            </p:cNvSpPr>
            <p:nvPr/>
          </p:nvSpPr>
          <p:spPr bwMode="auto">
            <a:xfrm>
              <a:off x="2880"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95" name="Rectangle 18"/>
            <p:cNvSpPr>
              <a:spLocks noChangeArrowheads="1"/>
            </p:cNvSpPr>
            <p:nvPr/>
          </p:nvSpPr>
          <p:spPr bwMode="auto">
            <a:xfrm>
              <a:off x="3360" y="307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96" name="Rectangle 19"/>
            <p:cNvSpPr>
              <a:spLocks noChangeArrowheads="1"/>
            </p:cNvSpPr>
            <p:nvPr/>
          </p:nvSpPr>
          <p:spPr bwMode="auto">
            <a:xfrm>
              <a:off x="3552" y="345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97" name="Rectangle 20"/>
            <p:cNvSpPr>
              <a:spLocks noChangeArrowheads="1"/>
            </p:cNvSpPr>
            <p:nvPr/>
          </p:nvSpPr>
          <p:spPr bwMode="auto">
            <a:xfrm>
              <a:off x="3744" y="345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1198" name="AutoShape 21"/>
            <p:cNvCxnSpPr>
              <a:cxnSpLocks noChangeShapeType="1"/>
              <a:stCxn id="91182" idx="4"/>
              <a:endCxn id="91183" idx="0"/>
            </p:cNvCxnSpPr>
            <p:nvPr/>
          </p:nvCxnSpPr>
          <p:spPr bwMode="auto">
            <a:xfrm flipH="1">
              <a:off x="2305" y="2078"/>
              <a:ext cx="522"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99" name="AutoShape 22"/>
            <p:cNvCxnSpPr>
              <a:cxnSpLocks noChangeShapeType="1"/>
              <a:stCxn id="91183" idx="4"/>
              <a:endCxn id="91190" idx="0"/>
            </p:cNvCxnSpPr>
            <p:nvPr/>
          </p:nvCxnSpPr>
          <p:spPr bwMode="auto">
            <a:xfrm flipH="1">
              <a:off x="2160" y="2462"/>
              <a:ext cx="14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0" name="AutoShape 23"/>
            <p:cNvCxnSpPr>
              <a:cxnSpLocks noChangeShapeType="1"/>
              <a:stCxn id="91183" idx="4"/>
              <a:endCxn id="91185" idx="0"/>
            </p:cNvCxnSpPr>
            <p:nvPr/>
          </p:nvCxnSpPr>
          <p:spPr bwMode="auto">
            <a:xfrm>
              <a:off x="2305" y="2462"/>
              <a:ext cx="13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1" name="AutoShape 24"/>
            <p:cNvCxnSpPr>
              <a:cxnSpLocks noChangeShapeType="1"/>
              <a:stCxn id="91182" idx="4"/>
              <a:endCxn id="91189" idx="0"/>
            </p:cNvCxnSpPr>
            <p:nvPr/>
          </p:nvCxnSpPr>
          <p:spPr bwMode="auto">
            <a:xfrm>
              <a:off x="2827" y="2078"/>
              <a:ext cx="480"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2" name="AutoShape 25"/>
            <p:cNvCxnSpPr>
              <a:cxnSpLocks noChangeShapeType="1"/>
              <a:stCxn id="91184" idx="0"/>
              <a:endCxn id="91189" idx="4"/>
            </p:cNvCxnSpPr>
            <p:nvPr/>
          </p:nvCxnSpPr>
          <p:spPr bwMode="auto">
            <a:xfrm flipH="1" flipV="1">
              <a:off x="3307" y="2462"/>
              <a:ext cx="250"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3" name="AutoShape 26"/>
            <p:cNvCxnSpPr>
              <a:cxnSpLocks noChangeShapeType="1"/>
              <a:stCxn id="91184" idx="4"/>
              <a:endCxn id="91187" idx="0"/>
            </p:cNvCxnSpPr>
            <p:nvPr/>
          </p:nvCxnSpPr>
          <p:spPr bwMode="auto">
            <a:xfrm>
              <a:off x="3557" y="2894"/>
              <a:ext cx="128" cy="17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4" name="AutoShape 27"/>
            <p:cNvCxnSpPr>
              <a:cxnSpLocks noChangeShapeType="1"/>
              <a:stCxn id="91186" idx="4"/>
              <a:endCxn id="91188" idx="0"/>
            </p:cNvCxnSpPr>
            <p:nvPr/>
          </p:nvCxnSpPr>
          <p:spPr bwMode="auto">
            <a:xfrm flipH="1">
              <a:off x="2827" y="2894"/>
              <a:ext cx="22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5" name="AutoShape 28"/>
            <p:cNvCxnSpPr>
              <a:cxnSpLocks noChangeShapeType="1"/>
              <a:stCxn id="91185" idx="4"/>
              <a:endCxn id="91191" idx="0"/>
            </p:cNvCxnSpPr>
            <p:nvPr/>
          </p:nvCxnSpPr>
          <p:spPr bwMode="auto">
            <a:xfrm flipH="1">
              <a:off x="2352" y="2894"/>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6" name="AutoShape 29"/>
            <p:cNvCxnSpPr>
              <a:cxnSpLocks noChangeShapeType="1"/>
              <a:stCxn id="91185" idx="4"/>
              <a:endCxn id="91192" idx="0"/>
            </p:cNvCxnSpPr>
            <p:nvPr/>
          </p:nvCxnSpPr>
          <p:spPr bwMode="auto">
            <a:xfrm>
              <a:off x="2437" y="2894"/>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7" name="AutoShape 30"/>
            <p:cNvCxnSpPr>
              <a:cxnSpLocks noChangeShapeType="1"/>
              <a:stCxn id="91188" idx="4"/>
              <a:endCxn id="91193" idx="0"/>
            </p:cNvCxnSpPr>
            <p:nvPr/>
          </p:nvCxnSpPr>
          <p:spPr bwMode="auto">
            <a:xfrm flipH="1">
              <a:off x="2736" y="3326"/>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8" name="AutoShape 31"/>
            <p:cNvCxnSpPr>
              <a:cxnSpLocks noChangeShapeType="1"/>
              <a:stCxn id="91188" idx="4"/>
              <a:endCxn id="91194" idx="0"/>
            </p:cNvCxnSpPr>
            <p:nvPr/>
          </p:nvCxnSpPr>
          <p:spPr bwMode="auto">
            <a:xfrm>
              <a:off x="2827" y="3326"/>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09" name="AutoShape 32"/>
            <p:cNvCxnSpPr>
              <a:cxnSpLocks noChangeShapeType="1"/>
              <a:stCxn id="91186" idx="4"/>
              <a:endCxn id="91214" idx="0"/>
            </p:cNvCxnSpPr>
            <p:nvPr/>
          </p:nvCxnSpPr>
          <p:spPr bwMode="auto">
            <a:xfrm>
              <a:off x="3049" y="2894"/>
              <a:ext cx="124"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10" name="AutoShape 33"/>
            <p:cNvCxnSpPr>
              <a:cxnSpLocks noChangeShapeType="1"/>
              <a:stCxn id="91184" idx="4"/>
              <a:endCxn id="91195" idx="0"/>
            </p:cNvCxnSpPr>
            <p:nvPr/>
          </p:nvCxnSpPr>
          <p:spPr bwMode="auto">
            <a:xfrm flipH="1">
              <a:off x="3408" y="2894"/>
              <a:ext cx="149"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11" name="AutoShape 34"/>
            <p:cNvCxnSpPr>
              <a:cxnSpLocks noChangeShapeType="1"/>
              <a:stCxn id="91186" idx="0"/>
              <a:endCxn id="91189" idx="4"/>
            </p:cNvCxnSpPr>
            <p:nvPr/>
          </p:nvCxnSpPr>
          <p:spPr bwMode="auto">
            <a:xfrm flipV="1">
              <a:off x="3049" y="2462"/>
              <a:ext cx="258"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12" name="AutoShape 35"/>
            <p:cNvCxnSpPr>
              <a:cxnSpLocks noChangeShapeType="1"/>
              <a:stCxn id="91187" idx="4"/>
              <a:endCxn id="91196" idx="0"/>
            </p:cNvCxnSpPr>
            <p:nvPr/>
          </p:nvCxnSpPr>
          <p:spPr bwMode="auto">
            <a:xfrm flipH="1">
              <a:off x="3600" y="3318"/>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13" name="AutoShape 36"/>
            <p:cNvCxnSpPr>
              <a:cxnSpLocks noChangeShapeType="1"/>
              <a:stCxn id="91187" idx="4"/>
              <a:endCxn id="91197" idx="0"/>
            </p:cNvCxnSpPr>
            <p:nvPr/>
          </p:nvCxnSpPr>
          <p:spPr bwMode="auto">
            <a:xfrm>
              <a:off x="3685" y="3318"/>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214" name="Oval 37"/>
            <p:cNvSpPr>
              <a:spLocks noChangeArrowheads="1"/>
            </p:cNvSpPr>
            <p:nvPr/>
          </p:nvSpPr>
          <p:spPr bwMode="auto">
            <a:xfrm>
              <a:off x="3032" y="307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91215" name="Rectangle 38"/>
            <p:cNvSpPr>
              <a:spLocks noChangeArrowheads="1"/>
            </p:cNvSpPr>
            <p:nvPr/>
          </p:nvSpPr>
          <p:spPr bwMode="auto">
            <a:xfrm>
              <a:off x="3034"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216" name="Rectangle 39"/>
            <p:cNvSpPr>
              <a:spLocks noChangeArrowheads="1"/>
            </p:cNvSpPr>
            <p:nvPr/>
          </p:nvSpPr>
          <p:spPr bwMode="auto">
            <a:xfrm>
              <a:off x="3226" y="34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1217" name="AutoShape 40"/>
            <p:cNvCxnSpPr>
              <a:cxnSpLocks noChangeShapeType="1"/>
              <a:stCxn id="91214" idx="4"/>
              <a:endCxn id="91215" idx="0"/>
            </p:cNvCxnSpPr>
            <p:nvPr/>
          </p:nvCxnSpPr>
          <p:spPr bwMode="auto">
            <a:xfrm flipH="1">
              <a:off x="3082" y="3326"/>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218" name="AutoShape 41"/>
            <p:cNvCxnSpPr>
              <a:cxnSpLocks noChangeShapeType="1"/>
              <a:stCxn id="91214" idx="4"/>
              <a:endCxn id="91216" idx="0"/>
            </p:cNvCxnSpPr>
            <p:nvPr/>
          </p:nvCxnSpPr>
          <p:spPr bwMode="auto">
            <a:xfrm>
              <a:off x="3173" y="3326"/>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1142" name="Text Box 42"/>
          <p:cNvSpPr txBox="1">
            <a:spLocks noChangeArrowheads="1"/>
          </p:cNvSpPr>
          <p:nvPr/>
        </p:nvSpPr>
        <p:spPr bwMode="auto">
          <a:xfrm>
            <a:off x="1254125" y="6034088"/>
            <a:ext cx="2293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a:t>before deletion of 32</a:t>
            </a:r>
          </a:p>
        </p:txBody>
      </p:sp>
      <p:sp>
        <p:nvSpPr>
          <p:cNvPr id="830507" name="Text Box 43"/>
          <p:cNvSpPr txBox="1">
            <a:spLocks noChangeArrowheads="1"/>
          </p:cNvSpPr>
          <p:nvPr/>
        </p:nvSpPr>
        <p:spPr bwMode="auto">
          <a:xfrm>
            <a:off x="6038850" y="2724150"/>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grpSp>
        <p:nvGrpSpPr>
          <p:cNvPr id="830508" name="Group 44"/>
          <p:cNvGrpSpPr>
            <a:grpSpLocks/>
          </p:cNvGrpSpPr>
          <p:nvPr/>
        </p:nvGrpSpPr>
        <p:grpSpPr bwMode="auto">
          <a:xfrm>
            <a:off x="4019550" y="3054350"/>
            <a:ext cx="3436938" cy="3321050"/>
            <a:chOff x="2532" y="1924"/>
            <a:chExt cx="2165" cy="2092"/>
          </a:xfrm>
        </p:grpSpPr>
        <p:sp>
          <p:nvSpPr>
            <p:cNvPr id="91145" name="Oval 45"/>
            <p:cNvSpPr>
              <a:spLocks noChangeArrowheads="1"/>
            </p:cNvSpPr>
            <p:nvPr/>
          </p:nvSpPr>
          <p:spPr bwMode="auto">
            <a:xfrm>
              <a:off x="3639" y="192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91146" name="Oval 46"/>
            <p:cNvSpPr>
              <a:spLocks noChangeArrowheads="1"/>
            </p:cNvSpPr>
            <p:nvPr/>
          </p:nvSpPr>
          <p:spPr bwMode="auto">
            <a:xfrm>
              <a:off x="3303" y="230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91147" name="Oval 47"/>
            <p:cNvSpPr>
              <a:spLocks noChangeArrowheads="1"/>
            </p:cNvSpPr>
            <p:nvPr/>
          </p:nvSpPr>
          <p:spPr bwMode="auto">
            <a:xfrm>
              <a:off x="4273" y="27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91148" name="Oval 48"/>
            <p:cNvSpPr>
              <a:spLocks noChangeArrowheads="1"/>
            </p:cNvSpPr>
            <p:nvPr/>
          </p:nvSpPr>
          <p:spPr bwMode="auto">
            <a:xfrm>
              <a:off x="3765" y="2740"/>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91149" name="Oval 49"/>
            <p:cNvSpPr>
              <a:spLocks noChangeArrowheads="1"/>
            </p:cNvSpPr>
            <p:nvPr/>
          </p:nvSpPr>
          <p:spPr bwMode="auto">
            <a:xfrm>
              <a:off x="4401" y="3164"/>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91150" name="Oval 50"/>
            <p:cNvSpPr>
              <a:spLocks noChangeArrowheads="1"/>
            </p:cNvSpPr>
            <p:nvPr/>
          </p:nvSpPr>
          <p:spPr bwMode="auto">
            <a:xfrm>
              <a:off x="3543" y="317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91151" name="Oval 51"/>
            <p:cNvSpPr>
              <a:spLocks noChangeArrowheads="1"/>
            </p:cNvSpPr>
            <p:nvPr/>
          </p:nvSpPr>
          <p:spPr bwMode="auto">
            <a:xfrm>
              <a:off x="4023" y="2308"/>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91152" name="Rectangle 52"/>
            <p:cNvSpPr>
              <a:spLocks noChangeArrowheads="1"/>
            </p:cNvSpPr>
            <p:nvPr/>
          </p:nvSpPr>
          <p:spPr bwMode="auto">
            <a:xfrm>
              <a:off x="3299" y="270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53" name="Rectangle 53"/>
            <p:cNvSpPr>
              <a:spLocks noChangeArrowheads="1"/>
            </p:cNvSpPr>
            <p:nvPr/>
          </p:nvSpPr>
          <p:spPr bwMode="auto">
            <a:xfrm>
              <a:off x="3491" y="2700"/>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54" name="Rectangle 54"/>
            <p:cNvSpPr>
              <a:spLocks noChangeArrowheads="1"/>
            </p:cNvSpPr>
            <p:nvPr/>
          </p:nvSpPr>
          <p:spPr bwMode="auto">
            <a:xfrm>
              <a:off x="3545" y="35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55" name="Rectangle 55"/>
            <p:cNvSpPr>
              <a:spLocks noChangeArrowheads="1"/>
            </p:cNvSpPr>
            <p:nvPr/>
          </p:nvSpPr>
          <p:spPr bwMode="auto">
            <a:xfrm>
              <a:off x="3737" y="35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56" name="Rectangle 56"/>
            <p:cNvSpPr>
              <a:spLocks noChangeArrowheads="1"/>
            </p:cNvSpPr>
            <p:nvPr/>
          </p:nvSpPr>
          <p:spPr bwMode="auto">
            <a:xfrm>
              <a:off x="4217" y="3172"/>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57" name="Rectangle 57"/>
            <p:cNvSpPr>
              <a:spLocks noChangeArrowheads="1"/>
            </p:cNvSpPr>
            <p:nvPr/>
          </p:nvSpPr>
          <p:spPr bwMode="auto">
            <a:xfrm>
              <a:off x="4409" y="355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58" name="Rectangle 58"/>
            <p:cNvSpPr>
              <a:spLocks noChangeArrowheads="1"/>
            </p:cNvSpPr>
            <p:nvPr/>
          </p:nvSpPr>
          <p:spPr bwMode="auto">
            <a:xfrm>
              <a:off x="4601" y="3556"/>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1159" name="AutoShape 59"/>
            <p:cNvCxnSpPr>
              <a:cxnSpLocks noChangeShapeType="1"/>
              <a:stCxn id="91145" idx="4"/>
              <a:endCxn id="91146" idx="0"/>
            </p:cNvCxnSpPr>
            <p:nvPr/>
          </p:nvCxnSpPr>
          <p:spPr bwMode="auto">
            <a:xfrm flipH="1">
              <a:off x="3444" y="2178"/>
              <a:ext cx="336"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0" name="AutoShape 60"/>
            <p:cNvCxnSpPr>
              <a:cxnSpLocks noChangeShapeType="1"/>
              <a:stCxn id="91146" idx="4"/>
              <a:endCxn id="91152" idx="0"/>
            </p:cNvCxnSpPr>
            <p:nvPr/>
          </p:nvCxnSpPr>
          <p:spPr bwMode="auto">
            <a:xfrm flipH="1">
              <a:off x="3347" y="2562"/>
              <a:ext cx="9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1" name="AutoShape 61"/>
            <p:cNvCxnSpPr>
              <a:cxnSpLocks noChangeShapeType="1"/>
              <a:stCxn id="91146" idx="4"/>
              <a:endCxn id="91153" idx="0"/>
            </p:cNvCxnSpPr>
            <p:nvPr/>
          </p:nvCxnSpPr>
          <p:spPr bwMode="auto">
            <a:xfrm>
              <a:off x="3444" y="2562"/>
              <a:ext cx="9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2" name="AutoShape 62"/>
            <p:cNvCxnSpPr>
              <a:cxnSpLocks noChangeShapeType="1"/>
              <a:stCxn id="91145" idx="4"/>
              <a:endCxn id="91151" idx="0"/>
            </p:cNvCxnSpPr>
            <p:nvPr/>
          </p:nvCxnSpPr>
          <p:spPr bwMode="auto">
            <a:xfrm>
              <a:off x="3780" y="2178"/>
              <a:ext cx="384" cy="13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3" name="AutoShape 63"/>
            <p:cNvCxnSpPr>
              <a:cxnSpLocks noChangeShapeType="1"/>
              <a:stCxn id="91147" idx="0"/>
              <a:endCxn id="91151" idx="4"/>
            </p:cNvCxnSpPr>
            <p:nvPr/>
          </p:nvCxnSpPr>
          <p:spPr bwMode="auto">
            <a:xfrm flipH="1" flipV="1">
              <a:off x="4164" y="2562"/>
              <a:ext cx="250"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4" name="AutoShape 64"/>
            <p:cNvCxnSpPr>
              <a:cxnSpLocks noChangeShapeType="1"/>
              <a:stCxn id="91147" idx="4"/>
              <a:endCxn id="91149" idx="0"/>
            </p:cNvCxnSpPr>
            <p:nvPr/>
          </p:nvCxnSpPr>
          <p:spPr bwMode="auto">
            <a:xfrm>
              <a:off x="4414" y="2994"/>
              <a:ext cx="128" cy="170"/>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5" name="AutoShape 65"/>
            <p:cNvCxnSpPr>
              <a:cxnSpLocks noChangeShapeType="1"/>
              <a:stCxn id="91148" idx="4"/>
              <a:endCxn id="91150" idx="0"/>
            </p:cNvCxnSpPr>
            <p:nvPr/>
          </p:nvCxnSpPr>
          <p:spPr bwMode="auto">
            <a:xfrm flipH="1">
              <a:off x="3684" y="2994"/>
              <a:ext cx="222"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6" name="AutoShape 66"/>
            <p:cNvCxnSpPr>
              <a:cxnSpLocks noChangeShapeType="1"/>
              <a:stCxn id="91150" idx="4"/>
              <a:endCxn id="91154" idx="0"/>
            </p:cNvCxnSpPr>
            <p:nvPr/>
          </p:nvCxnSpPr>
          <p:spPr bwMode="auto">
            <a:xfrm flipH="1">
              <a:off x="3593" y="3426"/>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7" name="AutoShape 67"/>
            <p:cNvCxnSpPr>
              <a:cxnSpLocks noChangeShapeType="1"/>
              <a:stCxn id="91150" idx="4"/>
              <a:endCxn id="91155" idx="0"/>
            </p:cNvCxnSpPr>
            <p:nvPr/>
          </p:nvCxnSpPr>
          <p:spPr bwMode="auto">
            <a:xfrm>
              <a:off x="3684" y="3426"/>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8" name="AutoShape 68"/>
            <p:cNvCxnSpPr>
              <a:cxnSpLocks noChangeShapeType="1"/>
              <a:stCxn id="91148" idx="4"/>
              <a:endCxn id="91173" idx="0"/>
            </p:cNvCxnSpPr>
            <p:nvPr/>
          </p:nvCxnSpPr>
          <p:spPr bwMode="auto">
            <a:xfrm>
              <a:off x="3906" y="2994"/>
              <a:ext cx="124"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69" name="AutoShape 69"/>
            <p:cNvCxnSpPr>
              <a:cxnSpLocks noChangeShapeType="1"/>
              <a:stCxn id="91147" idx="4"/>
              <a:endCxn id="91156" idx="0"/>
            </p:cNvCxnSpPr>
            <p:nvPr/>
          </p:nvCxnSpPr>
          <p:spPr bwMode="auto">
            <a:xfrm flipH="1">
              <a:off x="4265" y="2994"/>
              <a:ext cx="149"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70" name="AutoShape 70"/>
            <p:cNvCxnSpPr>
              <a:cxnSpLocks noChangeShapeType="1"/>
              <a:stCxn id="91148" idx="0"/>
              <a:endCxn id="91151" idx="4"/>
            </p:cNvCxnSpPr>
            <p:nvPr/>
          </p:nvCxnSpPr>
          <p:spPr bwMode="auto">
            <a:xfrm flipV="1">
              <a:off x="3906" y="2562"/>
              <a:ext cx="258" cy="17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71" name="AutoShape 71"/>
            <p:cNvCxnSpPr>
              <a:cxnSpLocks noChangeShapeType="1"/>
              <a:stCxn id="91149" idx="4"/>
              <a:endCxn id="91157" idx="0"/>
            </p:cNvCxnSpPr>
            <p:nvPr/>
          </p:nvCxnSpPr>
          <p:spPr bwMode="auto">
            <a:xfrm flipH="1">
              <a:off x="4457" y="3418"/>
              <a:ext cx="85"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72" name="AutoShape 72"/>
            <p:cNvCxnSpPr>
              <a:cxnSpLocks noChangeShapeType="1"/>
              <a:stCxn id="91149" idx="4"/>
              <a:endCxn id="91158" idx="0"/>
            </p:cNvCxnSpPr>
            <p:nvPr/>
          </p:nvCxnSpPr>
          <p:spPr bwMode="auto">
            <a:xfrm>
              <a:off x="4542" y="3418"/>
              <a:ext cx="107"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73" name="Oval 73"/>
            <p:cNvSpPr>
              <a:spLocks noChangeArrowheads="1"/>
            </p:cNvSpPr>
            <p:nvPr/>
          </p:nvSpPr>
          <p:spPr bwMode="auto">
            <a:xfrm>
              <a:off x="3889" y="3172"/>
              <a:ext cx="282" cy="254"/>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91174" name="Rectangle 74"/>
            <p:cNvSpPr>
              <a:spLocks noChangeArrowheads="1"/>
            </p:cNvSpPr>
            <p:nvPr/>
          </p:nvSpPr>
          <p:spPr bwMode="auto">
            <a:xfrm>
              <a:off x="3891" y="35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75" name="Rectangle 75"/>
            <p:cNvSpPr>
              <a:spLocks noChangeArrowheads="1"/>
            </p:cNvSpPr>
            <p:nvPr/>
          </p:nvSpPr>
          <p:spPr bwMode="auto">
            <a:xfrm>
              <a:off x="4083" y="3564"/>
              <a:ext cx="96" cy="9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1176" name="AutoShape 76"/>
            <p:cNvCxnSpPr>
              <a:cxnSpLocks noChangeShapeType="1"/>
              <a:stCxn id="91173" idx="4"/>
              <a:endCxn id="91174" idx="0"/>
            </p:cNvCxnSpPr>
            <p:nvPr/>
          </p:nvCxnSpPr>
          <p:spPr bwMode="auto">
            <a:xfrm flipH="1">
              <a:off x="3939" y="3426"/>
              <a:ext cx="9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77" name="AutoShape 77"/>
            <p:cNvCxnSpPr>
              <a:cxnSpLocks noChangeShapeType="1"/>
              <a:stCxn id="91173" idx="4"/>
              <a:endCxn id="91175" idx="0"/>
            </p:cNvCxnSpPr>
            <p:nvPr/>
          </p:nvCxnSpPr>
          <p:spPr bwMode="auto">
            <a:xfrm>
              <a:off x="4030" y="3426"/>
              <a:ext cx="101" cy="138"/>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78" name="Text Box 78"/>
            <p:cNvSpPr txBox="1">
              <a:spLocks noChangeArrowheads="1"/>
            </p:cNvSpPr>
            <p:nvPr/>
          </p:nvSpPr>
          <p:spPr bwMode="auto">
            <a:xfrm>
              <a:off x="3600" y="3785"/>
              <a:ext cx="9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a:t>after deletion</a:t>
              </a:r>
            </a:p>
          </p:txBody>
        </p:sp>
        <p:sp>
          <p:nvSpPr>
            <p:cNvPr id="91179" name="Line 79"/>
            <p:cNvSpPr>
              <a:spLocks noChangeShapeType="1"/>
            </p:cNvSpPr>
            <p:nvPr/>
          </p:nvSpPr>
          <p:spPr bwMode="auto">
            <a:xfrm>
              <a:off x="2532" y="2457"/>
              <a:ext cx="48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0" name="Text Box 80"/>
            <p:cNvSpPr txBox="1">
              <a:spLocks noChangeArrowheads="1"/>
            </p:cNvSpPr>
            <p:nvPr/>
          </p:nvSpPr>
          <p:spPr bwMode="auto">
            <a:xfrm>
              <a:off x="2944" y="2407"/>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91181" name="Line 81"/>
            <p:cNvSpPr>
              <a:spLocks noChangeShapeType="1"/>
            </p:cNvSpPr>
            <p:nvPr/>
          </p:nvSpPr>
          <p:spPr bwMode="auto">
            <a:xfrm flipV="1">
              <a:off x="3162" y="2452"/>
              <a:ext cx="144" cy="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454545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0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0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50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7" name="Rectangle 6"/>
          <p:cNvSpPr>
            <a:spLocks noGrp="1" noChangeArrowheads="1"/>
          </p:cNvSpPr>
          <p:nvPr>
            <p:ph type="title"/>
          </p:nvPr>
        </p:nvSpPr>
        <p:spPr>
          <a:xfrm>
            <a:off x="180975" y="-271463"/>
            <a:ext cx="7772400" cy="1143001"/>
          </a:xfrm>
        </p:spPr>
        <p:txBody>
          <a:bodyPr/>
          <a:lstStyle/>
          <a:p>
            <a:pPr eaLnBrk="1" hangingPunct="1"/>
            <a:r>
              <a:rPr lang="en-US" altLang="en-US" smtClean="0"/>
              <a:t>Rebalancing after a Removal</a:t>
            </a:r>
          </a:p>
        </p:txBody>
      </p:sp>
      <p:sp>
        <p:nvSpPr>
          <p:cNvPr id="92168" name="Rectangle 7" descr="Rectangle: Click to edit Master text styles&#10;Second level&#10;Third level&#10;Fourth level&#10;Fifth level"/>
          <p:cNvSpPr>
            <a:spLocks noGrp="1" noChangeArrowheads="1"/>
          </p:cNvSpPr>
          <p:nvPr>
            <p:ph type="body" sz="half" idx="1"/>
          </p:nvPr>
        </p:nvSpPr>
        <p:spPr>
          <a:xfrm>
            <a:off x="193675" y="863600"/>
            <a:ext cx="8458200" cy="2286000"/>
          </a:xfrm>
        </p:spPr>
        <p:txBody>
          <a:bodyPr/>
          <a:lstStyle/>
          <a:p>
            <a:pPr eaLnBrk="1" hangingPunct="1"/>
            <a:r>
              <a:rPr lang="en-US" altLang="en-US" sz="2400" smtClean="0"/>
              <a:t>Let </a:t>
            </a:r>
            <a:r>
              <a:rPr lang="en-US" altLang="en-US" sz="2400" b="1" i="1" smtClean="0">
                <a:solidFill>
                  <a:schemeClr val="tx2"/>
                </a:solidFill>
                <a:latin typeface="Times New Roman" pitchFamily="18" charset="0"/>
              </a:rPr>
              <a:t>z</a:t>
            </a:r>
            <a:r>
              <a:rPr lang="en-US" altLang="en-US" sz="2400" smtClean="0"/>
              <a:t>,</a:t>
            </a:r>
            <a:r>
              <a:rPr lang="en-US" altLang="en-US" sz="2400" i="1" smtClean="0">
                <a:solidFill>
                  <a:schemeClr val="tx2"/>
                </a:solidFill>
              </a:rPr>
              <a:t> </a:t>
            </a:r>
            <a:r>
              <a:rPr lang="en-US" altLang="en-US" sz="2400" b="1" i="1" smtClean="0">
                <a:solidFill>
                  <a:schemeClr val="tx2"/>
                </a:solidFill>
                <a:latin typeface="Times New Roman" pitchFamily="18" charset="0"/>
              </a:rPr>
              <a:t>y</a:t>
            </a:r>
            <a:r>
              <a:rPr lang="en-US" altLang="en-US" sz="2400" i="1" smtClean="0">
                <a:solidFill>
                  <a:schemeClr val="tx2"/>
                </a:solidFill>
              </a:rPr>
              <a:t> </a:t>
            </a:r>
            <a:r>
              <a:rPr lang="en-US" altLang="en-US" sz="2400" smtClean="0"/>
              <a:t>and </a:t>
            </a:r>
            <a:r>
              <a:rPr lang="en-US" altLang="en-US" sz="2400" b="1" i="1" smtClean="0">
                <a:solidFill>
                  <a:schemeClr val="tx2"/>
                </a:solidFill>
                <a:latin typeface="Times New Roman" pitchFamily="18" charset="0"/>
              </a:rPr>
              <a:t>x</a:t>
            </a:r>
            <a:r>
              <a:rPr lang="en-US" altLang="en-US" sz="2400" i="1" smtClean="0">
                <a:solidFill>
                  <a:schemeClr val="tx2"/>
                </a:solidFill>
              </a:rPr>
              <a:t> </a:t>
            </a:r>
            <a:r>
              <a:rPr lang="en-US" altLang="en-US" sz="2400" smtClean="0"/>
              <a:t>be chosen as before.</a:t>
            </a:r>
          </a:p>
          <a:p>
            <a:pPr lvl="1" eaLnBrk="1" hangingPunct="1"/>
            <a:r>
              <a:rPr lang="en-US" altLang="en-US" sz="2000" smtClean="0"/>
              <a:t>Now </a:t>
            </a:r>
            <a:r>
              <a:rPr lang="en-US" altLang="en-US" sz="2000" b="1" i="1" smtClean="0">
                <a:solidFill>
                  <a:schemeClr val="tx2"/>
                </a:solidFill>
                <a:latin typeface="Times New Roman" pitchFamily="18" charset="0"/>
              </a:rPr>
              <a:t>y</a:t>
            </a:r>
            <a:r>
              <a:rPr lang="en-US" altLang="en-US" sz="2000" i="1" smtClean="0">
                <a:solidFill>
                  <a:schemeClr val="tx2"/>
                </a:solidFill>
              </a:rPr>
              <a:t> </a:t>
            </a:r>
            <a:r>
              <a:rPr lang="en-US" altLang="en-US" sz="2000" smtClean="0"/>
              <a:t>and </a:t>
            </a:r>
            <a:r>
              <a:rPr lang="en-US" altLang="en-US" sz="2000" b="1" i="1" smtClean="0">
                <a:solidFill>
                  <a:schemeClr val="tx2"/>
                </a:solidFill>
                <a:latin typeface="Times New Roman" pitchFamily="18" charset="0"/>
              </a:rPr>
              <a:t>x </a:t>
            </a:r>
            <a:r>
              <a:rPr lang="en-US" altLang="en-US" sz="2400" smtClean="0"/>
              <a:t>are not necessarily ancestors of</a:t>
            </a:r>
            <a:r>
              <a:rPr lang="en-US" altLang="en-US" sz="2000" b="1" i="1" smtClean="0">
                <a:solidFill>
                  <a:schemeClr val="tx2"/>
                </a:solidFill>
                <a:latin typeface="Times New Roman" pitchFamily="18" charset="0"/>
              </a:rPr>
              <a:t> w</a:t>
            </a:r>
            <a:endParaRPr lang="en-US" altLang="en-US" sz="2400" smtClean="0"/>
          </a:p>
          <a:p>
            <a:pPr eaLnBrk="1" hangingPunct="1"/>
            <a:r>
              <a:rPr lang="en-US" altLang="en-US" sz="2400" smtClean="0"/>
              <a:t>We perform </a:t>
            </a:r>
            <a:r>
              <a:rPr lang="en-US" altLang="en-US" sz="2400" smtClean="0">
                <a:solidFill>
                  <a:schemeClr val="tx2"/>
                </a:solidFill>
              </a:rPr>
              <a:t>restructure(x)</a:t>
            </a:r>
            <a:r>
              <a:rPr lang="en-US" altLang="en-US" sz="2400" smtClean="0"/>
              <a:t> to restore balance at </a:t>
            </a:r>
            <a:r>
              <a:rPr lang="en-US" altLang="en-US" sz="2400" b="1" i="1" smtClean="0">
                <a:solidFill>
                  <a:schemeClr val="tx2"/>
                </a:solidFill>
                <a:latin typeface="Times New Roman" pitchFamily="18" charset="0"/>
              </a:rPr>
              <a:t>z</a:t>
            </a:r>
            <a:r>
              <a:rPr lang="en-US" altLang="en-US" sz="2400" smtClean="0"/>
              <a:t>.</a:t>
            </a:r>
          </a:p>
          <a:p>
            <a:pPr eaLnBrk="1" hangingPunct="1"/>
            <a:r>
              <a:rPr lang="en-US" altLang="en-US" sz="2400" smtClean="0"/>
              <a:t>This restructuring may upset the balance of another node higher in the tree </a:t>
            </a:r>
          </a:p>
          <a:p>
            <a:pPr lvl="1" eaLnBrk="1" hangingPunct="1"/>
            <a:r>
              <a:rPr lang="en-US" altLang="en-US" sz="2000" smtClean="0"/>
              <a:t>restructure again!</a:t>
            </a:r>
          </a:p>
        </p:txBody>
      </p:sp>
      <p:sp>
        <p:nvSpPr>
          <p:cNvPr id="92162"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EB67C2DB-682B-4418-A9D6-96A328AC63A2}" type="slidenum">
              <a:rPr lang="en-US" sz="1400" smtClean="0"/>
              <a:pPr eaLnBrk="1" hangingPunct="1"/>
              <a:t>44</a:t>
            </a:fld>
            <a:endParaRPr lang="en-US" sz="1400" smtClean="0"/>
          </a:p>
        </p:txBody>
      </p:sp>
      <p:sp>
        <p:nvSpPr>
          <p:cNvPr id="92163" name="AutoShape 2"/>
          <p:cNvSpPr>
            <a:spLocks noChangeArrowheads="1"/>
          </p:cNvSpPr>
          <p:nvPr/>
        </p:nvSpPr>
        <p:spPr bwMode="auto">
          <a:xfrm>
            <a:off x="2895600" y="5562600"/>
            <a:ext cx="914400" cy="990600"/>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4" name="AutoShape 3"/>
          <p:cNvSpPr>
            <a:spLocks noChangeArrowheads="1"/>
          </p:cNvSpPr>
          <p:nvPr/>
        </p:nvSpPr>
        <p:spPr bwMode="auto">
          <a:xfrm>
            <a:off x="2667000" y="5562600"/>
            <a:ext cx="457200" cy="381000"/>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5" name="AutoShape 4"/>
          <p:cNvSpPr>
            <a:spLocks noChangeArrowheads="1"/>
          </p:cNvSpPr>
          <p:nvPr/>
        </p:nvSpPr>
        <p:spPr bwMode="auto">
          <a:xfrm>
            <a:off x="1524000" y="5105400"/>
            <a:ext cx="1295400" cy="1447800"/>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6" name="AutoShape 5"/>
          <p:cNvSpPr>
            <a:spLocks noChangeArrowheads="1"/>
          </p:cNvSpPr>
          <p:nvPr/>
        </p:nvSpPr>
        <p:spPr bwMode="auto">
          <a:xfrm>
            <a:off x="1066800" y="4343400"/>
            <a:ext cx="914400" cy="990600"/>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9" name="Oval 8"/>
          <p:cNvSpPr>
            <a:spLocks noChangeArrowheads="1"/>
          </p:cNvSpPr>
          <p:nvPr/>
        </p:nvSpPr>
        <p:spPr bwMode="auto">
          <a:xfrm>
            <a:off x="1852613" y="3795713"/>
            <a:ext cx="473075" cy="430212"/>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92170" name="Oval 9"/>
          <p:cNvSpPr>
            <a:spLocks noChangeArrowheads="1"/>
          </p:cNvSpPr>
          <p:nvPr/>
        </p:nvSpPr>
        <p:spPr bwMode="auto">
          <a:xfrm>
            <a:off x="1333500" y="4419600"/>
            <a:ext cx="444500" cy="401638"/>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92171" name="Oval 10"/>
          <p:cNvSpPr>
            <a:spLocks noChangeArrowheads="1"/>
          </p:cNvSpPr>
          <p:nvPr/>
        </p:nvSpPr>
        <p:spPr bwMode="auto">
          <a:xfrm>
            <a:off x="2859088" y="5091113"/>
            <a:ext cx="473075" cy="430212"/>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92172" name="Oval 11"/>
          <p:cNvSpPr>
            <a:spLocks noChangeArrowheads="1"/>
          </p:cNvSpPr>
          <p:nvPr/>
        </p:nvSpPr>
        <p:spPr bwMode="auto">
          <a:xfrm>
            <a:off x="2065338" y="5105400"/>
            <a:ext cx="447675" cy="4032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92173" name="Oval 12"/>
          <p:cNvSpPr>
            <a:spLocks noChangeArrowheads="1"/>
          </p:cNvSpPr>
          <p:nvPr/>
        </p:nvSpPr>
        <p:spPr bwMode="auto">
          <a:xfrm>
            <a:off x="3074988" y="5778500"/>
            <a:ext cx="447675" cy="4032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92174" name="Oval 13"/>
          <p:cNvSpPr>
            <a:spLocks noChangeArrowheads="1"/>
          </p:cNvSpPr>
          <p:nvPr/>
        </p:nvSpPr>
        <p:spPr bwMode="auto">
          <a:xfrm>
            <a:off x="1712913" y="5791200"/>
            <a:ext cx="447675" cy="4032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92175" name="Oval 14"/>
          <p:cNvSpPr>
            <a:spLocks noChangeArrowheads="1"/>
          </p:cNvSpPr>
          <p:nvPr/>
        </p:nvSpPr>
        <p:spPr bwMode="auto">
          <a:xfrm>
            <a:off x="2462213" y="4405313"/>
            <a:ext cx="473075" cy="430212"/>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92176" name="Rectangle 15"/>
          <p:cNvSpPr>
            <a:spLocks noChangeArrowheads="1"/>
          </p:cNvSpPr>
          <p:nvPr/>
        </p:nvSpPr>
        <p:spPr bwMode="auto">
          <a:xfrm>
            <a:off x="1325563" y="50419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77" name="Rectangle 16"/>
          <p:cNvSpPr>
            <a:spLocks noChangeArrowheads="1"/>
          </p:cNvSpPr>
          <p:nvPr/>
        </p:nvSpPr>
        <p:spPr bwMode="auto">
          <a:xfrm>
            <a:off x="1630363" y="50419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78" name="Rectangle 17"/>
          <p:cNvSpPr>
            <a:spLocks noChangeArrowheads="1"/>
          </p:cNvSpPr>
          <p:nvPr/>
        </p:nvSpPr>
        <p:spPr bwMode="auto">
          <a:xfrm>
            <a:off x="1716088" y="64135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79" name="Rectangle 18"/>
          <p:cNvSpPr>
            <a:spLocks noChangeArrowheads="1"/>
          </p:cNvSpPr>
          <p:nvPr/>
        </p:nvSpPr>
        <p:spPr bwMode="auto">
          <a:xfrm>
            <a:off x="2020888" y="64135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80" name="Rectangle 19"/>
          <p:cNvSpPr>
            <a:spLocks noChangeArrowheads="1"/>
          </p:cNvSpPr>
          <p:nvPr/>
        </p:nvSpPr>
        <p:spPr bwMode="auto">
          <a:xfrm>
            <a:off x="2782888" y="57912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81" name="Rectangle 20"/>
          <p:cNvSpPr>
            <a:spLocks noChangeArrowheads="1"/>
          </p:cNvSpPr>
          <p:nvPr/>
        </p:nvSpPr>
        <p:spPr bwMode="auto">
          <a:xfrm>
            <a:off x="3087688" y="64008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82" name="Rectangle 21"/>
          <p:cNvSpPr>
            <a:spLocks noChangeArrowheads="1"/>
          </p:cNvSpPr>
          <p:nvPr/>
        </p:nvSpPr>
        <p:spPr bwMode="auto">
          <a:xfrm>
            <a:off x="3392488" y="64008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2183" name="AutoShape 22"/>
          <p:cNvCxnSpPr>
            <a:cxnSpLocks noChangeShapeType="1"/>
            <a:stCxn id="92169" idx="4"/>
            <a:endCxn id="92170" idx="0"/>
          </p:cNvCxnSpPr>
          <p:nvPr/>
        </p:nvCxnSpPr>
        <p:spPr bwMode="auto">
          <a:xfrm flipH="1">
            <a:off x="1555750" y="4244975"/>
            <a:ext cx="533400" cy="1746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4" name="AutoShape 23"/>
          <p:cNvCxnSpPr>
            <a:cxnSpLocks noChangeShapeType="1"/>
            <a:stCxn id="92170" idx="4"/>
            <a:endCxn id="92176" idx="0"/>
          </p:cNvCxnSpPr>
          <p:nvPr/>
        </p:nvCxnSpPr>
        <p:spPr bwMode="auto">
          <a:xfrm flipH="1">
            <a:off x="1401763" y="4821238"/>
            <a:ext cx="153987" cy="2206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5" name="AutoShape 24"/>
          <p:cNvCxnSpPr>
            <a:cxnSpLocks noChangeShapeType="1"/>
            <a:stCxn id="92170" idx="4"/>
            <a:endCxn id="92177" idx="0"/>
          </p:cNvCxnSpPr>
          <p:nvPr/>
        </p:nvCxnSpPr>
        <p:spPr bwMode="auto">
          <a:xfrm>
            <a:off x="1555750" y="4821238"/>
            <a:ext cx="150813" cy="2206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6" name="AutoShape 25"/>
          <p:cNvCxnSpPr>
            <a:cxnSpLocks noChangeShapeType="1"/>
            <a:stCxn id="92169" idx="4"/>
            <a:endCxn id="92175" idx="0"/>
          </p:cNvCxnSpPr>
          <p:nvPr/>
        </p:nvCxnSpPr>
        <p:spPr bwMode="auto">
          <a:xfrm>
            <a:off x="2089150" y="4244975"/>
            <a:ext cx="609600" cy="14128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7" name="AutoShape 26"/>
          <p:cNvCxnSpPr>
            <a:cxnSpLocks noChangeShapeType="1"/>
            <a:stCxn id="92171" idx="0"/>
            <a:endCxn id="92175" idx="4"/>
          </p:cNvCxnSpPr>
          <p:nvPr/>
        </p:nvCxnSpPr>
        <p:spPr bwMode="auto">
          <a:xfrm flipH="1" flipV="1">
            <a:off x="2698750" y="4854575"/>
            <a:ext cx="396875" cy="21748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8" name="AutoShape 27"/>
          <p:cNvCxnSpPr>
            <a:cxnSpLocks noChangeShapeType="1"/>
            <a:stCxn id="92171" idx="4"/>
            <a:endCxn id="92173" idx="0"/>
          </p:cNvCxnSpPr>
          <p:nvPr/>
        </p:nvCxnSpPr>
        <p:spPr bwMode="auto">
          <a:xfrm>
            <a:off x="3095625" y="5540375"/>
            <a:ext cx="203200" cy="2381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9" name="AutoShape 28"/>
          <p:cNvCxnSpPr>
            <a:cxnSpLocks noChangeShapeType="1"/>
            <a:stCxn id="92172" idx="4"/>
            <a:endCxn id="92174" idx="0"/>
          </p:cNvCxnSpPr>
          <p:nvPr/>
        </p:nvCxnSpPr>
        <p:spPr bwMode="auto">
          <a:xfrm flipH="1">
            <a:off x="1936750" y="5508625"/>
            <a:ext cx="352425" cy="2825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90" name="AutoShape 29"/>
          <p:cNvCxnSpPr>
            <a:cxnSpLocks noChangeShapeType="1"/>
            <a:stCxn id="92174" idx="4"/>
            <a:endCxn id="92178" idx="0"/>
          </p:cNvCxnSpPr>
          <p:nvPr/>
        </p:nvCxnSpPr>
        <p:spPr bwMode="auto">
          <a:xfrm flipH="1">
            <a:off x="1792288" y="6194425"/>
            <a:ext cx="144462" cy="219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91" name="AutoShape 30"/>
          <p:cNvCxnSpPr>
            <a:cxnSpLocks noChangeShapeType="1"/>
            <a:stCxn id="92174" idx="4"/>
            <a:endCxn id="92179" idx="0"/>
          </p:cNvCxnSpPr>
          <p:nvPr/>
        </p:nvCxnSpPr>
        <p:spPr bwMode="auto">
          <a:xfrm>
            <a:off x="1936750" y="6194425"/>
            <a:ext cx="160338" cy="219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92" name="AutoShape 31"/>
          <p:cNvCxnSpPr>
            <a:cxnSpLocks noChangeShapeType="1"/>
            <a:stCxn id="92172" idx="4"/>
            <a:endCxn id="92197" idx="0"/>
          </p:cNvCxnSpPr>
          <p:nvPr/>
        </p:nvCxnSpPr>
        <p:spPr bwMode="auto">
          <a:xfrm>
            <a:off x="2289175" y="5508625"/>
            <a:ext cx="196850" cy="2825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93" name="AutoShape 32"/>
          <p:cNvCxnSpPr>
            <a:cxnSpLocks noChangeShapeType="1"/>
            <a:stCxn id="92171" idx="4"/>
            <a:endCxn id="92180" idx="0"/>
          </p:cNvCxnSpPr>
          <p:nvPr/>
        </p:nvCxnSpPr>
        <p:spPr bwMode="auto">
          <a:xfrm flipH="1">
            <a:off x="2859088" y="5540375"/>
            <a:ext cx="236537" cy="2508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94" name="AutoShape 33"/>
          <p:cNvCxnSpPr>
            <a:cxnSpLocks noChangeShapeType="1"/>
            <a:stCxn id="92172" idx="0"/>
            <a:endCxn id="92175" idx="4"/>
          </p:cNvCxnSpPr>
          <p:nvPr/>
        </p:nvCxnSpPr>
        <p:spPr bwMode="auto">
          <a:xfrm flipV="1">
            <a:off x="2289175" y="4854575"/>
            <a:ext cx="409575" cy="2508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95" name="AutoShape 34"/>
          <p:cNvCxnSpPr>
            <a:cxnSpLocks noChangeShapeType="1"/>
            <a:stCxn id="92173" idx="4"/>
            <a:endCxn id="92181" idx="0"/>
          </p:cNvCxnSpPr>
          <p:nvPr/>
        </p:nvCxnSpPr>
        <p:spPr bwMode="auto">
          <a:xfrm flipH="1">
            <a:off x="3163888" y="6181725"/>
            <a:ext cx="134937" cy="219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96" name="AutoShape 35"/>
          <p:cNvCxnSpPr>
            <a:cxnSpLocks noChangeShapeType="1"/>
            <a:stCxn id="92173" idx="4"/>
            <a:endCxn id="92182" idx="0"/>
          </p:cNvCxnSpPr>
          <p:nvPr/>
        </p:nvCxnSpPr>
        <p:spPr bwMode="auto">
          <a:xfrm>
            <a:off x="3298825" y="6181725"/>
            <a:ext cx="169863" cy="219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197" name="Oval 36"/>
          <p:cNvSpPr>
            <a:spLocks noChangeArrowheads="1"/>
          </p:cNvSpPr>
          <p:nvPr/>
        </p:nvSpPr>
        <p:spPr bwMode="auto">
          <a:xfrm>
            <a:off x="2262188" y="5791200"/>
            <a:ext cx="447675" cy="4032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92198" name="Rectangle 37"/>
          <p:cNvSpPr>
            <a:spLocks noChangeArrowheads="1"/>
          </p:cNvSpPr>
          <p:nvPr/>
        </p:nvSpPr>
        <p:spPr bwMode="auto">
          <a:xfrm>
            <a:off x="2265363" y="64135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99" name="Rectangle 38"/>
          <p:cNvSpPr>
            <a:spLocks noChangeArrowheads="1"/>
          </p:cNvSpPr>
          <p:nvPr/>
        </p:nvSpPr>
        <p:spPr bwMode="auto">
          <a:xfrm>
            <a:off x="2570163" y="64135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2200" name="AutoShape 39"/>
          <p:cNvCxnSpPr>
            <a:cxnSpLocks noChangeShapeType="1"/>
            <a:stCxn id="92197" idx="4"/>
            <a:endCxn id="92198" idx="0"/>
          </p:cNvCxnSpPr>
          <p:nvPr/>
        </p:nvCxnSpPr>
        <p:spPr bwMode="auto">
          <a:xfrm flipH="1">
            <a:off x="2341563" y="6194425"/>
            <a:ext cx="144462" cy="219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01" name="AutoShape 40"/>
          <p:cNvCxnSpPr>
            <a:cxnSpLocks noChangeShapeType="1"/>
            <a:stCxn id="92197" idx="4"/>
            <a:endCxn id="92199" idx="0"/>
          </p:cNvCxnSpPr>
          <p:nvPr/>
        </p:nvCxnSpPr>
        <p:spPr bwMode="auto">
          <a:xfrm>
            <a:off x="2486025" y="6194425"/>
            <a:ext cx="160338" cy="219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02" name="Text Box 41"/>
          <p:cNvSpPr txBox="1">
            <a:spLocks noChangeArrowheads="1"/>
          </p:cNvSpPr>
          <p:nvPr/>
        </p:nvSpPr>
        <p:spPr bwMode="auto">
          <a:xfrm>
            <a:off x="838200" y="440213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w</a:t>
            </a:r>
          </a:p>
        </p:txBody>
      </p:sp>
      <p:sp>
        <p:nvSpPr>
          <p:cNvPr id="92203" name="Text Box 42"/>
          <p:cNvSpPr txBox="1">
            <a:spLocks noChangeArrowheads="1"/>
          </p:cNvSpPr>
          <p:nvPr/>
        </p:nvSpPr>
        <p:spPr bwMode="auto">
          <a:xfrm>
            <a:off x="3687763" y="5068888"/>
            <a:ext cx="53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c=x</a:t>
            </a:r>
          </a:p>
        </p:txBody>
      </p:sp>
      <p:sp>
        <p:nvSpPr>
          <p:cNvPr id="92204" name="Text Box 43"/>
          <p:cNvSpPr txBox="1">
            <a:spLocks noChangeArrowheads="1"/>
          </p:cNvSpPr>
          <p:nvPr/>
        </p:nvSpPr>
        <p:spPr bwMode="auto">
          <a:xfrm>
            <a:off x="3271838" y="4460875"/>
            <a:ext cx="53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b=y</a:t>
            </a:r>
          </a:p>
        </p:txBody>
      </p:sp>
      <p:sp>
        <p:nvSpPr>
          <p:cNvPr id="92205" name="Text Box 44"/>
          <p:cNvSpPr txBox="1">
            <a:spLocks noChangeArrowheads="1"/>
          </p:cNvSpPr>
          <p:nvPr/>
        </p:nvSpPr>
        <p:spPr bwMode="auto">
          <a:xfrm>
            <a:off x="1154113" y="3783013"/>
            <a:ext cx="517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a=z</a:t>
            </a:r>
          </a:p>
        </p:txBody>
      </p:sp>
      <p:sp>
        <p:nvSpPr>
          <p:cNvPr id="92206" name="Line 45"/>
          <p:cNvSpPr>
            <a:spLocks noChangeShapeType="1"/>
          </p:cNvSpPr>
          <p:nvPr/>
        </p:nvSpPr>
        <p:spPr bwMode="auto">
          <a:xfrm>
            <a:off x="1563688" y="3994150"/>
            <a:ext cx="3048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2207" name="Line 46"/>
          <p:cNvSpPr>
            <a:spLocks noChangeShapeType="1"/>
          </p:cNvSpPr>
          <p:nvPr/>
        </p:nvSpPr>
        <p:spPr bwMode="auto">
          <a:xfrm flipV="1">
            <a:off x="1095375" y="4613275"/>
            <a:ext cx="2286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2208" name="Line 47"/>
          <p:cNvSpPr>
            <a:spLocks noChangeShapeType="1"/>
          </p:cNvSpPr>
          <p:nvPr/>
        </p:nvSpPr>
        <p:spPr bwMode="auto">
          <a:xfrm flipH="1">
            <a:off x="2935288" y="4622800"/>
            <a:ext cx="3810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2209" name="Line 48"/>
          <p:cNvSpPr>
            <a:spLocks noChangeShapeType="1"/>
          </p:cNvSpPr>
          <p:nvPr/>
        </p:nvSpPr>
        <p:spPr bwMode="auto">
          <a:xfrm flipH="1">
            <a:off x="3344863" y="5280025"/>
            <a:ext cx="3810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832561" name="Group 49"/>
          <p:cNvGrpSpPr>
            <a:grpSpLocks/>
          </p:cNvGrpSpPr>
          <p:nvPr/>
        </p:nvGrpSpPr>
        <p:grpSpPr bwMode="auto">
          <a:xfrm>
            <a:off x="3576638" y="3643313"/>
            <a:ext cx="4348162" cy="2757487"/>
            <a:chOff x="2253" y="2295"/>
            <a:chExt cx="2739" cy="1737"/>
          </a:xfrm>
        </p:grpSpPr>
        <p:sp>
          <p:nvSpPr>
            <p:cNvPr id="92212" name="AutoShape 50"/>
            <p:cNvSpPr>
              <a:spLocks noChangeArrowheads="1"/>
            </p:cNvSpPr>
            <p:nvPr/>
          </p:nvSpPr>
          <p:spPr bwMode="auto">
            <a:xfrm>
              <a:off x="4416" y="3024"/>
              <a:ext cx="576" cy="624"/>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3" name="AutoShape 51"/>
            <p:cNvSpPr>
              <a:spLocks noChangeArrowheads="1"/>
            </p:cNvSpPr>
            <p:nvPr/>
          </p:nvSpPr>
          <p:spPr bwMode="auto">
            <a:xfrm>
              <a:off x="4272" y="3024"/>
              <a:ext cx="288" cy="240"/>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4" name="AutoShape 52"/>
            <p:cNvSpPr>
              <a:spLocks noChangeArrowheads="1"/>
            </p:cNvSpPr>
            <p:nvPr/>
          </p:nvSpPr>
          <p:spPr bwMode="auto">
            <a:xfrm>
              <a:off x="3648" y="3072"/>
              <a:ext cx="816" cy="912"/>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5" name="AutoShape 53"/>
            <p:cNvSpPr>
              <a:spLocks noChangeArrowheads="1"/>
            </p:cNvSpPr>
            <p:nvPr/>
          </p:nvSpPr>
          <p:spPr bwMode="auto">
            <a:xfrm>
              <a:off x="3168" y="3024"/>
              <a:ext cx="576" cy="624"/>
            </a:xfrm>
            <a:prstGeom prst="triangle">
              <a:avLst>
                <a:gd name="adj" fmla="val 50000"/>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6" name="Oval 54"/>
            <p:cNvSpPr>
              <a:spLocks noChangeArrowheads="1"/>
            </p:cNvSpPr>
            <p:nvPr/>
          </p:nvSpPr>
          <p:spPr bwMode="auto">
            <a:xfrm>
              <a:off x="3644" y="2671"/>
              <a:ext cx="298" cy="27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44</a:t>
              </a:r>
            </a:p>
          </p:txBody>
        </p:sp>
        <p:sp>
          <p:nvSpPr>
            <p:cNvPr id="92217" name="Oval 55"/>
            <p:cNvSpPr>
              <a:spLocks noChangeArrowheads="1"/>
            </p:cNvSpPr>
            <p:nvPr/>
          </p:nvSpPr>
          <p:spPr bwMode="auto">
            <a:xfrm>
              <a:off x="3364" y="3112"/>
              <a:ext cx="282" cy="254"/>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17</a:t>
              </a:r>
            </a:p>
          </p:txBody>
        </p:sp>
        <p:sp>
          <p:nvSpPr>
            <p:cNvPr id="92218" name="Oval 56"/>
            <p:cNvSpPr>
              <a:spLocks noChangeArrowheads="1"/>
            </p:cNvSpPr>
            <p:nvPr/>
          </p:nvSpPr>
          <p:spPr bwMode="auto">
            <a:xfrm>
              <a:off x="4412" y="2679"/>
              <a:ext cx="298" cy="27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78</a:t>
              </a:r>
            </a:p>
          </p:txBody>
        </p:sp>
        <p:sp>
          <p:nvSpPr>
            <p:cNvPr id="92219" name="Oval 57"/>
            <p:cNvSpPr>
              <a:spLocks noChangeArrowheads="1"/>
            </p:cNvSpPr>
            <p:nvPr/>
          </p:nvSpPr>
          <p:spPr bwMode="auto">
            <a:xfrm>
              <a:off x="3961" y="3112"/>
              <a:ext cx="282" cy="254"/>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50</a:t>
              </a:r>
            </a:p>
          </p:txBody>
        </p:sp>
        <p:sp>
          <p:nvSpPr>
            <p:cNvPr id="92220" name="Oval 58"/>
            <p:cNvSpPr>
              <a:spLocks noChangeArrowheads="1"/>
            </p:cNvSpPr>
            <p:nvPr/>
          </p:nvSpPr>
          <p:spPr bwMode="auto">
            <a:xfrm>
              <a:off x="4548" y="3112"/>
              <a:ext cx="282" cy="254"/>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88</a:t>
              </a:r>
            </a:p>
          </p:txBody>
        </p:sp>
        <p:sp>
          <p:nvSpPr>
            <p:cNvPr id="92221" name="Oval 59"/>
            <p:cNvSpPr>
              <a:spLocks noChangeArrowheads="1"/>
            </p:cNvSpPr>
            <p:nvPr/>
          </p:nvSpPr>
          <p:spPr bwMode="auto">
            <a:xfrm>
              <a:off x="3739" y="3544"/>
              <a:ext cx="282" cy="254"/>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48</a:t>
              </a:r>
            </a:p>
          </p:txBody>
        </p:sp>
        <p:sp>
          <p:nvSpPr>
            <p:cNvPr id="92222" name="Oval 60"/>
            <p:cNvSpPr>
              <a:spLocks noChangeArrowheads="1"/>
            </p:cNvSpPr>
            <p:nvPr/>
          </p:nvSpPr>
          <p:spPr bwMode="auto">
            <a:xfrm>
              <a:off x="4018" y="2295"/>
              <a:ext cx="298" cy="27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62</a:t>
              </a:r>
            </a:p>
          </p:txBody>
        </p:sp>
        <p:sp>
          <p:nvSpPr>
            <p:cNvPr id="92223" name="Rectangle 61"/>
            <p:cNvSpPr>
              <a:spLocks noChangeArrowheads="1"/>
            </p:cNvSpPr>
            <p:nvPr/>
          </p:nvSpPr>
          <p:spPr bwMode="auto">
            <a:xfrm>
              <a:off x="3360" y="350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24" name="Rectangle 62"/>
            <p:cNvSpPr>
              <a:spLocks noChangeArrowheads="1"/>
            </p:cNvSpPr>
            <p:nvPr/>
          </p:nvSpPr>
          <p:spPr bwMode="auto">
            <a:xfrm>
              <a:off x="3552" y="350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25" name="Rectangle 63"/>
            <p:cNvSpPr>
              <a:spLocks noChangeArrowheads="1"/>
            </p:cNvSpPr>
            <p:nvPr/>
          </p:nvSpPr>
          <p:spPr bwMode="auto">
            <a:xfrm>
              <a:off x="3741" y="393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26" name="Rectangle 64"/>
            <p:cNvSpPr>
              <a:spLocks noChangeArrowheads="1"/>
            </p:cNvSpPr>
            <p:nvPr/>
          </p:nvSpPr>
          <p:spPr bwMode="auto">
            <a:xfrm>
              <a:off x="3933" y="393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27" name="Rectangle 65"/>
            <p:cNvSpPr>
              <a:spLocks noChangeArrowheads="1"/>
            </p:cNvSpPr>
            <p:nvPr/>
          </p:nvSpPr>
          <p:spPr bwMode="auto">
            <a:xfrm>
              <a:off x="4364" y="3120"/>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28" name="Rectangle 66"/>
            <p:cNvSpPr>
              <a:spLocks noChangeArrowheads="1"/>
            </p:cNvSpPr>
            <p:nvPr/>
          </p:nvSpPr>
          <p:spPr bwMode="auto">
            <a:xfrm>
              <a:off x="4556" y="350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29" name="Rectangle 67"/>
            <p:cNvSpPr>
              <a:spLocks noChangeArrowheads="1"/>
            </p:cNvSpPr>
            <p:nvPr/>
          </p:nvSpPr>
          <p:spPr bwMode="auto">
            <a:xfrm>
              <a:off x="4748" y="350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2230" name="AutoShape 68"/>
            <p:cNvCxnSpPr>
              <a:cxnSpLocks noChangeShapeType="1"/>
              <a:stCxn id="92216" idx="4"/>
              <a:endCxn id="92217" idx="0"/>
            </p:cNvCxnSpPr>
            <p:nvPr/>
          </p:nvCxnSpPr>
          <p:spPr bwMode="auto">
            <a:xfrm flipH="1">
              <a:off x="3505" y="2954"/>
              <a:ext cx="288" cy="15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1" name="AutoShape 69"/>
            <p:cNvCxnSpPr>
              <a:cxnSpLocks noChangeShapeType="1"/>
              <a:stCxn id="92217" idx="4"/>
              <a:endCxn id="92223" idx="0"/>
            </p:cNvCxnSpPr>
            <p:nvPr/>
          </p:nvCxnSpPr>
          <p:spPr bwMode="auto">
            <a:xfrm flipH="1">
              <a:off x="3408" y="3366"/>
              <a:ext cx="97"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2" name="AutoShape 70"/>
            <p:cNvCxnSpPr>
              <a:cxnSpLocks noChangeShapeType="1"/>
              <a:stCxn id="92217" idx="4"/>
              <a:endCxn id="92224" idx="0"/>
            </p:cNvCxnSpPr>
            <p:nvPr/>
          </p:nvCxnSpPr>
          <p:spPr bwMode="auto">
            <a:xfrm>
              <a:off x="3505" y="3366"/>
              <a:ext cx="95"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3" name="AutoShape 71"/>
            <p:cNvCxnSpPr>
              <a:cxnSpLocks noChangeShapeType="1"/>
              <a:stCxn id="92216" idx="0"/>
              <a:endCxn id="92222" idx="4"/>
            </p:cNvCxnSpPr>
            <p:nvPr/>
          </p:nvCxnSpPr>
          <p:spPr bwMode="auto">
            <a:xfrm flipV="1">
              <a:off x="3793" y="2578"/>
              <a:ext cx="374" cy="81"/>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4" name="AutoShape 72"/>
            <p:cNvCxnSpPr>
              <a:cxnSpLocks noChangeShapeType="1"/>
              <a:stCxn id="92218" idx="0"/>
              <a:endCxn id="92222" idx="4"/>
            </p:cNvCxnSpPr>
            <p:nvPr/>
          </p:nvCxnSpPr>
          <p:spPr bwMode="auto">
            <a:xfrm flipH="1" flipV="1">
              <a:off x="4167" y="2578"/>
              <a:ext cx="394" cy="89"/>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5" name="AutoShape 73"/>
            <p:cNvCxnSpPr>
              <a:cxnSpLocks noChangeShapeType="1"/>
              <a:stCxn id="92218" idx="4"/>
              <a:endCxn id="92220" idx="0"/>
            </p:cNvCxnSpPr>
            <p:nvPr/>
          </p:nvCxnSpPr>
          <p:spPr bwMode="auto">
            <a:xfrm>
              <a:off x="4561" y="2962"/>
              <a:ext cx="128" cy="1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6" name="AutoShape 74"/>
            <p:cNvCxnSpPr>
              <a:cxnSpLocks noChangeShapeType="1"/>
              <a:stCxn id="92219" idx="4"/>
              <a:endCxn id="92221" idx="0"/>
            </p:cNvCxnSpPr>
            <p:nvPr/>
          </p:nvCxnSpPr>
          <p:spPr bwMode="auto">
            <a:xfrm flipH="1">
              <a:off x="3880" y="3366"/>
              <a:ext cx="222" cy="17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7" name="AutoShape 75"/>
            <p:cNvCxnSpPr>
              <a:cxnSpLocks noChangeShapeType="1"/>
              <a:stCxn id="92221" idx="4"/>
              <a:endCxn id="92225" idx="0"/>
            </p:cNvCxnSpPr>
            <p:nvPr/>
          </p:nvCxnSpPr>
          <p:spPr bwMode="auto">
            <a:xfrm flipH="1">
              <a:off x="3789" y="3798"/>
              <a:ext cx="91"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8" name="AutoShape 76"/>
            <p:cNvCxnSpPr>
              <a:cxnSpLocks noChangeShapeType="1"/>
              <a:stCxn id="92221" idx="4"/>
              <a:endCxn id="92226" idx="0"/>
            </p:cNvCxnSpPr>
            <p:nvPr/>
          </p:nvCxnSpPr>
          <p:spPr bwMode="auto">
            <a:xfrm>
              <a:off x="3880" y="3798"/>
              <a:ext cx="101"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9" name="AutoShape 77"/>
            <p:cNvCxnSpPr>
              <a:cxnSpLocks noChangeShapeType="1"/>
              <a:stCxn id="92219" idx="4"/>
              <a:endCxn id="92244" idx="0"/>
            </p:cNvCxnSpPr>
            <p:nvPr/>
          </p:nvCxnSpPr>
          <p:spPr bwMode="auto">
            <a:xfrm>
              <a:off x="4102" y="3366"/>
              <a:ext cx="124" cy="17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0" name="AutoShape 78"/>
            <p:cNvCxnSpPr>
              <a:cxnSpLocks noChangeShapeType="1"/>
              <a:stCxn id="92218" idx="4"/>
              <a:endCxn id="92227" idx="0"/>
            </p:cNvCxnSpPr>
            <p:nvPr/>
          </p:nvCxnSpPr>
          <p:spPr bwMode="auto">
            <a:xfrm flipH="1">
              <a:off x="4412" y="2962"/>
              <a:ext cx="149" cy="15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1" name="AutoShape 79"/>
            <p:cNvCxnSpPr>
              <a:cxnSpLocks noChangeShapeType="1"/>
              <a:stCxn id="92219" idx="0"/>
              <a:endCxn id="92216" idx="4"/>
            </p:cNvCxnSpPr>
            <p:nvPr/>
          </p:nvCxnSpPr>
          <p:spPr bwMode="auto">
            <a:xfrm flipH="1" flipV="1">
              <a:off x="3793" y="2954"/>
              <a:ext cx="309" cy="15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2" name="AutoShape 80"/>
            <p:cNvCxnSpPr>
              <a:cxnSpLocks noChangeShapeType="1"/>
              <a:stCxn id="92220" idx="4"/>
              <a:endCxn id="92228" idx="0"/>
            </p:cNvCxnSpPr>
            <p:nvPr/>
          </p:nvCxnSpPr>
          <p:spPr bwMode="auto">
            <a:xfrm flipH="1">
              <a:off x="4604" y="3366"/>
              <a:ext cx="85"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3" name="AutoShape 81"/>
            <p:cNvCxnSpPr>
              <a:cxnSpLocks noChangeShapeType="1"/>
              <a:stCxn id="92220" idx="4"/>
              <a:endCxn id="92229" idx="0"/>
            </p:cNvCxnSpPr>
            <p:nvPr/>
          </p:nvCxnSpPr>
          <p:spPr bwMode="auto">
            <a:xfrm>
              <a:off x="4689" y="3366"/>
              <a:ext cx="107"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44" name="Oval 82"/>
            <p:cNvSpPr>
              <a:spLocks noChangeArrowheads="1"/>
            </p:cNvSpPr>
            <p:nvPr/>
          </p:nvSpPr>
          <p:spPr bwMode="auto">
            <a:xfrm>
              <a:off x="4085" y="3544"/>
              <a:ext cx="282" cy="254"/>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latin typeface="Times New Roman" pitchFamily="18" charset="0"/>
                </a:rPr>
                <a:t>54</a:t>
              </a:r>
            </a:p>
          </p:txBody>
        </p:sp>
        <p:sp>
          <p:nvSpPr>
            <p:cNvPr id="92245" name="Rectangle 83"/>
            <p:cNvSpPr>
              <a:spLocks noChangeArrowheads="1"/>
            </p:cNvSpPr>
            <p:nvPr/>
          </p:nvSpPr>
          <p:spPr bwMode="auto">
            <a:xfrm>
              <a:off x="4087" y="393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46" name="Rectangle 84"/>
            <p:cNvSpPr>
              <a:spLocks noChangeArrowheads="1"/>
            </p:cNvSpPr>
            <p:nvPr/>
          </p:nvSpPr>
          <p:spPr bwMode="auto">
            <a:xfrm>
              <a:off x="4279" y="393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2247" name="AutoShape 85"/>
            <p:cNvCxnSpPr>
              <a:cxnSpLocks noChangeShapeType="1"/>
              <a:stCxn id="92244" idx="4"/>
              <a:endCxn id="92245" idx="0"/>
            </p:cNvCxnSpPr>
            <p:nvPr/>
          </p:nvCxnSpPr>
          <p:spPr bwMode="auto">
            <a:xfrm flipH="1">
              <a:off x="4135" y="3798"/>
              <a:ext cx="91"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8" name="AutoShape 86"/>
            <p:cNvCxnSpPr>
              <a:cxnSpLocks noChangeShapeType="1"/>
              <a:stCxn id="92244" idx="4"/>
              <a:endCxn id="92246" idx="0"/>
            </p:cNvCxnSpPr>
            <p:nvPr/>
          </p:nvCxnSpPr>
          <p:spPr bwMode="auto">
            <a:xfrm>
              <a:off x="4226" y="3798"/>
              <a:ext cx="101"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49" name="Line 87"/>
            <p:cNvSpPr>
              <a:spLocks noChangeShapeType="1"/>
            </p:cNvSpPr>
            <p:nvPr/>
          </p:nvSpPr>
          <p:spPr bwMode="auto">
            <a:xfrm>
              <a:off x="2609" y="2613"/>
              <a:ext cx="48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0" name="Rectangle 88"/>
            <p:cNvSpPr>
              <a:spLocks noChangeArrowheads="1"/>
            </p:cNvSpPr>
            <p:nvPr/>
          </p:nvSpPr>
          <p:spPr bwMode="auto">
            <a:xfrm>
              <a:off x="2253" y="2356"/>
              <a:ext cx="122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bg1"/>
                </a:buClr>
                <a:buSzPct val="100000"/>
                <a:buFont typeface="Wingdings" pitchFamily="2" charset="2"/>
                <a:buChar char="•"/>
              </a:pPr>
              <a:r>
                <a:rPr lang="en-US" altLang="en-US" sz="1600" b="1"/>
                <a:t>Simple rotation</a:t>
              </a:r>
              <a:endParaRPr lang="en-US" sz="1600" b="1"/>
            </a:p>
          </p:txBody>
        </p:sp>
      </p:grpSp>
      <p:sp>
        <p:nvSpPr>
          <p:cNvPr id="832601" name="Text Box 89"/>
          <p:cNvSpPr txBox="1">
            <a:spLocks noChangeArrowheads="1"/>
          </p:cNvSpPr>
          <p:nvPr/>
        </p:nvSpPr>
        <p:spPr bwMode="auto">
          <a:xfrm>
            <a:off x="6781800" y="34925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Tree>
    <p:extLst>
      <p:ext uri="{BB962C8B-B14F-4D97-AF65-F5344CB8AC3E}">
        <p14:creationId xmlns:p14="http://schemas.microsoft.com/office/powerpoint/2010/main" val="2538352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2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2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6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239713" y="-234950"/>
            <a:ext cx="7772400" cy="1143000"/>
          </a:xfrm>
        </p:spPr>
        <p:txBody>
          <a:bodyPr/>
          <a:lstStyle/>
          <a:p>
            <a:pPr eaLnBrk="1" hangingPunct="1"/>
            <a:r>
              <a:rPr lang="en-US" altLang="en-US" smtClean="0"/>
              <a:t>Another Example</a:t>
            </a:r>
          </a:p>
        </p:txBody>
      </p:sp>
      <p:sp>
        <p:nvSpPr>
          <p:cNvPr id="93188" name="Rectangle 3" descr="Rectangle: Click to edit Master text styles&#10;Second level&#10;Third level&#10;Fourth level&#10;Fifth level"/>
          <p:cNvSpPr>
            <a:spLocks noGrp="1" noChangeArrowheads="1"/>
          </p:cNvSpPr>
          <p:nvPr>
            <p:ph type="body" sz="half" idx="1"/>
          </p:nvPr>
        </p:nvSpPr>
        <p:spPr>
          <a:xfrm>
            <a:off x="430213" y="1282700"/>
            <a:ext cx="2351087" cy="404813"/>
          </a:xfrm>
        </p:spPr>
        <p:txBody>
          <a:bodyPr/>
          <a:lstStyle/>
          <a:p>
            <a:pPr eaLnBrk="1" hangingPunct="1">
              <a:lnSpc>
                <a:spcPct val="90000"/>
              </a:lnSpc>
            </a:pPr>
            <a:r>
              <a:rPr lang="en-US" altLang="en-US" sz="2400" smtClean="0"/>
              <a:t>Remove </a:t>
            </a:r>
            <a:r>
              <a:rPr lang="en-US" altLang="en-US" sz="2400" smtClean="0">
                <a:solidFill>
                  <a:schemeClr val="tx2"/>
                </a:solidFill>
              </a:rPr>
              <a:t>8</a:t>
            </a:r>
            <a:r>
              <a:rPr lang="en-US" altLang="en-US" sz="2400" smtClean="0"/>
              <a:t>: </a:t>
            </a:r>
          </a:p>
        </p:txBody>
      </p:sp>
      <p:sp>
        <p:nvSpPr>
          <p:cNvPr id="93186"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BB75D3A3-8BE5-4726-B48B-66D4E1E05580}" type="slidenum">
              <a:rPr lang="en-US" sz="1400" smtClean="0"/>
              <a:pPr eaLnBrk="1" hangingPunct="1"/>
              <a:t>45</a:t>
            </a:fld>
            <a:endParaRPr lang="en-US" sz="1400" smtClean="0"/>
          </a:p>
        </p:txBody>
      </p:sp>
      <p:sp>
        <p:nvSpPr>
          <p:cNvPr id="93189" name="Oval 4"/>
          <p:cNvSpPr>
            <a:spLocks noChangeAspect="1" noChangeArrowheads="1"/>
          </p:cNvSpPr>
          <p:nvPr/>
        </p:nvSpPr>
        <p:spPr bwMode="auto">
          <a:xfrm>
            <a:off x="2487613" y="2552700"/>
            <a:ext cx="369887"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3190" name="Oval 5"/>
          <p:cNvSpPr>
            <a:spLocks noChangeAspect="1" noChangeArrowheads="1"/>
          </p:cNvSpPr>
          <p:nvPr/>
        </p:nvSpPr>
        <p:spPr bwMode="auto">
          <a:xfrm>
            <a:off x="1844675" y="3036888"/>
            <a:ext cx="369888"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40</a:t>
            </a:r>
          </a:p>
        </p:txBody>
      </p:sp>
      <p:sp>
        <p:nvSpPr>
          <p:cNvPr id="93191" name="Oval 6"/>
          <p:cNvSpPr>
            <a:spLocks noChangeAspect="1" noChangeArrowheads="1"/>
          </p:cNvSpPr>
          <p:nvPr/>
        </p:nvSpPr>
        <p:spPr bwMode="auto">
          <a:xfrm>
            <a:off x="2119313" y="3708400"/>
            <a:ext cx="369887"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cxnSp>
        <p:nvCxnSpPr>
          <p:cNvPr id="93192" name="AutoShape 7"/>
          <p:cNvCxnSpPr>
            <a:cxnSpLocks noChangeShapeType="1"/>
            <a:stCxn id="93195" idx="5"/>
            <a:endCxn id="93189" idx="1"/>
          </p:cNvCxnSpPr>
          <p:nvPr/>
        </p:nvCxnSpPr>
        <p:spPr bwMode="auto">
          <a:xfrm>
            <a:off x="1655763" y="2406650"/>
            <a:ext cx="885825" cy="19526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3" name="AutoShape 8"/>
          <p:cNvCxnSpPr>
            <a:cxnSpLocks noChangeShapeType="1"/>
            <a:stCxn id="93189" idx="3"/>
            <a:endCxn id="93190" idx="7"/>
          </p:cNvCxnSpPr>
          <p:nvPr/>
        </p:nvCxnSpPr>
        <p:spPr bwMode="auto">
          <a:xfrm flipH="1">
            <a:off x="2160588" y="2840038"/>
            <a:ext cx="381000" cy="2460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4" name="AutoShape 9"/>
          <p:cNvCxnSpPr>
            <a:cxnSpLocks noChangeShapeType="1"/>
            <a:stCxn id="93189" idx="5"/>
            <a:endCxn id="93215" idx="1"/>
          </p:cNvCxnSpPr>
          <p:nvPr/>
        </p:nvCxnSpPr>
        <p:spPr bwMode="auto">
          <a:xfrm>
            <a:off x="2803525" y="2840038"/>
            <a:ext cx="392113" cy="28733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195" name="Oval 10"/>
          <p:cNvSpPr>
            <a:spLocks noChangeAspect="1" noChangeArrowheads="1"/>
          </p:cNvSpPr>
          <p:nvPr/>
        </p:nvSpPr>
        <p:spPr bwMode="auto">
          <a:xfrm>
            <a:off x="1368425" y="2147888"/>
            <a:ext cx="336550" cy="303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sp>
        <p:nvSpPr>
          <p:cNvPr id="93196" name="Oval 11"/>
          <p:cNvSpPr>
            <a:spLocks noChangeAspect="1" noChangeArrowheads="1"/>
          </p:cNvSpPr>
          <p:nvPr/>
        </p:nvSpPr>
        <p:spPr bwMode="auto">
          <a:xfrm>
            <a:off x="503238" y="2565400"/>
            <a:ext cx="336550" cy="303213"/>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16</a:t>
            </a:r>
          </a:p>
        </p:txBody>
      </p:sp>
      <p:sp>
        <p:nvSpPr>
          <p:cNvPr id="93197" name="Oval 12"/>
          <p:cNvSpPr>
            <a:spLocks noChangeAspect="1" noChangeArrowheads="1"/>
          </p:cNvSpPr>
          <p:nvPr/>
        </p:nvSpPr>
        <p:spPr bwMode="auto">
          <a:xfrm>
            <a:off x="776288" y="3098800"/>
            <a:ext cx="336550" cy="303213"/>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24</a:t>
            </a:r>
          </a:p>
        </p:txBody>
      </p:sp>
      <p:sp>
        <p:nvSpPr>
          <p:cNvPr id="93198" name="Rectangle 13"/>
          <p:cNvSpPr>
            <a:spLocks noChangeArrowheads="1"/>
          </p:cNvSpPr>
          <p:nvPr/>
        </p:nvSpPr>
        <p:spPr bwMode="auto">
          <a:xfrm>
            <a:off x="700088" y="37846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199" name="AutoShape 14"/>
          <p:cNvCxnSpPr>
            <a:cxnSpLocks noChangeShapeType="1"/>
            <a:stCxn id="93195" idx="3"/>
            <a:endCxn id="93196" idx="7"/>
          </p:cNvCxnSpPr>
          <p:nvPr/>
        </p:nvCxnSpPr>
        <p:spPr bwMode="auto">
          <a:xfrm flipH="1">
            <a:off x="790575" y="2406650"/>
            <a:ext cx="627063" cy="20320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0" name="AutoShape 15"/>
          <p:cNvCxnSpPr>
            <a:cxnSpLocks noChangeShapeType="1"/>
            <a:stCxn id="93196" idx="4"/>
            <a:endCxn id="93237" idx="0"/>
          </p:cNvCxnSpPr>
          <p:nvPr/>
        </p:nvCxnSpPr>
        <p:spPr bwMode="auto">
          <a:xfrm flipH="1">
            <a:off x="360363" y="2868613"/>
            <a:ext cx="311150" cy="17621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1" name="AutoShape 16"/>
          <p:cNvCxnSpPr>
            <a:cxnSpLocks noChangeShapeType="1"/>
            <a:stCxn id="93196" idx="4"/>
            <a:endCxn id="93197" idx="0"/>
          </p:cNvCxnSpPr>
          <p:nvPr/>
        </p:nvCxnSpPr>
        <p:spPr bwMode="auto">
          <a:xfrm>
            <a:off x="671513" y="2868613"/>
            <a:ext cx="273050" cy="23018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2" name="AutoShape 17"/>
          <p:cNvCxnSpPr>
            <a:cxnSpLocks noChangeShapeType="1"/>
            <a:stCxn id="93197" idx="4"/>
            <a:endCxn id="93198" idx="0"/>
          </p:cNvCxnSpPr>
          <p:nvPr/>
        </p:nvCxnSpPr>
        <p:spPr bwMode="auto">
          <a:xfrm flipH="1">
            <a:off x="776288" y="3402013"/>
            <a:ext cx="168275" cy="38258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3" name="AutoShape 18"/>
          <p:cNvCxnSpPr>
            <a:cxnSpLocks noChangeShapeType="1"/>
            <a:stCxn id="93197" idx="4"/>
            <a:endCxn id="93236" idx="0"/>
          </p:cNvCxnSpPr>
          <p:nvPr/>
        </p:nvCxnSpPr>
        <p:spPr bwMode="auto">
          <a:xfrm>
            <a:off x="944563" y="3402013"/>
            <a:ext cx="195262" cy="3238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4" name="AutoShape 19"/>
          <p:cNvCxnSpPr>
            <a:cxnSpLocks noChangeShapeType="1"/>
            <a:stCxn id="93190" idx="4"/>
            <a:endCxn id="93191" idx="0"/>
          </p:cNvCxnSpPr>
          <p:nvPr/>
        </p:nvCxnSpPr>
        <p:spPr bwMode="auto">
          <a:xfrm>
            <a:off x="2030413" y="3373438"/>
            <a:ext cx="274637" cy="3349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5" name="AutoShape 20"/>
          <p:cNvCxnSpPr>
            <a:cxnSpLocks noChangeShapeType="1"/>
            <a:stCxn id="93190" idx="4"/>
            <a:endCxn id="93206" idx="0"/>
          </p:cNvCxnSpPr>
          <p:nvPr/>
        </p:nvCxnSpPr>
        <p:spPr bwMode="auto">
          <a:xfrm flipH="1">
            <a:off x="1706563" y="3373438"/>
            <a:ext cx="323850" cy="3476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6" name="Oval 21"/>
          <p:cNvSpPr>
            <a:spLocks noChangeArrowheads="1"/>
          </p:cNvSpPr>
          <p:nvPr/>
        </p:nvSpPr>
        <p:spPr bwMode="auto">
          <a:xfrm>
            <a:off x="1536700" y="3721100"/>
            <a:ext cx="338138"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36</a:t>
            </a:r>
          </a:p>
        </p:txBody>
      </p:sp>
      <p:sp>
        <p:nvSpPr>
          <p:cNvPr id="93207" name="Rectangle 22"/>
          <p:cNvSpPr>
            <a:spLocks noChangeArrowheads="1"/>
          </p:cNvSpPr>
          <p:nvPr/>
        </p:nvSpPr>
        <p:spPr bwMode="auto">
          <a:xfrm>
            <a:off x="1460500" y="43942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08" name="Rectangle 23"/>
          <p:cNvSpPr>
            <a:spLocks noChangeArrowheads="1"/>
          </p:cNvSpPr>
          <p:nvPr/>
        </p:nvSpPr>
        <p:spPr bwMode="auto">
          <a:xfrm>
            <a:off x="1765300" y="43942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09" name="AutoShape 24"/>
          <p:cNvCxnSpPr>
            <a:cxnSpLocks noChangeShapeType="1"/>
            <a:stCxn id="93206" idx="4"/>
            <a:endCxn id="93207" idx="0"/>
          </p:cNvCxnSpPr>
          <p:nvPr/>
        </p:nvCxnSpPr>
        <p:spPr bwMode="auto">
          <a:xfrm flipH="1">
            <a:off x="1536700" y="4022725"/>
            <a:ext cx="169863" cy="3714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0" name="AutoShape 25"/>
          <p:cNvCxnSpPr>
            <a:cxnSpLocks noChangeShapeType="1"/>
            <a:stCxn id="93206" idx="4"/>
            <a:endCxn id="93208" idx="0"/>
          </p:cNvCxnSpPr>
          <p:nvPr/>
        </p:nvCxnSpPr>
        <p:spPr bwMode="auto">
          <a:xfrm>
            <a:off x="1706563" y="4022725"/>
            <a:ext cx="134937" cy="3714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11" name="Rectangle 26"/>
          <p:cNvSpPr>
            <a:spLocks noChangeArrowheads="1"/>
          </p:cNvSpPr>
          <p:nvPr/>
        </p:nvSpPr>
        <p:spPr bwMode="auto">
          <a:xfrm>
            <a:off x="2060575" y="43942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2" name="Rectangle 27"/>
          <p:cNvSpPr>
            <a:spLocks noChangeArrowheads="1"/>
          </p:cNvSpPr>
          <p:nvPr/>
        </p:nvSpPr>
        <p:spPr bwMode="auto">
          <a:xfrm>
            <a:off x="2365375" y="43942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93213" name="AutoShape 28"/>
          <p:cNvCxnSpPr>
            <a:cxnSpLocks noChangeShapeType="1"/>
            <a:stCxn id="93191" idx="4"/>
            <a:endCxn id="93211" idx="0"/>
          </p:cNvCxnSpPr>
          <p:nvPr/>
        </p:nvCxnSpPr>
        <p:spPr bwMode="auto">
          <a:xfrm flipH="1">
            <a:off x="2136775" y="4044950"/>
            <a:ext cx="168275" cy="3492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4" name="AutoShape 29"/>
          <p:cNvCxnSpPr>
            <a:cxnSpLocks noChangeShapeType="1"/>
            <a:stCxn id="93191" idx="4"/>
            <a:endCxn id="93212" idx="0"/>
          </p:cNvCxnSpPr>
          <p:nvPr/>
        </p:nvCxnSpPr>
        <p:spPr bwMode="auto">
          <a:xfrm>
            <a:off x="2305050" y="4044950"/>
            <a:ext cx="136525" cy="3492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15" name="Oval 30"/>
          <p:cNvSpPr>
            <a:spLocks noChangeAspect="1" noChangeArrowheads="1"/>
          </p:cNvSpPr>
          <p:nvPr/>
        </p:nvSpPr>
        <p:spPr bwMode="auto">
          <a:xfrm>
            <a:off x="3146425" y="3082925"/>
            <a:ext cx="336550" cy="303213"/>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56</a:t>
            </a:r>
          </a:p>
        </p:txBody>
      </p:sp>
      <p:cxnSp>
        <p:nvCxnSpPr>
          <p:cNvPr id="93216" name="AutoShape 31"/>
          <p:cNvCxnSpPr>
            <a:cxnSpLocks noChangeShapeType="1"/>
            <a:stCxn id="93215" idx="4"/>
          </p:cNvCxnSpPr>
          <p:nvPr/>
        </p:nvCxnSpPr>
        <p:spPr bwMode="auto">
          <a:xfrm flipH="1">
            <a:off x="3005138" y="3386138"/>
            <a:ext cx="309562" cy="3079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7" name="AutoShape 32"/>
          <p:cNvCxnSpPr>
            <a:cxnSpLocks noChangeShapeType="1"/>
            <a:stCxn id="93215" idx="4"/>
          </p:cNvCxnSpPr>
          <p:nvPr/>
        </p:nvCxnSpPr>
        <p:spPr bwMode="auto">
          <a:xfrm>
            <a:off x="3314700" y="3386138"/>
            <a:ext cx="296863" cy="33178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18" name="Oval 33"/>
          <p:cNvSpPr>
            <a:spLocks noChangeArrowheads="1"/>
          </p:cNvSpPr>
          <p:nvPr/>
        </p:nvSpPr>
        <p:spPr bwMode="auto">
          <a:xfrm>
            <a:off x="3240088" y="4341813"/>
            <a:ext cx="338137"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58</a:t>
            </a:r>
          </a:p>
        </p:txBody>
      </p:sp>
      <p:sp>
        <p:nvSpPr>
          <p:cNvPr id="93219" name="Oval 34"/>
          <p:cNvSpPr>
            <a:spLocks noChangeArrowheads="1"/>
          </p:cNvSpPr>
          <p:nvPr/>
        </p:nvSpPr>
        <p:spPr bwMode="auto">
          <a:xfrm>
            <a:off x="3846513" y="4365625"/>
            <a:ext cx="338137"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3220" name="AutoShape 35"/>
          <p:cNvCxnSpPr>
            <a:cxnSpLocks noChangeShapeType="1"/>
            <a:endCxn id="93218" idx="0"/>
          </p:cNvCxnSpPr>
          <p:nvPr/>
        </p:nvCxnSpPr>
        <p:spPr bwMode="auto">
          <a:xfrm flipH="1">
            <a:off x="3409950" y="4019550"/>
            <a:ext cx="303213" cy="32226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21" name="AutoShape 36"/>
          <p:cNvCxnSpPr>
            <a:cxnSpLocks noChangeShapeType="1"/>
            <a:endCxn id="93219" idx="0"/>
          </p:cNvCxnSpPr>
          <p:nvPr/>
        </p:nvCxnSpPr>
        <p:spPr bwMode="auto">
          <a:xfrm>
            <a:off x="3713163" y="4019550"/>
            <a:ext cx="303212" cy="346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22" name="Rectangle 37"/>
          <p:cNvSpPr>
            <a:spLocks noChangeArrowheads="1"/>
          </p:cNvSpPr>
          <p:nvPr/>
        </p:nvSpPr>
        <p:spPr bwMode="auto">
          <a:xfrm>
            <a:off x="3155950" y="50069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23" name="Rectangle 38"/>
          <p:cNvSpPr>
            <a:spLocks noChangeArrowheads="1"/>
          </p:cNvSpPr>
          <p:nvPr/>
        </p:nvSpPr>
        <p:spPr bwMode="auto">
          <a:xfrm>
            <a:off x="3460750" y="50069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24" name="AutoShape 39"/>
          <p:cNvCxnSpPr>
            <a:cxnSpLocks noChangeShapeType="1"/>
            <a:stCxn id="93218" idx="4"/>
            <a:endCxn id="93222" idx="0"/>
          </p:cNvCxnSpPr>
          <p:nvPr/>
        </p:nvCxnSpPr>
        <p:spPr bwMode="auto">
          <a:xfrm flipH="1">
            <a:off x="3232150" y="4643438"/>
            <a:ext cx="177800" cy="36353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25" name="AutoShape 40"/>
          <p:cNvCxnSpPr>
            <a:cxnSpLocks noChangeShapeType="1"/>
            <a:stCxn id="93218" idx="4"/>
            <a:endCxn id="93223" idx="0"/>
          </p:cNvCxnSpPr>
          <p:nvPr/>
        </p:nvCxnSpPr>
        <p:spPr bwMode="auto">
          <a:xfrm>
            <a:off x="3409950" y="4643438"/>
            <a:ext cx="127000" cy="36353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26" name="Rectangle 41"/>
          <p:cNvSpPr>
            <a:spLocks noChangeArrowheads="1"/>
          </p:cNvSpPr>
          <p:nvPr/>
        </p:nvSpPr>
        <p:spPr bwMode="auto">
          <a:xfrm>
            <a:off x="3773488" y="50196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27" name="Rectangle 42"/>
          <p:cNvSpPr>
            <a:spLocks noChangeArrowheads="1"/>
          </p:cNvSpPr>
          <p:nvPr/>
        </p:nvSpPr>
        <p:spPr bwMode="auto">
          <a:xfrm>
            <a:off x="4078288" y="50196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28" name="AutoShape 43"/>
          <p:cNvCxnSpPr>
            <a:cxnSpLocks noChangeShapeType="1"/>
            <a:stCxn id="93219" idx="4"/>
            <a:endCxn id="93226" idx="0"/>
          </p:cNvCxnSpPr>
          <p:nvPr/>
        </p:nvCxnSpPr>
        <p:spPr bwMode="auto">
          <a:xfrm flipH="1">
            <a:off x="3849688" y="4667250"/>
            <a:ext cx="166687" cy="3524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29" name="AutoShape 44"/>
          <p:cNvCxnSpPr>
            <a:cxnSpLocks noChangeShapeType="1"/>
            <a:stCxn id="93219" idx="4"/>
            <a:endCxn id="93227" idx="0"/>
          </p:cNvCxnSpPr>
          <p:nvPr/>
        </p:nvCxnSpPr>
        <p:spPr bwMode="auto">
          <a:xfrm>
            <a:off x="4016375" y="4667250"/>
            <a:ext cx="138113" cy="3524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30" name="Rectangle 45"/>
          <p:cNvSpPr>
            <a:spLocks noChangeArrowheads="1"/>
          </p:cNvSpPr>
          <p:nvPr/>
        </p:nvSpPr>
        <p:spPr bwMode="auto">
          <a:xfrm>
            <a:off x="2725738" y="43830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31" name="Rectangle 46"/>
          <p:cNvSpPr>
            <a:spLocks noChangeArrowheads="1"/>
          </p:cNvSpPr>
          <p:nvPr/>
        </p:nvSpPr>
        <p:spPr bwMode="auto">
          <a:xfrm>
            <a:off x="3017838" y="43830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32" name="AutoShape 47"/>
          <p:cNvCxnSpPr>
            <a:cxnSpLocks noChangeShapeType="1"/>
            <a:stCxn id="93234" idx="4"/>
            <a:endCxn id="93230" idx="0"/>
          </p:cNvCxnSpPr>
          <p:nvPr/>
        </p:nvCxnSpPr>
        <p:spPr bwMode="auto">
          <a:xfrm flipH="1">
            <a:off x="2801938" y="4038600"/>
            <a:ext cx="176212" cy="34448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33" name="AutoShape 48"/>
          <p:cNvCxnSpPr>
            <a:cxnSpLocks noChangeShapeType="1"/>
            <a:stCxn id="93234" idx="4"/>
            <a:endCxn id="93231" idx="0"/>
          </p:cNvCxnSpPr>
          <p:nvPr/>
        </p:nvCxnSpPr>
        <p:spPr bwMode="auto">
          <a:xfrm>
            <a:off x="2978150" y="4038600"/>
            <a:ext cx="115888" cy="34448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34" name="Oval 49"/>
          <p:cNvSpPr>
            <a:spLocks noChangeAspect="1" noChangeArrowheads="1"/>
          </p:cNvSpPr>
          <p:nvPr/>
        </p:nvSpPr>
        <p:spPr bwMode="auto">
          <a:xfrm>
            <a:off x="2792413" y="3702050"/>
            <a:ext cx="369887"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52</a:t>
            </a:r>
          </a:p>
        </p:txBody>
      </p:sp>
      <p:sp>
        <p:nvSpPr>
          <p:cNvPr id="93235" name="Oval 50"/>
          <p:cNvSpPr>
            <a:spLocks noChangeAspect="1" noChangeArrowheads="1"/>
          </p:cNvSpPr>
          <p:nvPr/>
        </p:nvSpPr>
        <p:spPr bwMode="auto">
          <a:xfrm>
            <a:off x="3536950" y="3714750"/>
            <a:ext cx="369888"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60</a:t>
            </a:r>
          </a:p>
        </p:txBody>
      </p:sp>
      <p:sp>
        <p:nvSpPr>
          <p:cNvPr id="93236" name="Oval 51"/>
          <p:cNvSpPr>
            <a:spLocks noChangeArrowheads="1"/>
          </p:cNvSpPr>
          <p:nvPr/>
        </p:nvSpPr>
        <p:spPr bwMode="auto">
          <a:xfrm>
            <a:off x="969963" y="3725863"/>
            <a:ext cx="338137"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28</a:t>
            </a:r>
          </a:p>
        </p:txBody>
      </p:sp>
      <p:sp>
        <p:nvSpPr>
          <p:cNvPr id="93237" name="Oval 52"/>
          <p:cNvSpPr>
            <a:spLocks noChangeArrowheads="1"/>
          </p:cNvSpPr>
          <p:nvPr/>
        </p:nvSpPr>
        <p:spPr bwMode="auto">
          <a:xfrm>
            <a:off x="190500" y="3073400"/>
            <a:ext cx="338138" cy="301625"/>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latin typeface="Times New Roman" pitchFamily="18" charset="0"/>
              </a:rPr>
              <a:t>8</a:t>
            </a:r>
          </a:p>
        </p:txBody>
      </p:sp>
      <p:sp>
        <p:nvSpPr>
          <p:cNvPr id="93238" name="Rectangle 53"/>
          <p:cNvSpPr>
            <a:spLocks noChangeArrowheads="1"/>
          </p:cNvSpPr>
          <p:nvPr/>
        </p:nvSpPr>
        <p:spPr bwMode="auto">
          <a:xfrm>
            <a:off x="114300" y="3770313"/>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39" name="Rectangle 54"/>
          <p:cNvSpPr>
            <a:spLocks noChangeArrowheads="1"/>
          </p:cNvSpPr>
          <p:nvPr/>
        </p:nvSpPr>
        <p:spPr bwMode="auto">
          <a:xfrm>
            <a:off x="419100" y="3770313"/>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40" name="AutoShape 55"/>
          <p:cNvCxnSpPr>
            <a:cxnSpLocks noChangeShapeType="1"/>
            <a:stCxn id="93237" idx="4"/>
            <a:endCxn id="93238" idx="0"/>
          </p:cNvCxnSpPr>
          <p:nvPr/>
        </p:nvCxnSpPr>
        <p:spPr bwMode="auto">
          <a:xfrm flipH="1">
            <a:off x="190500" y="3403600"/>
            <a:ext cx="169863" cy="36671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41" name="AutoShape 56"/>
          <p:cNvCxnSpPr>
            <a:cxnSpLocks noChangeShapeType="1"/>
            <a:stCxn id="93237" idx="4"/>
            <a:endCxn id="93239" idx="0"/>
          </p:cNvCxnSpPr>
          <p:nvPr/>
        </p:nvCxnSpPr>
        <p:spPr bwMode="auto">
          <a:xfrm>
            <a:off x="360363" y="3403600"/>
            <a:ext cx="134937" cy="36671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42" name="Rectangle 57"/>
          <p:cNvSpPr>
            <a:spLocks noChangeArrowheads="1"/>
          </p:cNvSpPr>
          <p:nvPr/>
        </p:nvSpPr>
        <p:spPr bwMode="auto">
          <a:xfrm>
            <a:off x="893763" y="438943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43" name="Rectangle 58"/>
          <p:cNvSpPr>
            <a:spLocks noChangeArrowheads="1"/>
          </p:cNvSpPr>
          <p:nvPr/>
        </p:nvSpPr>
        <p:spPr bwMode="auto">
          <a:xfrm>
            <a:off x="1198563" y="438943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44" name="AutoShape 59"/>
          <p:cNvCxnSpPr>
            <a:cxnSpLocks noChangeShapeType="1"/>
            <a:stCxn id="93236" idx="4"/>
            <a:endCxn id="93242" idx="0"/>
          </p:cNvCxnSpPr>
          <p:nvPr/>
        </p:nvCxnSpPr>
        <p:spPr bwMode="auto">
          <a:xfrm flipH="1">
            <a:off x="969963" y="4027488"/>
            <a:ext cx="169862" cy="3619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45" name="AutoShape 60"/>
          <p:cNvCxnSpPr>
            <a:cxnSpLocks noChangeShapeType="1"/>
            <a:stCxn id="93236" idx="4"/>
            <a:endCxn id="93243" idx="0"/>
          </p:cNvCxnSpPr>
          <p:nvPr/>
        </p:nvCxnSpPr>
        <p:spPr bwMode="auto">
          <a:xfrm>
            <a:off x="1139825" y="4027488"/>
            <a:ext cx="134938" cy="3619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46" name="Text Box 61"/>
          <p:cNvSpPr txBox="1">
            <a:spLocks noChangeArrowheads="1"/>
          </p:cNvSpPr>
          <p:nvPr/>
        </p:nvSpPr>
        <p:spPr bwMode="auto">
          <a:xfrm>
            <a:off x="1565275" y="192405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
        <p:nvSpPr>
          <p:cNvPr id="93247" name="Text Box 62"/>
          <p:cNvSpPr txBox="1">
            <a:spLocks noChangeArrowheads="1"/>
          </p:cNvSpPr>
          <p:nvPr/>
        </p:nvSpPr>
        <p:spPr bwMode="auto">
          <a:xfrm>
            <a:off x="5281613" y="5561013"/>
            <a:ext cx="3465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a:t>We need to restructure the tree!</a:t>
            </a:r>
          </a:p>
        </p:txBody>
      </p:sp>
      <p:grpSp>
        <p:nvGrpSpPr>
          <p:cNvPr id="834623" name="Group 63"/>
          <p:cNvGrpSpPr>
            <a:grpSpLocks/>
          </p:cNvGrpSpPr>
          <p:nvPr/>
        </p:nvGrpSpPr>
        <p:grpSpPr bwMode="auto">
          <a:xfrm>
            <a:off x="5310188" y="1808163"/>
            <a:ext cx="1752600" cy="1293812"/>
            <a:chOff x="3345" y="1139"/>
            <a:chExt cx="1104" cy="815"/>
          </a:xfrm>
        </p:grpSpPr>
        <p:sp>
          <p:nvSpPr>
            <p:cNvPr id="93306" name="Text Box 64"/>
            <p:cNvSpPr txBox="1">
              <a:spLocks noChangeArrowheads="1"/>
            </p:cNvSpPr>
            <p:nvPr/>
          </p:nvSpPr>
          <p:spPr bwMode="auto">
            <a:xfrm>
              <a:off x="3921" y="1139"/>
              <a:ext cx="52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93307" name="Text Box 65"/>
            <p:cNvSpPr txBox="1">
              <a:spLocks noChangeArrowheads="1"/>
            </p:cNvSpPr>
            <p:nvPr/>
          </p:nvSpPr>
          <p:spPr bwMode="auto">
            <a:xfrm>
              <a:off x="3345" y="1435"/>
              <a:ext cx="52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grpSp>
      <p:grpSp>
        <p:nvGrpSpPr>
          <p:cNvPr id="834626" name="Group 66"/>
          <p:cNvGrpSpPr>
            <a:grpSpLocks/>
          </p:cNvGrpSpPr>
          <p:nvPr/>
        </p:nvGrpSpPr>
        <p:grpSpPr bwMode="auto">
          <a:xfrm>
            <a:off x="4164013" y="1760538"/>
            <a:ext cx="4741862" cy="3397250"/>
            <a:chOff x="2623" y="1109"/>
            <a:chExt cx="2987" cy="2140"/>
          </a:xfrm>
        </p:grpSpPr>
        <p:sp>
          <p:nvSpPr>
            <p:cNvPr id="93250" name="Oval 67"/>
            <p:cNvSpPr>
              <a:spLocks noChangeAspect="1" noChangeArrowheads="1"/>
            </p:cNvSpPr>
            <p:nvPr/>
          </p:nvSpPr>
          <p:spPr bwMode="auto">
            <a:xfrm>
              <a:off x="4512" y="1599"/>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3251" name="Oval 68"/>
            <p:cNvSpPr>
              <a:spLocks noChangeAspect="1" noChangeArrowheads="1"/>
            </p:cNvSpPr>
            <p:nvPr/>
          </p:nvSpPr>
          <p:spPr bwMode="auto">
            <a:xfrm>
              <a:off x="4107" y="1904"/>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40</a:t>
              </a:r>
            </a:p>
          </p:txBody>
        </p:sp>
        <p:sp>
          <p:nvSpPr>
            <p:cNvPr id="93252" name="Oval 69"/>
            <p:cNvSpPr>
              <a:spLocks noChangeAspect="1" noChangeArrowheads="1"/>
            </p:cNvSpPr>
            <p:nvPr/>
          </p:nvSpPr>
          <p:spPr bwMode="auto">
            <a:xfrm>
              <a:off x="4280" y="2327"/>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cxnSp>
          <p:nvCxnSpPr>
            <p:cNvPr id="93253" name="AutoShape 70"/>
            <p:cNvCxnSpPr>
              <a:cxnSpLocks noChangeShapeType="1"/>
              <a:stCxn id="93256" idx="5"/>
              <a:endCxn id="93250" idx="1"/>
            </p:cNvCxnSpPr>
            <p:nvPr/>
          </p:nvCxnSpPr>
          <p:spPr bwMode="auto">
            <a:xfrm>
              <a:off x="3988" y="1507"/>
              <a:ext cx="558" cy="12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54" name="AutoShape 71"/>
            <p:cNvCxnSpPr>
              <a:cxnSpLocks noChangeShapeType="1"/>
              <a:stCxn id="93250" idx="3"/>
              <a:endCxn id="93251" idx="7"/>
            </p:cNvCxnSpPr>
            <p:nvPr/>
          </p:nvCxnSpPr>
          <p:spPr bwMode="auto">
            <a:xfrm flipH="1">
              <a:off x="4306" y="1780"/>
              <a:ext cx="240" cy="15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55" name="AutoShape 72"/>
            <p:cNvCxnSpPr>
              <a:cxnSpLocks noChangeShapeType="1"/>
              <a:stCxn id="93250" idx="5"/>
              <a:endCxn id="93275" idx="1"/>
            </p:cNvCxnSpPr>
            <p:nvPr/>
          </p:nvCxnSpPr>
          <p:spPr bwMode="auto">
            <a:xfrm>
              <a:off x="4711" y="1780"/>
              <a:ext cx="247" cy="181"/>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56" name="Oval 73"/>
            <p:cNvSpPr>
              <a:spLocks noChangeAspect="1" noChangeArrowheads="1"/>
            </p:cNvSpPr>
            <p:nvPr/>
          </p:nvSpPr>
          <p:spPr bwMode="auto">
            <a:xfrm>
              <a:off x="3807" y="1344"/>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sp>
          <p:nvSpPr>
            <p:cNvPr id="93257" name="Oval 74"/>
            <p:cNvSpPr>
              <a:spLocks noChangeAspect="1" noChangeArrowheads="1"/>
            </p:cNvSpPr>
            <p:nvPr/>
          </p:nvSpPr>
          <p:spPr bwMode="auto">
            <a:xfrm>
              <a:off x="3262" y="1607"/>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16</a:t>
              </a:r>
            </a:p>
          </p:txBody>
        </p:sp>
        <p:sp>
          <p:nvSpPr>
            <p:cNvPr id="93258" name="Oval 75"/>
            <p:cNvSpPr>
              <a:spLocks noChangeAspect="1" noChangeArrowheads="1"/>
            </p:cNvSpPr>
            <p:nvPr/>
          </p:nvSpPr>
          <p:spPr bwMode="auto">
            <a:xfrm>
              <a:off x="3434" y="1943"/>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24</a:t>
              </a:r>
            </a:p>
          </p:txBody>
        </p:sp>
        <p:sp>
          <p:nvSpPr>
            <p:cNvPr id="93259" name="Rectangle 76"/>
            <p:cNvSpPr>
              <a:spLocks noChangeArrowheads="1"/>
            </p:cNvSpPr>
            <p:nvPr/>
          </p:nvSpPr>
          <p:spPr bwMode="auto">
            <a:xfrm>
              <a:off x="3386" y="2375"/>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60" name="AutoShape 77"/>
            <p:cNvCxnSpPr>
              <a:cxnSpLocks noChangeShapeType="1"/>
              <a:stCxn id="93256" idx="3"/>
              <a:endCxn id="93257" idx="7"/>
            </p:cNvCxnSpPr>
            <p:nvPr/>
          </p:nvCxnSpPr>
          <p:spPr bwMode="auto">
            <a:xfrm flipH="1">
              <a:off x="3443" y="1507"/>
              <a:ext cx="395" cy="12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61" name="AutoShape 78"/>
            <p:cNvCxnSpPr>
              <a:cxnSpLocks noChangeShapeType="1"/>
              <a:stCxn id="93257" idx="4"/>
              <a:endCxn id="93258" idx="0"/>
            </p:cNvCxnSpPr>
            <p:nvPr/>
          </p:nvCxnSpPr>
          <p:spPr bwMode="auto">
            <a:xfrm>
              <a:off x="3368" y="1798"/>
              <a:ext cx="172" cy="14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62" name="AutoShape 79"/>
            <p:cNvCxnSpPr>
              <a:cxnSpLocks noChangeShapeType="1"/>
              <a:stCxn id="93258" idx="4"/>
              <a:endCxn id="93259" idx="0"/>
            </p:cNvCxnSpPr>
            <p:nvPr/>
          </p:nvCxnSpPr>
          <p:spPr bwMode="auto">
            <a:xfrm flipH="1">
              <a:off x="3434" y="2134"/>
              <a:ext cx="106" cy="241"/>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63" name="AutoShape 80"/>
            <p:cNvCxnSpPr>
              <a:cxnSpLocks noChangeShapeType="1"/>
              <a:stCxn id="93258" idx="4"/>
              <a:endCxn id="93296" idx="0"/>
            </p:cNvCxnSpPr>
            <p:nvPr/>
          </p:nvCxnSpPr>
          <p:spPr bwMode="auto">
            <a:xfrm>
              <a:off x="3540" y="2134"/>
              <a:ext cx="123" cy="20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64" name="AutoShape 81"/>
            <p:cNvCxnSpPr>
              <a:cxnSpLocks noChangeShapeType="1"/>
              <a:stCxn id="93251" idx="4"/>
              <a:endCxn id="93252" idx="0"/>
            </p:cNvCxnSpPr>
            <p:nvPr/>
          </p:nvCxnSpPr>
          <p:spPr bwMode="auto">
            <a:xfrm>
              <a:off x="4224" y="2116"/>
              <a:ext cx="173" cy="211"/>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65" name="AutoShape 82"/>
            <p:cNvCxnSpPr>
              <a:cxnSpLocks noChangeShapeType="1"/>
              <a:stCxn id="93251" idx="4"/>
              <a:endCxn id="93266" idx="0"/>
            </p:cNvCxnSpPr>
            <p:nvPr/>
          </p:nvCxnSpPr>
          <p:spPr bwMode="auto">
            <a:xfrm flipH="1">
              <a:off x="4020" y="2116"/>
              <a:ext cx="204" cy="21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66" name="Oval 83"/>
            <p:cNvSpPr>
              <a:spLocks noChangeArrowheads="1"/>
            </p:cNvSpPr>
            <p:nvPr/>
          </p:nvSpPr>
          <p:spPr bwMode="auto">
            <a:xfrm>
              <a:off x="3913" y="2335"/>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36</a:t>
              </a:r>
            </a:p>
          </p:txBody>
        </p:sp>
        <p:sp>
          <p:nvSpPr>
            <p:cNvPr id="93267" name="Rectangle 84"/>
            <p:cNvSpPr>
              <a:spLocks noChangeArrowheads="1"/>
            </p:cNvSpPr>
            <p:nvPr/>
          </p:nvSpPr>
          <p:spPr bwMode="auto">
            <a:xfrm>
              <a:off x="3865" y="2759"/>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68" name="Rectangle 85"/>
            <p:cNvSpPr>
              <a:spLocks noChangeArrowheads="1"/>
            </p:cNvSpPr>
            <p:nvPr/>
          </p:nvSpPr>
          <p:spPr bwMode="auto">
            <a:xfrm>
              <a:off x="4057" y="2759"/>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69" name="AutoShape 86"/>
            <p:cNvCxnSpPr>
              <a:cxnSpLocks noChangeShapeType="1"/>
              <a:stCxn id="93266" idx="4"/>
              <a:endCxn id="93267" idx="0"/>
            </p:cNvCxnSpPr>
            <p:nvPr/>
          </p:nvCxnSpPr>
          <p:spPr bwMode="auto">
            <a:xfrm flipH="1">
              <a:off x="3913" y="2525"/>
              <a:ext cx="107" cy="23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70" name="AutoShape 87"/>
            <p:cNvCxnSpPr>
              <a:cxnSpLocks noChangeShapeType="1"/>
              <a:stCxn id="93266" idx="4"/>
              <a:endCxn id="93268" idx="0"/>
            </p:cNvCxnSpPr>
            <p:nvPr/>
          </p:nvCxnSpPr>
          <p:spPr bwMode="auto">
            <a:xfrm>
              <a:off x="4020" y="2525"/>
              <a:ext cx="85" cy="23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71" name="Rectangle 88"/>
            <p:cNvSpPr>
              <a:spLocks noChangeArrowheads="1"/>
            </p:cNvSpPr>
            <p:nvPr/>
          </p:nvSpPr>
          <p:spPr bwMode="auto">
            <a:xfrm>
              <a:off x="4243" y="2759"/>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72" name="Rectangle 89"/>
            <p:cNvSpPr>
              <a:spLocks noChangeArrowheads="1"/>
            </p:cNvSpPr>
            <p:nvPr/>
          </p:nvSpPr>
          <p:spPr bwMode="auto">
            <a:xfrm>
              <a:off x="4435" y="2759"/>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93273" name="AutoShape 90"/>
            <p:cNvCxnSpPr>
              <a:cxnSpLocks noChangeShapeType="1"/>
              <a:stCxn id="93252" idx="4"/>
              <a:endCxn id="93271" idx="0"/>
            </p:cNvCxnSpPr>
            <p:nvPr/>
          </p:nvCxnSpPr>
          <p:spPr bwMode="auto">
            <a:xfrm flipH="1">
              <a:off x="4291" y="2539"/>
              <a:ext cx="106" cy="22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74" name="AutoShape 91"/>
            <p:cNvCxnSpPr>
              <a:cxnSpLocks noChangeShapeType="1"/>
              <a:stCxn id="93252" idx="4"/>
              <a:endCxn id="93272" idx="0"/>
            </p:cNvCxnSpPr>
            <p:nvPr/>
          </p:nvCxnSpPr>
          <p:spPr bwMode="auto">
            <a:xfrm>
              <a:off x="4397" y="2539"/>
              <a:ext cx="86" cy="22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75" name="Oval 92"/>
            <p:cNvSpPr>
              <a:spLocks noChangeAspect="1" noChangeArrowheads="1"/>
            </p:cNvSpPr>
            <p:nvPr/>
          </p:nvSpPr>
          <p:spPr bwMode="auto">
            <a:xfrm>
              <a:off x="4927" y="1933"/>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56</a:t>
              </a:r>
            </a:p>
          </p:txBody>
        </p:sp>
        <p:cxnSp>
          <p:nvCxnSpPr>
            <p:cNvPr id="93276" name="AutoShape 93"/>
            <p:cNvCxnSpPr>
              <a:cxnSpLocks noChangeShapeType="1"/>
              <a:stCxn id="93275" idx="4"/>
            </p:cNvCxnSpPr>
            <p:nvPr/>
          </p:nvCxnSpPr>
          <p:spPr bwMode="auto">
            <a:xfrm flipH="1">
              <a:off x="4838" y="2124"/>
              <a:ext cx="195" cy="19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77" name="AutoShape 94"/>
            <p:cNvCxnSpPr>
              <a:cxnSpLocks noChangeShapeType="1"/>
              <a:stCxn id="93275" idx="4"/>
            </p:cNvCxnSpPr>
            <p:nvPr/>
          </p:nvCxnSpPr>
          <p:spPr bwMode="auto">
            <a:xfrm>
              <a:off x="5033" y="2124"/>
              <a:ext cx="187" cy="20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78" name="Oval 95"/>
            <p:cNvSpPr>
              <a:spLocks noChangeArrowheads="1"/>
            </p:cNvSpPr>
            <p:nvPr/>
          </p:nvSpPr>
          <p:spPr bwMode="auto">
            <a:xfrm>
              <a:off x="4986" y="2726"/>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58</a:t>
              </a:r>
            </a:p>
          </p:txBody>
        </p:sp>
        <p:sp>
          <p:nvSpPr>
            <p:cNvPr id="93279" name="Oval 96"/>
            <p:cNvSpPr>
              <a:spLocks noChangeArrowheads="1"/>
            </p:cNvSpPr>
            <p:nvPr/>
          </p:nvSpPr>
          <p:spPr bwMode="auto">
            <a:xfrm>
              <a:off x="5368" y="2741"/>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3280" name="AutoShape 97"/>
            <p:cNvCxnSpPr>
              <a:cxnSpLocks noChangeShapeType="1"/>
              <a:endCxn id="93278" idx="0"/>
            </p:cNvCxnSpPr>
            <p:nvPr/>
          </p:nvCxnSpPr>
          <p:spPr bwMode="auto">
            <a:xfrm flipH="1">
              <a:off x="5093" y="2523"/>
              <a:ext cx="191" cy="20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81" name="AutoShape 98"/>
            <p:cNvCxnSpPr>
              <a:cxnSpLocks noChangeShapeType="1"/>
              <a:endCxn id="93279" idx="0"/>
            </p:cNvCxnSpPr>
            <p:nvPr/>
          </p:nvCxnSpPr>
          <p:spPr bwMode="auto">
            <a:xfrm>
              <a:off x="5284" y="2523"/>
              <a:ext cx="191" cy="21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82" name="Rectangle 99"/>
            <p:cNvSpPr>
              <a:spLocks noChangeArrowheads="1"/>
            </p:cNvSpPr>
            <p:nvPr/>
          </p:nvSpPr>
          <p:spPr bwMode="auto">
            <a:xfrm>
              <a:off x="4933" y="3145"/>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83" name="Rectangle 100"/>
            <p:cNvSpPr>
              <a:spLocks noChangeArrowheads="1"/>
            </p:cNvSpPr>
            <p:nvPr/>
          </p:nvSpPr>
          <p:spPr bwMode="auto">
            <a:xfrm>
              <a:off x="5125" y="3145"/>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84" name="AutoShape 101"/>
            <p:cNvCxnSpPr>
              <a:cxnSpLocks noChangeShapeType="1"/>
              <a:stCxn id="93278" idx="4"/>
              <a:endCxn id="93282" idx="0"/>
            </p:cNvCxnSpPr>
            <p:nvPr/>
          </p:nvCxnSpPr>
          <p:spPr bwMode="auto">
            <a:xfrm flipH="1">
              <a:off x="4981" y="2916"/>
              <a:ext cx="112" cy="22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85" name="AutoShape 102"/>
            <p:cNvCxnSpPr>
              <a:cxnSpLocks noChangeShapeType="1"/>
              <a:stCxn id="93278" idx="4"/>
              <a:endCxn id="93283" idx="0"/>
            </p:cNvCxnSpPr>
            <p:nvPr/>
          </p:nvCxnSpPr>
          <p:spPr bwMode="auto">
            <a:xfrm>
              <a:off x="5093" y="2916"/>
              <a:ext cx="80" cy="22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86" name="Rectangle 103"/>
            <p:cNvSpPr>
              <a:spLocks noChangeArrowheads="1"/>
            </p:cNvSpPr>
            <p:nvPr/>
          </p:nvSpPr>
          <p:spPr bwMode="auto">
            <a:xfrm>
              <a:off x="5322" y="3153"/>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87" name="Rectangle 104"/>
            <p:cNvSpPr>
              <a:spLocks noChangeArrowheads="1"/>
            </p:cNvSpPr>
            <p:nvPr/>
          </p:nvSpPr>
          <p:spPr bwMode="auto">
            <a:xfrm>
              <a:off x="5514" y="3153"/>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88" name="AutoShape 105"/>
            <p:cNvCxnSpPr>
              <a:cxnSpLocks noChangeShapeType="1"/>
              <a:stCxn id="93279" idx="4"/>
              <a:endCxn id="93286" idx="0"/>
            </p:cNvCxnSpPr>
            <p:nvPr/>
          </p:nvCxnSpPr>
          <p:spPr bwMode="auto">
            <a:xfrm flipH="1">
              <a:off x="5370" y="2931"/>
              <a:ext cx="105" cy="22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89" name="AutoShape 106"/>
            <p:cNvCxnSpPr>
              <a:cxnSpLocks noChangeShapeType="1"/>
              <a:stCxn id="93279" idx="4"/>
              <a:endCxn id="93287" idx="0"/>
            </p:cNvCxnSpPr>
            <p:nvPr/>
          </p:nvCxnSpPr>
          <p:spPr bwMode="auto">
            <a:xfrm>
              <a:off x="5475" y="2931"/>
              <a:ext cx="87" cy="22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90" name="Rectangle 107"/>
            <p:cNvSpPr>
              <a:spLocks noChangeArrowheads="1"/>
            </p:cNvSpPr>
            <p:nvPr/>
          </p:nvSpPr>
          <p:spPr bwMode="auto">
            <a:xfrm>
              <a:off x="4662" y="2752"/>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91" name="Rectangle 108"/>
            <p:cNvSpPr>
              <a:spLocks noChangeArrowheads="1"/>
            </p:cNvSpPr>
            <p:nvPr/>
          </p:nvSpPr>
          <p:spPr bwMode="auto">
            <a:xfrm>
              <a:off x="4846" y="2752"/>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92" name="AutoShape 109"/>
            <p:cNvCxnSpPr>
              <a:cxnSpLocks noChangeShapeType="1"/>
              <a:stCxn id="93294" idx="4"/>
              <a:endCxn id="93290" idx="0"/>
            </p:cNvCxnSpPr>
            <p:nvPr/>
          </p:nvCxnSpPr>
          <p:spPr bwMode="auto">
            <a:xfrm flipH="1">
              <a:off x="4710" y="2535"/>
              <a:ext cx="111" cy="2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93" name="AutoShape 110"/>
            <p:cNvCxnSpPr>
              <a:cxnSpLocks noChangeShapeType="1"/>
              <a:stCxn id="93294" idx="4"/>
              <a:endCxn id="93291" idx="0"/>
            </p:cNvCxnSpPr>
            <p:nvPr/>
          </p:nvCxnSpPr>
          <p:spPr bwMode="auto">
            <a:xfrm>
              <a:off x="4821" y="2535"/>
              <a:ext cx="73" cy="2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94" name="Oval 111"/>
            <p:cNvSpPr>
              <a:spLocks noChangeAspect="1" noChangeArrowheads="1"/>
            </p:cNvSpPr>
            <p:nvPr/>
          </p:nvSpPr>
          <p:spPr bwMode="auto">
            <a:xfrm>
              <a:off x="4704" y="2323"/>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52</a:t>
              </a:r>
            </a:p>
          </p:txBody>
        </p:sp>
        <p:sp>
          <p:nvSpPr>
            <p:cNvPr id="93295" name="Oval 112"/>
            <p:cNvSpPr>
              <a:spLocks noChangeAspect="1" noChangeArrowheads="1"/>
            </p:cNvSpPr>
            <p:nvPr/>
          </p:nvSpPr>
          <p:spPr bwMode="auto">
            <a:xfrm>
              <a:off x="5173" y="2331"/>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60</a:t>
              </a:r>
            </a:p>
          </p:txBody>
        </p:sp>
        <p:sp>
          <p:nvSpPr>
            <p:cNvPr id="93296" name="Oval 113"/>
            <p:cNvSpPr>
              <a:spLocks noChangeArrowheads="1"/>
            </p:cNvSpPr>
            <p:nvPr/>
          </p:nvSpPr>
          <p:spPr bwMode="auto">
            <a:xfrm>
              <a:off x="3556" y="2338"/>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28</a:t>
              </a:r>
            </a:p>
          </p:txBody>
        </p:sp>
        <p:sp>
          <p:nvSpPr>
            <p:cNvPr id="93297" name="Rectangle 114"/>
            <p:cNvSpPr>
              <a:spLocks noChangeArrowheads="1"/>
            </p:cNvSpPr>
            <p:nvPr/>
          </p:nvSpPr>
          <p:spPr bwMode="auto">
            <a:xfrm>
              <a:off x="3181" y="201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298" name="AutoShape 115"/>
            <p:cNvCxnSpPr>
              <a:cxnSpLocks noChangeShapeType="1"/>
              <a:endCxn id="93297" idx="0"/>
            </p:cNvCxnSpPr>
            <p:nvPr/>
          </p:nvCxnSpPr>
          <p:spPr bwMode="auto">
            <a:xfrm flipH="1">
              <a:off x="3229" y="1767"/>
              <a:ext cx="107" cy="24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99" name="Rectangle 116"/>
            <p:cNvSpPr>
              <a:spLocks noChangeArrowheads="1"/>
            </p:cNvSpPr>
            <p:nvPr/>
          </p:nvSpPr>
          <p:spPr bwMode="auto">
            <a:xfrm>
              <a:off x="3508" y="275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300" name="Rectangle 117"/>
            <p:cNvSpPr>
              <a:spLocks noChangeArrowheads="1"/>
            </p:cNvSpPr>
            <p:nvPr/>
          </p:nvSpPr>
          <p:spPr bwMode="auto">
            <a:xfrm>
              <a:off x="3700" y="275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3301" name="AutoShape 118"/>
            <p:cNvCxnSpPr>
              <a:cxnSpLocks noChangeShapeType="1"/>
              <a:stCxn id="93296" idx="4"/>
              <a:endCxn id="93299" idx="0"/>
            </p:cNvCxnSpPr>
            <p:nvPr/>
          </p:nvCxnSpPr>
          <p:spPr bwMode="auto">
            <a:xfrm flipH="1">
              <a:off x="3556" y="2528"/>
              <a:ext cx="107" cy="22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302" name="AutoShape 119"/>
            <p:cNvCxnSpPr>
              <a:cxnSpLocks noChangeShapeType="1"/>
              <a:stCxn id="93296" idx="4"/>
              <a:endCxn id="93300" idx="0"/>
            </p:cNvCxnSpPr>
            <p:nvPr/>
          </p:nvCxnSpPr>
          <p:spPr bwMode="auto">
            <a:xfrm>
              <a:off x="3663" y="2528"/>
              <a:ext cx="85" cy="22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303" name="Text Box 120"/>
            <p:cNvSpPr txBox="1">
              <a:spLocks noChangeArrowheads="1"/>
            </p:cNvSpPr>
            <p:nvPr/>
          </p:nvSpPr>
          <p:spPr bwMode="auto">
            <a:xfrm>
              <a:off x="3213" y="1109"/>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93304" name="Line 121"/>
            <p:cNvSpPr>
              <a:spLocks noChangeShapeType="1"/>
            </p:cNvSpPr>
            <p:nvPr/>
          </p:nvSpPr>
          <p:spPr bwMode="auto">
            <a:xfrm flipH="1">
              <a:off x="3356" y="1375"/>
              <a:ext cx="4" cy="23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3305" name="Line 122"/>
            <p:cNvSpPr>
              <a:spLocks noChangeShapeType="1"/>
            </p:cNvSpPr>
            <p:nvPr/>
          </p:nvSpPr>
          <p:spPr bwMode="auto">
            <a:xfrm>
              <a:off x="2623" y="2156"/>
              <a:ext cx="397"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59731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4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4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4A306010-B33D-4BE7-B68D-B91ED3B166A3}" type="slidenum">
              <a:rPr lang="en-US" sz="1400" smtClean="0"/>
              <a:pPr eaLnBrk="1" hangingPunct="1"/>
              <a:t>46</a:t>
            </a:fld>
            <a:endParaRPr lang="en-US" sz="1400" smtClean="0"/>
          </a:p>
        </p:txBody>
      </p:sp>
      <p:sp>
        <p:nvSpPr>
          <p:cNvPr id="94211" name="AutoShape 2"/>
          <p:cNvSpPr>
            <a:spLocks noChangeArrowheads="1"/>
          </p:cNvSpPr>
          <p:nvPr/>
        </p:nvSpPr>
        <p:spPr bwMode="auto">
          <a:xfrm>
            <a:off x="898525" y="3860800"/>
            <a:ext cx="436563" cy="51276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 name="AutoShape 3"/>
          <p:cNvSpPr>
            <a:spLocks noChangeArrowheads="1"/>
          </p:cNvSpPr>
          <p:nvPr/>
        </p:nvSpPr>
        <p:spPr bwMode="auto">
          <a:xfrm>
            <a:off x="120650" y="2613025"/>
            <a:ext cx="436563" cy="51276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 name="AutoShape 4"/>
          <p:cNvSpPr>
            <a:spLocks noChangeArrowheads="1"/>
          </p:cNvSpPr>
          <p:nvPr/>
        </p:nvSpPr>
        <p:spPr bwMode="auto">
          <a:xfrm>
            <a:off x="404813" y="3205163"/>
            <a:ext cx="436562" cy="512762"/>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4" name="AutoShape 5"/>
          <p:cNvSpPr>
            <a:spLocks noChangeArrowheads="1"/>
          </p:cNvSpPr>
          <p:nvPr/>
        </p:nvSpPr>
        <p:spPr bwMode="auto">
          <a:xfrm>
            <a:off x="596900" y="3854450"/>
            <a:ext cx="436563" cy="51276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5" name="Text Box 6"/>
          <p:cNvSpPr txBox="1">
            <a:spLocks noChangeArrowheads="1"/>
          </p:cNvSpPr>
          <p:nvPr/>
        </p:nvSpPr>
        <p:spPr bwMode="auto">
          <a:xfrm>
            <a:off x="479425" y="43037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2</a:t>
            </a:r>
          </a:p>
        </p:txBody>
      </p:sp>
      <p:sp>
        <p:nvSpPr>
          <p:cNvPr id="94216" name="Text Box 7"/>
          <p:cNvSpPr txBox="1">
            <a:spLocks noChangeArrowheads="1"/>
          </p:cNvSpPr>
          <p:nvPr/>
        </p:nvSpPr>
        <p:spPr bwMode="auto">
          <a:xfrm>
            <a:off x="242888" y="36718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4217" name="Text Box 8"/>
          <p:cNvSpPr txBox="1">
            <a:spLocks noChangeArrowheads="1"/>
          </p:cNvSpPr>
          <p:nvPr/>
        </p:nvSpPr>
        <p:spPr bwMode="auto">
          <a:xfrm>
            <a:off x="73025" y="308133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0</a:t>
            </a:r>
          </a:p>
        </p:txBody>
      </p:sp>
      <p:sp>
        <p:nvSpPr>
          <p:cNvPr id="94218" name="Text Box 9"/>
          <p:cNvSpPr txBox="1">
            <a:spLocks noChangeArrowheads="1"/>
          </p:cNvSpPr>
          <p:nvPr/>
        </p:nvSpPr>
        <p:spPr bwMode="auto">
          <a:xfrm>
            <a:off x="1079500" y="2638425"/>
            <a:ext cx="53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b=y</a:t>
            </a:r>
          </a:p>
        </p:txBody>
      </p:sp>
      <p:sp>
        <p:nvSpPr>
          <p:cNvPr id="94219" name="Text Box 10"/>
          <p:cNvSpPr txBox="1">
            <a:spLocks noChangeArrowheads="1"/>
          </p:cNvSpPr>
          <p:nvPr/>
        </p:nvSpPr>
        <p:spPr bwMode="auto">
          <a:xfrm>
            <a:off x="1047750" y="2312988"/>
            <a:ext cx="517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a=z</a:t>
            </a:r>
          </a:p>
        </p:txBody>
      </p:sp>
      <p:sp>
        <p:nvSpPr>
          <p:cNvPr id="94220" name="Line 11"/>
          <p:cNvSpPr>
            <a:spLocks noChangeShapeType="1"/>
          </p:cNvSpPr>
          <p:nvPr/>
        </p:nvSpPr>
        <p:spPr bwMode="auto">
          <a:xfrm flipH="1" flipV="1">
            <a:off x="773113" y="2457450"/>
            <a:ext cx="303212" cy="47625"/>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4221" name="Text Box 12"/>
          <p:cNvSpPr txBox="1">
            <a:spLocks noChangeArrowheads="1"/>
          </p:cNvSpPr>
          <p:nvPr/>
        </p:nvSpPr>
        <p:spPr bwMode="auto">
          <a:xfrm>
            <a:off x="1193800" y="3068638"/>
            <a:ext cx="53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c=x</a:t>
            </a:r>
          </a:p>
        </p:txBody>
      </p:sp>
      <p:sp>
        <p:nvSpPr>
          <p:cNvPr id="94222" name="Line 13"/>
          <p:cNvSpPr>
            <a:spLocks noChangeShapeType="1"/>
          </p:cNvSpPr>
          <p:nvPr/>
        </p:nvSpPr>
        <p:spPr bwMode="auto">
          <a:xfrm flipH="1">
            <a:off x="1074738" y="3365500"/>
            <a:ext cx="192087" cy="1031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4223" name="Text Box 14"/>
          <p:cNvSpPr txBox="1">
            <a:spLocks noChangeArrowheads="1"/>
          </p:cNvSpPr>
          <p:nvPr/>
        </p:nvSpPr>
        <p:spPr bwMode="auto">
          <a:xfrm>
            <a:off x="3397250" y="34131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4224" name="Oval 15"/>
          <p:cNvSpPr>
            <a:spLocks noChangeAspect="1" noChangeArrowheads="1"/>
          </p:cNvSpPr>
          <p:nvPr/>
        </p:nvSpPr>
        <p:spPr bwMode="auto">
          <a:xfrm>
            <a:off x="2400300" y="2271713"/>
            <a:ext cx="369888"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4225" name="Oval 16"/>
          <p:cNvSpPr>
            <a:spLocks noChangeAspect="1" noChangeArrowheads="1"/>
          </p:cNvSpPr>
          <p:nvPr/>
        </p:nvSpPr>
        <p:spPr bwMode="auto">
          <a:xfrm>
            <a:off x="1757363" y="2755900"/>
            <a:ext cx="369887"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40</a:t>
            </a:r>
          </a:p>
        </p:txBody>
      </p:sp>
      <p:sp>
        <p:nvSpPr>
          <p:cNvPr id="94226" name="Oval 17"/>
          <p:cNvSpPr>
            <a:spLocks noChangeAspect="1" noChangeArrowheads="1"/>
          </p:cNvSpPr>
          <p:nvPr/>
        </p:nvSpPr>
        <p:spPr bwMode="auto">
          <a:xfrm>
            <a:off x="2032000" y="3427413"/>
            <a:ext cx="369888"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cxnSp>
        <p:nvCxnSpPr>
          <p:cNvPr id="94227" name="AutoShape 18"/>
          <p:cNvCxnSpPr>
            <a:cxnSpLocks noChangeShapeType="1"/>
            <a:stCxn id="94230" idx="5"/>
            <a:endCxn id="94224" idx="1"/>
          </p:cNvCxnSpPr>
          <p:nvPr/>
        </p:nvCxnSpPr>
        <p:spPr bwMode="auto">
          <a:xfrm>
            <a:off x="1568450" y="2125663"/>
            <a:ext cx="885825" cy="1952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8" name="AutoShape 19"/>
          <p:cNvCxnSpPr>
            <a:cxnSpLocks noChangeShapeType="1"/>
            <a:stCxn id="94224" idx="3"/>
            <a:endCxn id="94225" idx="7"/>
          </p:cNvCxnSpPr>
          <p:nvPr/>
        </p:nvCxnSpPr>
        <p:spPr bwMode="auto">
          <a:xfrm flipH="1">
            <a:off x="2073275" y="2559050"/>
            <a:ext cx="381000" cy="24606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9" name="AutoShape 20"/>
          <p:cNvCxnSpPr>
            <a:cxnSpLocks noChangeShapeType="1"/>
            <a:stCxn id="94224" idx="5"/>
            <a:endCxn id="94250" idx="1"/>
          </p:cNvCxnSpPr>
          <p:nvPr/>
        </p:nvCxnSpPr>
        <p:spPr bwMode="auto">
          <a:xfrm>
            <a:off x="2716213" y="2559050"/>
            <a:ext cx="392112" cy="2873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30" name="Oval 21"/>
          <p:cNvSpPr>
            <a:spLocks noChangeAspect="1" noChangeArrowheads="1"/>
          </p:cNvSpPr>
          <p:nvPr/>
        </p:nvSpPr>
        <p:spPr bwMode="auto">
          <a:xfrm>
            <a:off x="1281113" y="1866900"/>
            <a:ext cx="336550" cy="303213"/>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sp>
        <p:nvSpPr>
          <p:cNvPr id="94231" name="Oval 22"/>
          <p:cNvSpPr>
            <a:spLocks noChangeAspect="1" noChangeArrowheads="1"/>
          </p:cNvSpPr>
          <p:nvPr/>
        </p:nvSpPr>
        <p:spPr bwMode="auto">
          <a:xfrm>
            <a:off x="415925" y="2284413"/>
            <a:ext cx="336550" cy="303212"/>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16</a:t>
            </a:r>
          </a:p>
        </p:txBody>
      </p:sp>
      <p:sp>
        <p:nvSpPr>
          <p:cNvPr id="94232" name="Oval 23"/>
          <p:cNvSpPr>
            <a:spLocks noChangeAspect="1" noChangeArrowheads="1"/>
          </p:cNvSpPr>
          <p:nvPr/>
        </p:nvSpPr>
        <p:spPr bwMode="auto">
          <a:xfrm>
            <a:off x="650875" y="2817813"/>
            <a:ext cx="336550" cy="303212"/>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24</a:t>
            </a:r>
          </a:p>
        </p:txBody>
      </p:sp>
      <p:sp>
        <p:nvSpPr>
          <p:cNvPr id="94233" name="Rectangle 24"/>
          <p:cNvSpPr>
            <a:spLocks noChangeArrowheads="1"/>
          </p:cNvSpPr>
          <p:nvPr/>
        </p:nvSpPr>
        <p:spPr bwMode="auto">
          <a:xfrm>
            <a:off x="549275" y="3503613"/>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234" name="AutoShape 25"/>
          <p:cNvCxnSpPr>
            <a:cxnSpLocks noChangeShapeType="1"/>
            <a:stCxn id="94230" idx="3"/>
            <a:endCxn id="94231" idx="7"/>
          </p:cNvCxnSpPr>
          <p:nvPr/>
        </p:nvCxnSpPr>
        <p:spPr bwMode="auto">
          <a:xfrm flipH="1">
            <a:off x="703263" y="2125663"/>
            <a:ext cx="627062" cy="1841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5" name="AutoShape 26"/>
          <p:cNvCxnSpPr>
            <a:cxnSpLocks noChangeShapeType="1"/>
            <a:stCxn id="94231" idx="4"/>
            <a:endCxn id="94272" idx="0"/>
          </p:cNvCxnSpPr>
          <p:nvPr/>
        </p:nvCxnSpPr>
        <p:spPr bwMode="auto">
          <a:xfrm flipH="1">
            <a:off x="352425" y="2606675"/>
            <a:ext cx="231775" cy="29051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6" name="AutoShape 27"/>
          <p:cNvCxnSpPr>
            <a:cxnSpLocks noChangeShapeType="1"/>
            <a:stCxn id="94231" idx="4"/>
            <a:endCxn id="94232" idx="0"/>
          </p:cNvCxnSpPr>
          <p:nvPr/>
        </p:nvCxnSpPr>
        <p:spPr bwMode="auto">
          <a:xfrm>
            <a:off x="584200" y="2606675"/>
            <a:ext cx="234950" cy="19208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7" name="AutoShape 28"/>
          <p:cNvCxnSpPr>
            <a:cxnSpLocks noChangeShapeType="1"/>
            <a:stCxn id="94232" idx="4"/>
            <a:endCxn id="94233" idx="0"/>
          </p:cNvCxnSpPr>
          <p:nvPr/>
        </p:nvCxnSpPr>
        <p:spPr bwMode="auto">
          <a:xfrm flipH="1">
            <a:off x="625475" y="3140075"/>
            <a:ext cx="193675"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8" name="AutoShape 29"/>
          <p:cNvCxnSpPr>
            <a:cxnSpLocks noChangeShapeType="1"/>
            <a:stCxn id="94232" idx="4"/>
            <a:endCxn id="94271" idx="0"/>
          </p:cNvCxnSpPr>
          <p:nvPr/>
        </p:nvCxnSpPr>
        <p:spPr bwMode="auto">
          <a:xfrm>
            <a:off x="819150" y="3140075"/>
            <a:ext cx="169863" cy="28575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9" name="AutoShape 30"/>
          <p:cNvCxnSpPr>
            <a:cxnSpLocks noChangeShapeType="1"/>
            <a:stCxn id="94225" idx="4"/>
            <a:endCxn id="94226" idx="0"/>
          </p:cNvCxnSpPr>
          <p:nvPr/>
        </p:nvCxnSpPr>
        <p:spPr bwMode="auto">
          <a:xfrm>
            <a:off x="1943100" y="3092450"/>
            <a:ext cx="274638" cy="33496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0" name="AutoShape 31"/>
          <p:cNvCxnSpPr>
            <a:cxnSpLocks noChangeShapeType="1"/>
            <a:stCxn id="94225" idx="4"/>
            <a:endCxn id="94241" idx="0"/>
          </p:cNvCxnSpPr>
          <p:nvPr/>
        </p:nvCxnSpPr>
        <p:spPr bwMode="auto">
          <a:xfrm flipH="1">
            <a:off x="1619250" y="3092450"/>
            <a:ext cx="323850" cy="34766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41" name="Oval 32"/>
          <p:cNvSpPr>
            <a:spLocks noChangeArrowheads="1"/>
          </p:cNvSpPr>
          <p:nvPr/>
        </p:nvSpPr>
        <p:spPr bwMode="auto">
          <a:xfrm>
            <a:off x="1449388" y="3440113"/>
            <a:ext cx="338137"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36</a:t>
            </a:r>
          </a:p>
        </p:txBody>
      </p:sp>
      <p:sp>
        <p:nvSpPr>
          <p:cNvPr id="94242" name="Rectangle 33"/>
          <p:cNvSpPr>
            <a:spLocks noChangeArrowheads="1"/>
          </p:cNvSpPr>
          <p:nvPr/>
        </p:nvSpPr>
        <p:spPr bwMode="auto">
          <a:xfrm>
            <a:off x="1373188" y="4113213"/>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43" name="Rectangle 34"/>
          <p:cNvSpPr>
            <a:spLocks noChangeArrowheads="1"/>
          </p:cNvSpPr>
          <p:nvPr/>
        </p:nvSpPr>
        <p:spPr bwMode="auto">
          <a:xfrm>
            <a:off x="1677988" y="4113213"/>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244" name="AutoShape 35"/>
          <p:cNvCxnSpPr>
            <a:cxnSpLocks noChangeShapeType="1"/>
            <a:stCxn id="94241" idx="4"/>
            <a:endCxn id="94242" idx="0"/>
          </p:cNvCxnSpPr>
          <p:nvPr/>
        </p:nvCxnSpPr>
        <p:spPr bwMode="auto">
          <a:xfrm flipH="1">
            <a:off x="1449388" y="3741738"/>
            <a:ext cx="169862" cy="3714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5" name="AutoShape 36"/>
          <p:cNvCxnSpPr>
            <a:cxnSpLocks noChangeShapeType="1"/>
            <a:stCxn id="94241" idx="4"/>
            <a:endCxn id="94243" idx="0"/>
          </p:cNvCxnSpPr>
          <p:nvPr/>
        </p:nvCxnSpPr>
        <p:spPr bwMode="auto">
          <a:xfrm>
            <a:off x="1619250" y="3741738"/>
            <a:ext cx="134938" cy="3714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46" name="Rectangle 37"/>
          <p:cNvSpPr>
            <a:spLocks noChangeArrowheads="1"/>
          </p:cNvSpPr>
          <p:nvPr/>
        </p:nvSpPr>
        <p:spPr bwMode="auto">
          <a:xfrm>
            <a:off x="1973263" y="4113213"/>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7" name="Rectangle 38"/>
          <p:cNvSpPr>
            <a:spLocks noChangeArrowheads="1"/>
          </p:cNvSpPr>
          <p:nvPr/>
        </p:nvSpPr>
        <p:spPr bwMode="auto">
          <a:xfrm>
            <a:off x="2278063" y="4113213"/>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94248" name="AutoShape 39"/>
          <p:cNvCxnSpPr>
            <a:cxnSpLocks noChangeShapeType="1"/>
            <a:stCxn id="94226" idx="4"/>
            <a:endCxn id="94246" idx="0"/>
          </p:cNvCxnSpPr>
          <p:nvPr/>
        </p:nvCxnSpPr>
        <p:spPr bwMode="auto">
          <a:xfrm flipH="1">
            <a:off x="2049463" y="3763963"/>
            <a:ext cx="168275" cy="3492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9" name="AutoShape 40"/>
          <p:cNvCxnSpPr>
            <a:cxnSpLocks noChangeShapeType="1"/>
            <a:stCxn id="94226" idx="4"/>
            <a:endCxn id="94247" idx="0"/>
          </p:cNvCxnSpPr>
          <p:nvPr/>
        </p:nvCxnSpPr>
        <p:spPr bwMode="auto">
          <a:xfrm>
            <a:off x="2217738" y="3763963"/>
            <a:ext cx="136525" cy="3492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50" name="Oval 41"/>
          <p:cNvSpPr>
            <a:spLocks noChangeAspect="1" noChangeArrowheads="1"/>
          </p:cNvSpPr>
          <p:nvPr/>
        </p:nvSpPr>
        <p:spPr bwMode="auto">
          <a:xfrm>
            <a:off x="3059113" y="2801938"/>
            <a:ext cx="336550" cy="303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56</a:t>
            </a:r>
          </a:p>
        </p:txBody>
      </p:sp>
      <p:cxnSp>
        <p:nvCxnSpPr>
          <p:cNvPr id="94251" name="AutoShape 42"/>
          <p:cNvCxnSpPr>
            <a:cxnSpLocks noChangeShapeType="1"/>
            <a:stCxn id="94250" idx="4"/>
          </p:cNvCxnSpPr>
          <p:nvPr/>
        </p:nvCxnSpPr>
        <p:spPr bwMode="auto">
          <a:xfrm flipH="1">
            <a:off x="2917825" y="3105150"/>
            <a:ext cx="309563" cy="3079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52" name="AutoShape 43"/>
          <p:cNvCxnSpPr>
            <a:cxnSpLocks noChangeShapeType="1"/>
            <a:stCxn id="94250" idx="4"/>
          </p:cNvCxnSpPr>
          <p:nvPr/>
        </p:nvCxnSpPr>
        <p:spPr bwMode="auto">
          <a:xfrm>
            <a:off x="3227388" y="3105150"/>
            <a:ext cx="296862" cy="33178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53" name="Oval 44"/>
          <p:cNvSpPr>
            <a:spLocks noChangeArrowheads="1"/>
          </p:cNvSpPr>
          <p:nvPr/>
        </p:nvSpPr>
        <p:spPr bwMode="auto">
          <a:xfrm>
            <a:off x="3152775" y="4060825"/>
            <a:ext cx="338138"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58</a:t>
            </a:r>
          </a:p>
        </p:txBody>
      </p:sp>
      <p:sp>
        <p:nvSpPr>
          <p:cNvPr id="94254" name="Oval 45"/>
          <p:cNvSpPr>
            <a:spLocks noChangeArrowheads="1"/>
          </p:cNvSpPr>
          <p:nvPr/>
        </p:nvSpPr>
        <p:spPr bwMode="auto">
          <a:xfrm>
            <a:off x="3759200" y="4084638"/>
            <a:ext cx="338138"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4255" name="AutoShape 46"/>
          <p:cNvCxnSpPr>
            <a:cxnSpLocks noChangeShapeType="1"/>
            <a:endCxn id="94253" idx="0"/>
          </p:cNvCxnSpPr>
          <p:nvPr/>
        </p:nvCxnSpPr>
        <p:spPr bwMode="auto">
          <a:xfrm flipH="1">
            <a:off x="3322638" y="3738563"/>
            <a:ext cx="303212" cy="3222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56" name="AutoShape 47"/>
          <p:cNvCxnSpPr>
            <a:cxnSpLocks noChangeShapeType="1"/>
            <a:endCxn id="94254" idx="0"/>
          </p:cNvCxnSpPr>
          <p:nvPr/>
        </p:nvCxnSpPr>
        <p:spPr bwMode="auto">
          <a:xfrm>
            <a:off x="3625850" y="3738563"/>
            <a:ext cx="303213" cy="346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57" name="Rectangle 48"/>
          <p:cNvSpPr>
            <a:spLocks noChangeArrowheads="1"/>
          </p:cNvSpPr>
          <p:nvPr/>
        </p:nvSpPr>
        <p:spPr bwMode="auto">
          <a:xfrm>
            <a:off x="3068638" y="47259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58" name="Rectangle 49"/>
          <p:cNvSpPr>
            <a:spLocks noChangeArrowheads="1"/>
          </p:cNvSpPr>
          <p:nvPr/>
        </p:nvSpPr>
        <p:spPr bwMode="auto">
          <a:xfrm>
            <a:off x="3373438" y="47259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259" name="AutoShape 50"/>
          <p:cNvCxnSpPr>
            <a:cxnSpLocks noChangeShapeType="1"/>
            <a:stCxn id="94253" idx="4"/>
            <a:endCxn id="94257" idx="0"/>
          </p:cNvCxnSpPr>
          <p:nvPr/>
        </p:nvCxnSpPr>
        <p:spPr bwMode="auto">
          <a:xfrm flipH="1">
            <a:off x="3144838" y="4362450"/>
            <a:ext cx="17780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60" name="AutoShape 51"/>
          <p:cNvCxnSpPr>
            <a:cxnSpLocks noChangeShapeType="1"/>
            <a:stCxn id="94253" idx="4"/>
            <a:endCxn id="94258" idx="0"/>
          </p:cNvCxnSpPr>
          <p:nvPr/>
        </p:nvCxnSpPr>
        <p:spPr bwMode="auto">
          <a:xfrm>
            <a:off x="3322638" y="4362450"/>
            <a:ext cx="12700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61" name="Rectangle 52"/>
          <p:cNvSpPr>
            <a:spLocks noChangeArrowheads="1"/>
          </p:cNvSpPr>
          <p:nvPr/>
        </p:nvSpPr>
        <p:spPr bwMode="auto">
          <a:xfrm>
            <a:off x="3686175" y="47386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62" name="Rectangle 53"/>
          <p:cNvSpPr>
            <a:spLocks noChangeArrowheads="1"/>
          </p:cNvSpPr>
          <p:nvPr/>
        </p:nvSpPr>
        <p:spPr bwMode="auto">
          <a:xfrm>
            <a:off x="3990975" y="47386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263" name="AutoShape 54"/>
          <p:cNvCxnSpPr>
            <a:cxnSpLocks noChangeShapeType="1"/>
            <a:stCxn id="94254" idx="4"/>
            <a:endCxn id="94261" idx="0"/>
          </p:cNvCxnSpPr>
          <p:nvPr/>
        </p:nvCxnSpPr>
        <p:spPr bwMode="auto">
          <a:xfrm flipH="1">
            <a:off x="3762375" y="4386263"/>
            <a:ext cx="166688" cy="3524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64" name="AutoShape 55"/>
          <p:cNvCxnSpPr>
            <a:cxnSpLocks noChangeShapeType="1"/>
            <a:stCxn id="94254" idx="4"/>
            <a:endCxn id="94262" idx="0"/>
          </p:cNvCxnSpPr>
          <p:nvPr/>
        </p:nvCxnSpPr>
        <p:spPr bwMode="auto">
          <a:xfrm>
            <a:off x="3929063" y="4386263"/>
            <a:ext cx="138112" cy="3524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65" name="Rectangle 56"/>
          <p:cNvSpPr>
            <a:spLocks noChangeArrowheads="1"/>
          </p:cNvSpPr>
          <p:nvPr/>
        </p:nvSpPr>
        <p:spPr bwMode="auto">
          <a:xfrm>
            <a:off x="2638425" y="41021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66" name="Rectangle 57"/>
          <p:cNvSpPr>
            <a:spLocks noChangeArrowheads="1"/>
          </p:cNvSpPr>
          <p:nvPr/>
        </p:nvSpPr>
        <p:spPr bwMode="auto">
          <a:xfrm>
            <a:off x="2930525" y="41021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267" name="AutoShape 58"/>
          <p:cNvCxnSpPr>
            <a:cxnSpLocks noChangeShapeType="1"/>
            <a:stCxn id="94269" idx="4"/>
            <a:endCxn id="94265" idx="0"/>
          </p:cNvCxnSpPr>
          <p:nvPr/>
        </p:nvCxnSpPr>
        <p:spPr bwMode="auto">
          <a:xfrm flipH="1">
            <a:off x="2714625" y="3757613"/>
            <a:ext cx="176213" cy="34448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68" name="AutoShape 59"/>
          <p:cNvCxnSpPr>
            <a:cxnSpLocks noChangeShapeType="1"/>
            <a:stCxn id="94269" idx="4"/>
            <a:endCxn id="94266" idx="0"/>
          </p:cNvCxnSpPr>
          <p:nvPr/>
        </p:nvCxnSpPr>
        <p:spPr bwMode="auto">
          <a:xfrm>
            <a:off x="2890838" y="3757613"/>
            <a:ext cx="115887" cy="34448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69" name="Oval 60"/>
          <p:cNvSpPr>
            <a:spLocks noChangeAspect="1" noChangeArrowheads="1"/>
          </p:cNvSpPr>
          <p:nvPr/>
        </p:nvSpPr>
        <p:spPr bwMode="auto">
          <a:xfrm>
            <a:off x="2705100" y="3421063"/>
            <a:ext cx="369888"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52</a:t>
            </a:r>
          </a:p>
        </p:txBody>
      </p:sp>
      <p:sp>
        <p:nvSpPr>
          <p:cNvPr id="94270" name="Oval 61"/>
          <p:cNvSpPr>
            <a:spLocks noChangeAspect="1" noChangeArrowheads="1"/>
          </p:cNvSpPr>
          <p:nvPr/>
        </p:nvSpPr>
        <p:spPr bwMode="auto">
          <a:xfrm>
            <a:off x="3449638" y="3433763"/>
            <a:ext cx="369887"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60</a:t>
            </a:r>
          </a:p>
        </p:txBody>
      </p:sp>
      <p:sp>
        <p:nvSpPr>
          <p:cNvPr id="94271" name="Oval 62"/>
          <p:cNvSpPr>
            <a:spLocks noChangeArrowheads="1"/>
          </p:cNvSpPr>
          <p:nvPr/>
        </p:nvSpPr>
        <p:spPr bwMode="auto">
          <a:xfrm>
            <a:off x="819150" y="3444875"/>
            <a:ext cx="338138" cy="301625"/>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28</a:t>
            </a:r>
          </a:p>
        </p:txBody>
      </p:sp>
      <p:sp>
        <p:nvSpPr>
          <p:cNvPr id="94272" name="Rectangle 63"/>
          <p:cNvSpPr>
            <a:spLocks noChangeArrowheads="1"/>
          </p:cNvSpPr>
          <p:nvPr/>
        </p:nvSpPr>
        <p:spPr bwMode="auto">
          <a:xfrm>
            <a:off x="276225" y="28971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73" name="Rectangle 64"/>
          <p:cNvSpPr>
            <a:spLocks noChangeArrowheads="1"/>
          </p:cNvSpPr>
          <p:nvPr/>
        </p:nvSpPr>
        <p:spPr bwMode="auto">
          <a:xfrm>
            <a:off x="742950" y="410845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74" name="Rectangle 65"/>
          <p:cNvSpPr>
            <a:spLocks noChangeArrowheads="1"/>
          </p:cNvSpPr>
          <p:nvPr/>
        </p:nvSpPr>
        <p:spPr bwMode="auto">
          <a:xfrm>
            <a:off x="1047750" y="410845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275" name="AutoShape 66"/>
          <p:cNvCxnSpPr>
            <a:cxnSpLocks noChangeShapeType="1"/>
            <a:stCxn id="94271" idx="4"/>
            <a:endCxn id="94273" idx="0"/>
          </p:cNvCxnSpPr>
          <p:nvPr/>
        </p:nvCxnSpPr>
        <p:spPr bwMode="auto">
          <a:xfrm flipH="1">
            <a:off x="819150" y="3765550"/>
            <a:ext cx="169863" cy="34290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76" name="AutoShape 67"/>
          <p:cNvCxnSpPr>
            <a:cxnSpLocks noChangeShapeType="1"/>
            <a:stCxn id="94271" idx="4"/>
            <a:endCxn id="94274" idx="0"/>
          </p:cNvCxnSpPr>
          <p:nvPr/>
        </p:nvCxnSpPr>
        <p:spPr bwMode="auto">
          <a:xfrm>
            <a:off x="989013" y="3765550"/>
            <a:ext cx="134937" cy="34290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77" name="Text Box 68"/>
          <p:cNvSpPr txBox="1">
            <a:spLocks noChangeArrowheads="1"/>
          </p:cNvSpPr>
          <p:nvPr/>
        </p:nvSpPr>
        <p:spPr bwMode="auto">
          <a:xfrm>
            <a:off x="323850" y="1450975"/>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2800" b="1" i="1">
                <a:solidFill>
                  <a:schemeClr val="tx2"/>
                </a:solidFill>
                <a:latin typeface="Times New Roman" pitchFamily="18" charset="0"/>
              </a:rPr>
              <a:t>w</a:t>
            </a:r>
          </a:p>
        </p:txBody>
      </p:sp>
      <p:sp>
        <p:nvSpPr>
          <p:cNvPr id="94278" name="Line 69"/>
          <p:cNvSpPr>
            <a:spLocks noChangeShapeType="1"/>
          </p:cNvSpPr>
          <p:nvPr/>
        </p:nvSpPr>
        <p:spPr bwMode="auto">
          <a:xfrm flipH="1">
            <a:off x="550863" y="1873250"/>
            <a:ext cx="6350" cy="36671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4279" name="Text Box 70"/>
          <p:cNvSpPr txBox="1">
            <a:spLocks noChangeArrowheads="1"/>
          </p:cNvSpPr>
          <p:nvPr/>
        </p:nvSpPr>
        <p:spPr bwMode="auto">
          <a:xfrm>
            <a:off x="990600" y="429577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3</a:t>
            </a:r>
          </a:p>
        </p:txBody>
      </p:sp>
      <p:sp>
        <p:nvSpPr>
          <p:cNvPr id="94280" name="Line 71"/>
          <p:cNvSpPr>
            <a:spLocks noChangeShapeType="1"/>
          </p:cNvSpPr>
          <p:nvPr/>
        </p:nvSpPr>
        <p:spPr bwMode="auto">
          <a:xfrm flipH="1">
            <a:off x="969963" y="2865438"/>
            <a:ext cx="192087" cy="103187"/>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836680" name="Group 72"/>
          <p:cNvGrpSpPr>
            <a:grpSpLocks/>
          </p:cNvGrpSpPr>
          <p:nvPr/>
        </p:nvGrpSpPr>
        <p:grpSpPr bwMode="auto">
          <a:xfrm>
            <a:off x="4683125" y="1874838"/>
            <a:ext cx="4383088" cy="3024187"/>
            <a:chOff x="2950" y="1181"/>
            <a:chExt cx="2761" cy="1905"/>
          </a:xfrm>
        </p:grpSpPr>
        <p:sp>
          <p:nvSpPr>
            <p:cNvPr id="94286" name="AutoShape 73"/>
            <p:cNvSpPr>
              <a:spLocks noChangeArrowheads="1"/>
            </p:cNvSpPr>
            <p:nvPr/>
          </p:nvSpPr>
          <p:spPr bwMode="auto">
            <a:xfrm>
              <a:off x="3673" y="1978"/>
              <a:ext cx="275" cy="32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87" name="AutoShape 74"/>
            <p:cNvSpPr>
              <a:spLocks noChangeArrowheads="1"/>
            </p:cNvSpPr>
            <p:nvPr/>
          </p:nvSpPr>
          <p:spPr bwMode="auto">
            <a:xfrm>
              <a:off x="2996" y="1969"/>
              <a:ext cx="275" cy="32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88" name="AutoShape 75"/>
            <p:cNvSpPr>
              <a:spLocks noChangeArrowheads="1"/>
            </p:cNvSpPr>
            <p:nvPr/>
          </p:nvSpPr>
          <p:spPr bwMode="auto">
            <a:xfrm>
              <a:off x="3174" y="1970"/>
              <a:ext cx="275" cy="32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89" name="AutoShape 76"/>
            <p:cNvSpPr>
              <a:spLocks noChangeArrowheads="1"/>
            </p:cNvSpPr>
            <p:nvPr/>
          </p:nvSpPr>
          <p:spPr bwMode="auto">
            <a:xfrm>
              <a:off x="3483" y="1974"/>
              <a:ext cx="275" cy="32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90" name="Text Box 77"/>
            <p:cNvSpPr txBox="1">
              <a:spLocks noChangeArrowheads="1"/>
            </p:cNvSpPr>
            <p:nvPr/>
          </p:nvSpPr>
          <p:spPr bwMode="auto">
            <a:xfrm>
              <a:off x="3465" y="2249"/>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2</a:t>
              </a:r>
            </a:p>
          </p:txBody>
        </p:sp>
        <p:sp>
          <p:nvSpPr>
            <p:cNvPr id="94291" name="Text Box 78"/>
            <p:cNvSpPr txBox="1">
              <a:spLocks noChangeArrowheads="1"/>
            </p:cNvSpPr>
            <p:nvPr/>
          </p:nvSpPr>
          <p:spPr bwMode="auto">
            <a:xfrm>
              <a:off x="3144" y="2247"/>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4292" name="Text Box 79"/>
            <p:cNvSpPr txBox="1">
              <a:spLocks noChangeArrowheads="1"/>
            </p:cNvSpPr>
            <p:nvPr/>
          </p:nvSpPr>
          <p:spPr bwMode="auto">
            <a:xfrm>
              <a:off x="2950" y="224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0</a:t>
              </a:r>
            </a:p>
          </p:txBody>
        </p:sp>
        <p:sp>
          <p:nvSpPr>
            <p:cNvPr id="94293" name="Text Box 80"/>
            <p:cNvSpPr txBox="1">
              <a:spLocks noChangeArrowheads="1"/>
            </p:cNvSpPr>
            <p:nvPr/>
          </p:nvSpPr>
          <p:spPr bwMode="auto">
            <a:xfrm>
              <a:off x="5241" y="2155"/>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4294" name="Oval 81"/>
            <p:cNvSpPr>
              <a:spLocks noChangeAspect="1" noChangeArrowheads="1"/>
            </p:cNvSpPr>
            <p:nvPr/>
          </p:nvSpPr>
          <p:spPr bwMode="auto">
            <a:xfrm>
              <a:off x="4613" y="1436"/>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4295" name="Oval 82"/>
            <p:cNvSpPr>
              <a:spLocks noChangeAspect="1" noChangeArrowheads="1"/>
            </p:cNvSpPr>
            <p:nvPr/>
          </p:nvSpPr>
          <p:spPr bwMode="auto">
            <a:xfrm>
              <a:off x="4208" y="1741"/>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40</a:t>
              </a:r>
            </a:p>
          </p:txBody>
        </p:sp>
        <p:sp>
          <p:nvSpPr>
            <p:cNvPr id="94296" name="Oval 83"/>
            <p:cNvSpPr>
              <a:spLocks noChangeAspect="1" noChangeArrowheads="1"/>
            </p:cNvSpPr>
            <p:nvPr/>
          </p:nvSpPr>
          <p:spPr bwMode="auto">
            <a:xfrm>
              <a:off x="4381" y="2164"/>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cxnSp>
          <p:nvCxnSpPr>
            <p:cNvPr id="94297" name="AutoShape 84"/>
            <p:cNvCxnSpPr>
              <a:cxnSpLocks noChangeShapeType="1"/>
              <a:stCxn id="94300" idx="5"/>
              <a:endCxn id="94294" idx="1"/>
            </p:cNvCxnSpPr>
            <p:nvPr/>
          </p:nvCxnSpPr>
          <p:spPr bwMode="auto">
            <a:xfrm>
              <a:off x="4089" y="1344"/>
              <a:ext cx="558" cy="12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98" name="AutoShape 85"/>
            <p:cNvCxnSpPr>
              <a:cxnSpLocks noChangeShapeType="1"/>
              <a:stCxn id="94294" idx="3"/>
              <a:endCxn id="94295" idx="7"/>
            </p:cNvCxnSpPr>
            <p:nvPr/>
          </p:nvCxnSpPr>
          <p:spPr bwMode="auto">
            <a:xfrm flipH="1">
              <a:off x="4407" y="1617"/>
              <a:ext cx="240" cy="15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99" name="AutoShape 86"/>
            <p:cNvCxnSpPr>
              <a:cxnSpLocks noChangeShapeType="1"/>
              <a:stCxn id="94294" idx="5"/>
              <a:endCxn id="94319" idx="1"/>
            </p:cNvCxnSpPr>
            <p:nvPr/>
          </p:nvCxnSpPr>
          <p:spPr bwMode="auto">
            <a:xfrm>
              <a:off x="4812" y="1617"/>
              <a:ext cx="247" cy="181"/>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00" name="Oval 87"/>
            <p:cNvSpPr>
              <a:spLocks noChangeAspect="1" noChangeArrowheads="1"/>
            </p:cNvSpPr>
            <p:nvPr/>
          </p:nvSpPr>
          <p:spPr bwMode="auto">
            <a:xfrm>
              <a:off x="3908" y="1181"/>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sp>
          <p:nvSpPr>
            <p:cNvPr id="94301" name="Oval 88"/>
            <p:cNvSpPr>
              <a:spLocks noChangeAspect="1" noChangeArrowheads="1"/>
            </p:cNvSpPr>
            <p:nvPr/>
          </p:nvSpPr>
          <p:spPr bwMode="auto">
            <a:xfrm>
              <a:off x="3118" y="1741"/>
              <a:ext cx="212" cy="19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16</a:t>
              </a:r>
            </a:p>
          </p:txBody>
        </p:sp>
        <p:sp>
          <p:nvSpPr>
            <p:cNvPr id="94302" name="Oval 89"/>
            <p:cNvSpPr>
              <a:spLocks noChangeAspect="1" noChangeArrowheads="1"/>
            </p:cNvSpPr>
            <p:nvPr/>
          </p:nvSpPr>
          <p:spPr bwMode="auto">
            <a:xfrm>
              <a:off x="3361" y="1438"/>
              <a:ext cx="212" cy="19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24</a:t>
              </a:r>
            </a:p>
          </p:txBody>
        </p:sp>
        <p:sp>
          <p:nvSpPr>
            <p:cNvPr id="94303" name="Rectangle 90"/>
            <p:cNvSpPr>
              <a:spLocks noChangeArrowheads="1"/>
            </p:cNvSpPr>
            <p:nvPr/>
          </p:nvSpPr>
          <p:spPr bwMode="auto">
            <a:xfrm>
              <a:off x="3261" y="2141"/>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304" name="AutoShape 91"/>
            <p:cNvCxnSpPr>
              <a:cxnSpLocks noChangeShapeType="1"/>
              <a:stCxn id="94300" idx="3"/>
              <a:endCxn id="94302" idx="7"/>
            </p:cNvCxnSpPr>
            <p:nvPr/>
          </p:nvCxnSpPr>
          <p:spPr bwMode="auto">
            <a:xfrm flipH="1">
              <a:off x="3542" y="1344"/>
              <a:ext cx="397" cy="11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05" name="AutoShape 92"/>
            <p:cNvCxnSpPr>
              <a:cxnSpLocks noChangeShapeType="1"/>
              <a:stCxn id="94301" idx="4"/>
              <a:endCxn id="94341" idx="0"/>
            </p:cNvCxnSpPr>
            <p:nvPr/>
          </p:nvCxnSpPr>
          <p:spPr bwMode="auto">
            <a:xfrm flipH="1">
              <a:off x="3138" y="1944"/>
              <a:ext cx="86" cy="19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06" name="AutoShape 93"/>
            <p:cNvCxnSpPr>
              <a:cxnSpLocks noChangeShapeType="1"/>
              <a:stCxn id="94301" idx="4"/>
              <a:endCxn id="94303" idx="0"/>
            </p:cNvCxnSpPr>
            <p:nvPr/>
          </p:nvCxnSpPr>
          <p:spPr bwMode="auto">
            <a:xfrm>
              <a:off x="3224" y="1944"/>
              <a:ext cx="85" cy="19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07" name="AutoShape 94"/>
            <p:cNvCxnSpPr>
              <a:cxnSpLocks noChangeShapeType="1"/>
              <a:stCxn id="94302" idx="5"/>
              <a:endCxn id="94340" idx="1"/>
            </p:cNvCxnSpPr>
            <p:nvPr/>
          </p:nvCxnSpPr>
          <p:spPr bwMode="auto">
            <a:xfrm>
              <a:off x="3542" y="1613"/>
              <a:ext cx="94" cy="142"/>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08" name="AutoShape 95"/>
            <p:cNvCxnSpPr>
              <a:cxnSpLocks noChangeShapeType="1"/>
              <a:stCxn id="94295" idx="4"/>
              <a:endCxn id="94296" idx="0"/>
            </p:cNvCxnSpPr>
            <p:nvPr/>
          </p:nvCxnSpPr>
          <p:spPr bwMode="auto">
            <a:xfrm>
              <a:off x="4325" y="1953"/>
              <a:ext cx="173" cy="211"/>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09" name="AutoShape 96"/>
            <p:cNvCxnSpPr>
              <a:cxnSpLocks noChangeShapeType="1"/>
              <a:stCxn id="94295" idx="4"/>
              <a:endCxn id="94310" idx="0"/>
            </p:cNvCxnSpPr>
            <p:nvPr/>
          </p:nvCxnSpPr>
          <p:spPr bwMode="auto">
            <a:xfrm flipH="1">
              <a:off x="4121" y="1953"/>
              <a:ext cx="204" cy="21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10" name="Oval 97"/>
            <p:cNvSpPr>
              <a:spLocks noChangeArrowheads="1"/>
            </p:cNvSpPr>
            <p:nvPr/>
          </p:nvSpPr>
          <p:spPr bwMode="auto">
            <a:xfrm>
              <a:off x="4014" y="2172"/>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36</a:t>
              </a:r>
            </a:p>
          </p:txBody>
        </p:sp>
        <p:sp>
          <p:nvSpPr>
            <p:cNvPr id="94311" name="Rectangle 98"/>
            <p:cNvSpPr>
              <a:spLocks noChangeArrowheads="1"/>
            </p:cNvSpPr>
            <p:nvPr/>
          </p:nvSpPr>
          <p:spPr bwMode="auto">
            <a:xfrm>
              <a:off x="3966" y="259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312" name="Rectangle 99"/>
            <p:cNvSpPr>
              <a:spLocks noChangeArrowheads="1"/>
            </p:cNvSpPr>
            <p:nvPr/>
          </p:nvSpPr>
          <p:spPr bwMode="auto">
            <a:xfrm>
              <a:off x="4158" y="259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313" name="AutoShape 100"/>
            <p:cNvCxnSpPr>
              <a:cxnSpLocks noChangeShapeType="1"/>
              <a:stCxn id="94310" idx="4"/>
              <a:endCxn id="94311" idx="0"/>
            </p:cNvCxnSpPr>
            <p:nvPr/>
          </p:nvCxnSpPr>
          <p:spPr bwMode="auto">
            <a:xfrm flipH="1">
              <a:off x="4014" y="2362"/>
              <a:ext cx="107" cy="23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14" name="AutoShape 101"/>
            <p:cNvCxnSpPr>
              <a:cxnSpLocks noChangeShapeType="1"/>
              <a:stCxn id="94310" idx="4"/>
              <a:endCxn id="94312" idx="0"/>
            </p:cNvCxnSpPr>
            <p:nvPr/>
          </p:nvCxnSpPr>
          <p:spPr bwMode="auto">
            <a:xfrm>
              <a:off x="4121" y="2362"/>
              <a:ext cx="85" cy="23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15" name="Rectangle 102"/>
            <p:cNvSpPr>
              <a:spLocks noChangeArrowheads="1"/>
            </p:cNvSpPr>
            <p:nvPr/>
          </p:nvSpPr>
          <p:spPr bwMode="auto">
            <a:xfrm>
              <a:off x="4344" y="259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316" name="Rectangle 103"/>
            <p:cNvSpPr>
              <a:spLocks noChangeArrowheads="1"/>
            </p:cNvSpPr>
            <p:nvPr/>
          </p:nvSpPr>
          <p:spPr bwMode="auto">
            <a:xfrm>
              <a:off x="4536" y="2596"/>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94317" name="AutoShape 104"/>
            <p:cNvCxnSpPr>
              <a:cxnSpLocks noChangeShapeType="1"/>
              <a:stCxn id="94296" idx="4"/>
              <a:endCxn id="94315" idx="0"/>
            </p:cNvCxnSpPr>
            <p:nvPr/>
          </p:nvCxnSpPr>
          <p:spPr bwMode="auto">
            <a:xfrm flipH="1">
              <a:off x="4392" y="2376"/>
              <a:ext cx="106" cy="22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18" name="AutoShape 105"/>
            <p:cNvCxnSpPr>
              <a:cxnSpLocks noChangeShapeType="1"/>
              <a:stCxn id="94296" idx="4"/>
              <a:endCxn id="94316" idx="0"/>
            </p:cNvCxnSpPr>
            <p:nvPr/>
          </p:nvCxnSpPr>
          <p:spPr bwMode="auto">
            <a:xfrm>
              <a:off x="4498" y="2376"/>
              <a:ext cx="86" cy="22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19" name="Oval 106"/>
            <p:cNvSpPr>
              <a:spLocks noChangeAspect="1" noChangeArrowheads="1"/>
            </p:cNvSpPr>
            <p:nvPr/>
          </p:nvSpPr>
          <p:spPr bwMode="auto">
            <a:xfrm>
              <a:off x="5028" y="1770"/>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56</a:t>
              </a:r>
            </a:p>
          </p:txBody>
        </p:sp>
        <p:cxnSp>
          <p:nvCxnSpPr>
            <p:cNvPr id="94320" name="AutoShape 107"/>
            <p:cNvCxnSpPr>
              <a:cxnSpLocks noChangeShapeType="1"/>
              <a:stCxn id="94319" idx="4"/>
            </p:cNvCxnSpPr>
            <p:nvPr/>
          </p:nvCxnSpPr>
          <p:spPr bwMode="auto">
            <a:xfrm flipH="1">
              <a:off x="4939" y="1961"/>
              <a:ext cx="195" cy="19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21" name="AutoShape 108"/>
            <p:cNvCxnSpPr>
              <a:cxnSpLocks noChangeShapeType="1"/>
              <a:stCxn id="94319" idx="4"/>
            </p:cNvCxnSpPr>
            <p:nvPr/>
          </p:nvCxnSpPr>
          <p:spPr bwMode="auto">
            <a:xfrm>
              <a:off x="5134" y="1961"/>
              <a:ext cx="187" cy="20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22" name="Oval 109"/>
            <p:cNvSpPr>
              <a:spLocks noChangeArrowheads="1"/>
            </p:cNvSpPr>
            <p:nvPr/>
          </p:nvSpPr>
          <p:spPr bwMode="auto">
            <a:xfrm>
              <a:off x="5087" y="2563"/>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58</a:t>
              </a:r>
            </a:p>
          </p:txBody>
        </p:sp>
        <p:sp>
          <p:nvSpPr>
            <p:cNvPr id="94323" name="Oval 110"/>
            <p:cNvSpPr>
              <a:spLocks noChangeArrowheads="1"/>
            </p:cNvSpPr>
            <p:nvPr/>
          </p:nvSpPr>
          <p:spPr bwMode="auto">
            <a:xfrm>
              <a:off x="5469" y="2578"/>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4324" name="AutoShape 111"/>
            <p:cNvCxnSpPr>
              <a:cxnSpLocks noChangeShapeType="1"/>
              <a:endCxn id="94322" idx="0"/>
            </p:cNvCxnSpPr>
            <p:nvPr/>
          </p:nvCxnSpPr>
          <p:spPr bwMode="auto">
            <a:xfrm flipH="1">
              <a:off x="5194" y="2360"/>
              <a:ext cx="191" cy="20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25" name="AutoShape 112"/>
            <p:cNvCxnSpPr>
              <a:cxnSpLocks noChangeShapeType="1"/>
              <a:endCxn id="94323" idx="0"/>
            </p:cNvCxnSpPr>
            <p:nvPr/>
          </p:nvCxnSpPr>
          <p:spPr bwMode="auto">
            <a:xfrm>
              <a:off x="5385" y="2360"/>
              <a:ext cx="191" cy="21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26" name="Rectangle 113"/>
            <p:cNvSpPr>
              <a:spLocks noChangeArrowheads="1"/>
            </p:cNvSpPr>
            <p:nvPr/>
          </p:nvSpPr>
          <p:spPr bwMode="auto">
            <a:xfrm>
              <a:off x="5034" y="2982"/>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327" name="Rectangle 114"/>
            <p:cNvSpPr>
              <a:spLocks noChangeArrowheads="1"/>
            </p:cNvSpPr>
            <p:nvPr/>
          </p:nvSpPr>
          <p:spPr bwMode="auto">
            <a:xfrm>
              <a:off x="5226" y="2982"/>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328" name="AutoShape 115"/>
            <p:cNvCxnSpPr>
              <a:cxnSpLocks noChangeShapeType="1"/>
              <a:stCxn id="94322" idx="4"/>
              <a:endCxn id="94326" idx="0"/>
            </p:cNvCxnSpPr>
            <p:nvPr/>
          </p:nvCxnSpPr>
          <p:spPr bwMode="auto">
            <a:xfrm flipH="1">
              <a:off x="5082" y="2753"/>
              <a:ext cx="112" cy="22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29" name="AutoShape 116"/>
            <p:cNvCxnSpPr>
              <a:cxnSpLocks noChangeShapeType="1"/>
              <a:stCxn id="94322" idx="4"/>
              <a:endCxn id="94327" idx="0"/>
            </p:cNvCxnSpPr>
            <p:nvPr/>
          </p:nvCxnSpPr>
          <p:spPr bwMode="auto">
            <a:xfrm>
              <a:off x="5194" y="2753"/>
              <a:ext cx="80" cy="22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30" name="Rectangle 117"/>
            <p:cNvSpPr>
              <a:spLocks noChangeArrowheads="1"/>
            </p:cNvSpPr>
            <p:nvPr/>
          </p:nvSpPr>
          <p:spPr bwMode="auto">
            <a:xfrm>
              <a:off x="5423" y="2990"/>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331" name="Rectangle 118"/>
            <p:cNvSpPr>
              <a:spLocks noChangeArrowheads="1"/>
            </p:cNvSpPr>
            <p:nvPr/>
          </p:nvSpPr>
          <p:spPr bwMode="auto">
            <a:xfrm>
              <a:off x="5615" y="2990"/>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332" name="AutoShape 119"/>
            <p:cNvCxnSpPr>
              <a:cxnSpLocks noChangeShapeType="1"/>
              <a:stCxn id="94323" idx="4"/>
              <a:endCxn id="94330" idx="0"/>
            </p:cNvCxnSpPr>
            <p:nvPr/>
          </p:nvCxnSpPr>
          <p:spPr bwMode="auto">
            <a:xfrm flipH="1">
              <a:off x="5471" y="2768"/>
              <a:ext cx="105" cy="22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33" name="AutoShape 120"/>
            <p:cNvCxnSpPr>
              <a:cxnSpLocks noChangeShapeType="1"/>
              <a:stCxn id="94323" idx="4"/>
              <a:endCxn id="94331" idx="0"/>
            </p:cNvCxnSpPr>
            <p:nvPr/>
          </p:nvCxnSpPr>
          <p:spPr bwMode="auto">
            <a:xfrm>
              <a:off x="5576" y="2768"/>
              <a:ext cx="87" cy="22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34" name="Rectangle 121"/>
            <p:cNvSpPr>
              <a:spLocks noChangeArrowheads="1"/>
            </p:cNvSpPr>
            <p:nvPr/>
          </p:nvSpPr>
          <p:spPr bwMode="auto">
            <a:xfrm>
              <a:off x="4763" y="2589"/>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335" name="Rectangle 122"/>
            <p:cNvSpPr>
              <a:spLocks noChangeArrowheads="1"/>
            </p:cNvSpPr>
            <p:nvPr/>
          </p:nvSpPr>
          <p:spPr bwMode="auto">
            <a:xfrm>
              <a:off x="4947" y="2589"/>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336" name="AutoShape 123"/>
            <p:cNvCxnSpPr>
              <a:cxnSpLocks noChangeShapeType="1"/>
              <a:stCxn id="94338" idx="4"/>
              <a:endCxn id="94334" idx="0"/>
            </p:cNvCxnSpPr>
            <p:nvPr/>
          </p:nvCxnSpPr>
          <p:spPr bwMode="auto">
            <a:xfrm flipH="1">
              <a:off x="4811" y="2372"/>
              <a:ext cx="111" cy="2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37" name="AutoShape 124"/>
            <p:cNvCxnSpPr>
              <a:cxnSpLocks noChangeShapeType="1"/>
              <a:stCxn id="94338" idx="4"/>
              <a:endCxn id="94335" idx="0"/>
            </p:cNvCxnSpPr>
            <p:nvPr/>
          </p:nvCxnSpPr>
          <p:spPr bwMode="auto">
            <a:xfrm>
              <a:off x="4922" y="2372"/>
              <a:ext cx="73" cy="2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38" name="Oval 125"/>
            <p:cNvSpPr>
              <a:spLocks noChangeAspect="1" noChangeArrowheads="1"/>
            </p:cNvSpPr>
            <p:nvPr/>
          </p:nvSpPr>
          <p:spPr bwMode="auto">
            <a:xfrm>
              <a:off x="4805" y="2160"/>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52</a:t>
              </a:r>
            </a:p>
          </p:txBody>
        </p:sp>
        <p:sp>
          <p:nvSpPr>
            <p:cNvPr id="94339" name="Oval 126"/>
            <p:cNvSpPr>
              <a:spLocks noChangeAspect="1" noChangeArrowheads="1"/>
            </p:cNvSpPr>
            <p:nvPr/>
          </p:nvSpPr>
          <p:spPr bwMode="auto">
            <a:xfrm>
              <a:off x="5274" y="2168"/>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60</a:t>
              </a:r>
            </a:p>
          </p:txBody>
        </p:sp>
        <p:sp>
          <p:nvSpPr>
            <p:cNvPr id="94340" name="Oval 127"/>
            <p:cNvSpPr>
              <a:spLocks noChangeArrowheads="1"/>
            </p:cNvSpPr>
            <p:nvPr/>
          </p:nvSpPr>
          <p:spPr bwMode="auto">
            <a:xfrm>
              <a:off x="3605" y="1739"/>
              <a:ext cx="213" cy="190"/>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28</a:t>
              </a:r>
            </a:p>
          </p:txBody>
        </p:sp>
        <p:sp>
          <p:nvSpPr>
            <p:cNvPr id="94341" name="Rectangle 128"/>
            <p:cNvSpPr>
              <a:spLocks noChangeArrowheads="1"/>
            </p:cNvSpPr>
            <p:nvPr/>
          </p:nvSpPr>
          <p:spPr bwMode="auto">
            <a:xfrm>
              <a:off x="3090" y="2142"/>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342" name="Rectangle 129"/>
            <p:cNvSpPr>
              <a:spLocks noChangeArrowheads="1"/>
            </p:cNvSpPr>
            <p:nvPr/>
          </p:nvSpPr>
          <p:spPr bwMode="auto">
            <a:xfrm>
              <a:off x="3577" y="2137"/>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343" name="Rectangle 130"/>
            <p:cNvSpPr>
              <a:spLocks noChangeArrowheads="1"/>
            </p:cNvSpPr>
            <p:nvPr/>
          </p:nvSpPr>
          <p:spPr bwMode="auto">
            <a:xfrm>
              <a:off x="3753" y="2137"/>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4344" name="AutoShape 131"/>
            <p:cNvCxnSpPr>
              <a:cxnSpLocks noChangeShapeType="1"/>
              <a:stCxn id="94340" idx="4"/>
              <a:endCxn id="94342" idx="0"/>
            </p:cNvCxnSpPr>
            <p:nvPr/>
          </p:nvCxnSpPr>
          <p:spPr bwMode="auto">
            <a:xfrm flipH="1">
              <a:off x="3625" y="1941"/>
              <a:ext cx="87" cy="1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345" name="AutoShape 132"/>
            <p:cNvCxnSpPr>
              <a:cxnSpLocks noChangeShapeType="1"/>
              <a:stCxn id="94340" idx="4"/>
              <a:endCxn id="94343" idx="0"/>
            </p:cNvCxnSpPr>
            <p:nvPr/>
          </p:nvCxnSpPr>
          <p:spPr bwMode="auto">
            <a:xfrm>
              <a:off x="3712" y="1941"/>
              <a:ext cx="89" cy="1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346" name="Text Box 133"/>
            <p:cNvSpPr txBox="1">
              <a:spLocks noChangeArrowheads="1"/>
            </p:cNvSpPr>
            <p:nvPr/>
          </p:nvSpPr>
          <p:spPr bwMode="auto">
            <a:xfrm>
              <a:off x="3699" y="225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3</a:t>
              </a:r>
            </a:p>
          </p:txBody>
        </p:sp>
        <p:cxnSp>
          <p:nvCxnSpPr>
            <p:cNvPr id="94347" name="AutoShape 134"/>
            <p:cNvCxnSpPr>
              <a:cxnSpLocks noChangeShapeType="1"/>
              <a:stCxn id="94302" idx="3"/>
              <a:endCxn id="94301" idx="7"/>
            </p:cNvCxnSpPr>
            <p:nvPr/>
          </p:nvCxnSpPr>
          <p:spPr bwMode="auto">
            <a:xfrm flipH="1">
              <a:off x="3299" y="1613"/>
              <a:ext cx="93" cy="144"/>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4282" name="Rectangle 135"/>
          <p:cNvSpPr>
            <a:spLocks noChangeArrowheads="1"/>
          </p:cNvSpPr>
          <p:nvPr/>
        </p:nvSpPr>
        <p:spPr bwMode="auto">
          <a:xfrm>
            <a:off x="2397125" y="598488"/>
            <a:ext cx="393541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bg1"/>
              </a:buClr>
              <a:buSzPct val="100000"/>
              <a:buFont typeface="Wingdings" pitchFamily="2" charset="2"/>
              <a:buNone/>
            </a:pPr>
            <a:r>
              <a:rPr lang="en-US" altLang="en-US"/>
              <a:t>Restructure: simple rotation</a:t>
            </a:r>
            <a:endParaRPr lang="en-US"/>
          </a:p>
        </p:txBody>
      </p:sp>
      <p:sp>
        <p:nvSpPr>
          <p:cNvPr id="94283" name="AutoShape 136"/>
          <p:cNvSpPr>
            <a:spLocks noChangeArrowheads="1"/>
          </p:cNvSpPr>
          <p:nvPr/>
        </p:nvSpPr>
        <p:spPr bwMode="auto">
          <a:xfrm>
            <a:off x="3262313" y="1089025"/>
            <a:ext cx="2298700" cy="457200"/>
          </a:xfrm>
          <a:prstGeom prst="curvedDownArrow">
            <a:avLst>
              <a:gd name="adj1" fmla="val 100556"/>
              <a:gd name="adj2" fmla="val 201111"/>
              <a:gd name="adj3" fmla="val 33333"/>
            </a:avLst>
          </a:prstGeom>
          <a:solidFill>
            <a:schemeClr val="tx2"/>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745" name="Text Box 137"/>
          <p:cNvSpPr txBox="1">
            <a:spLocks noChangeArrowheads="1"/>
          </p:cNvSpPr>
          <p:nvPr/>
        </p:nvSpPr>
        <p:spPr bwMode="auto">
          <a:xfrm>
            <a:off x="6386513" y="1374775"/>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a:solidFill>
                  <a:schemeClr val="tx2"/>
                </a:solidFill>
                <a:sym typeface="Wingdings" pitchFamily="2" charset="2"/>
              </a:rPr>
              <a:t></a:t>
            </a:r>
          </a:p>
        </p:txBody>
      </p:sp>
      <p:sp>
        <p:nvSpPr>
          <p:cNvPr id="836746" name="Rectangle 138"/>
          <p:cNvSpPr>
            <a:spLocks noChangeArrowheads="1"/>
          </p:cNvSpPr>
          <p:nvPr/>
        </p:nvSpPr>
        <p:spPr bwMode="auto">
          <a:xfrm>
            <a:off x="4319588" y="5210175"/>
            <a:ext cx="4672012"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110000"/>
              <a:buFont typeface="Wingdings" pitchFamily="2" charset="2"/>
              <a:buBlip>
                <a:blip r:embed="rId3"/>
              </a:buBlip>
            </a:pPr>
            <a:r>
              <a:rPr lang="en-US" altLang="en-US"/>
              <a:t>Is this an AVL Tree?</a:t>
            </a:r>
          </a:p>
          <a:p>
            <a:pPr marL="742950" lvl="1" indent="-285750" algn="l">
              <a:lnSpc>
                <a:spcPct val="90000"/>
              </a:lnSpc>
              <a:spcBef>
                <a:spcPct val="20000"/>
              </a:spcBef>
              <a:buClr>
                <a:schemeClr val="tx1"/>
              </a:buClr>
              <a:buSzPct val="60000"/>
              <a:buFont typeface="Wingdings" pitchFamily="2" charset="2"/>
              <a:buChar char="n"/>
            </a:pPr>
            <a:r>
              <a:rPr lang="en-US" sz="2000"/>
              <a:t>It is unbalanced!</a:t>
            </a:r>
          </a:p>
          <a:p>
            <a:pPr marL="742950" lvl="1" indent="-285750" algn="l">
              <a:lnSpc>
                <a:spcPct val="90000"/>
              </a:lnSpc>
              <a:spcBef>
                <a:spcPct val="20000"/>
              </a:spcBef>
              <a:buClr>
                <a:schemeClr val="tx1"/>
              </a:buClr>
              <a:buSzPct val="60000"/>
              <a:buFont typeface="Wingdings" pitchFamily="2" charset="2"/>
              <a:buChar char="n"/>
            </a:pPr>
            <a:r>
              <a:rPr lang="en-US" sz="2000"/>
              <a:t>We need to restructure again</a:t>
            </a:r>
          </a:p>
        </p:txBody>
      </p:sp>
    </p:spTree>
    <p:extLst>
      <p:ext uri="{BB962C8B-B14F-4D97-AF65-F5344CB8AC3E}">
        <p14:creationId xmlns:p14="http://schemas.microsoft.com/office/powerpoint/2010/main" val="3155847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66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674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674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3674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6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745" grpId="0"/>
      <p:bldP spid="836746"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6A5DA4EA-B132-44CD-AEE5-A968BBD8E75E}" type="slidenum">
              <a:rPr lang="en-US" sz="1400" smtClean="0"/>
              <a:pPr eaLnBrk="1" hangingPunct="1"/>
              <a:t>47</a:t>
            </a:fld>
            <a:endParaRPr lang="en-US" sz="1400" smtClean="0"/>
          </a:p>
        </p:txBody>
      </p:sp>
      <p:sp>
        <p:nvSpPr>
          <p:cNvPr id="838658" name="AutoShape 2"/>
          <p:cNvSpPr>
            <a:spLocks noChangeArrowheads="1"/>
          </p:cNvSpPr>
          <p:nvPr/>
        </p:nvSpPr>
        <p:spPr bwMode="auto">
          <a:xfrm>
            <a:off x="7683500" y="2476500"/>
            <a:ext cx="1624013" cy="1514475"/>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8659" name="Group 3"/>
          <p:cNvGrpSpPr>
            <a:grpSpLocks/>
          </p:cNvGrpSpPr>
          <p:nvPr/>
        </p:nvGrpSpPr>
        <p:grpSpPr bwMode="auto">
          <a:xfrm>
            <a:off x="4711700" y="1673225"/>
            <a:ext cx="4346575" cy="2665413"/>
            <a:chOff x="2968" y="702"/>
            <a:chExt cx="2738" cy="1679"/>
          </a:xfrm>
        </p:grpSpPr>
        <p:sp>
          <p:nvSpPr>
            <p:cNvPr id="95309" name="AutoShape 4"/>
            <p:cNvSpPr>
              <a:spLocks noChangeArrowheads="1"/>
            </p:cNvSpPr>
            <p:nvPr/>
          </p:nvSpPr>
          <p:spPr bwMode="auto">
            <a:xfrm>
              <a:off x="2968" y="1212"/>
              <a:ext cx="1023" cy="954"/>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10" name="Oval 5"/>
            <p:cNvSpPr>
              <a:spLocks noChangeAspect="1" noChangeArrowheads="1"/>
            </p:cNvSpPr>
            <p:nvPr/>
          </p:nvSpPr>
          <p:spPr bwMode="auto">
            <a:xfrm>
              <a:off x="3219" y="1643"/>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16</a:t>
              </a:r>
            </a:p>
          </p:txBody>
        </p:sp>
        <p:sp>
          <p:nvSpPr>
            <p:cNvPr id="95311" name="Oval 6"/>
            <p:cNvSpPr>
              <a:spLocks noChangeAspect="1" noChangeArrowheads="1"/>
            </p:cNvSpPr>
            <p:nvPr/>
          </p:nvSpPr>
          <p:spPr bwMode="auto">
            <a:xfrm>
              <a:off x="3382" y="1348"/>
              <a:ext cx="212" cy="191"/>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24</a:t>
              </a:r>
            </a:p>
          </p:txBody>
        </p:sp>
        <p:sp>
          <p:nvSpPr>
            <p:cNvPr id="95312" name="Rectangle 7"/>
            <p:cNvSpPr>
              <a:spLocks noChangeArrowheads="1"/>
            </p:cNvSpPr>
            <p:nvPr/>
          </p:nvSpPr>
          <p:spPr bwMode="auto">
            <a:xfrm>
              <a:off x="3354" y="2051"/>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13" name="AutoShape 8"/>
            <p:cNvCxnSpPr>
              <a:cxnSpLocks noChangeShapeType="1"/>
              <a:stCxn id="95310" idx="4"/>
              <a:endCxn id="95317" idx="0"/>
            </p:cNvCxnSpPr>
            <p:nvPr/>
          </p:nvCxnSpPr>
          <p:spPr bwMode="auto">
            <a:xfrm flipH="1">
              <a:off x="3231" y="1834"/>
              <a:ext cx="94" cy="21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14" name="AutoShape 9"/>
            <p:cNvCxnSpPr>
              <a:cxnSpLocks noChangeShapeType="1"/>
              <a:stCxn id="95310" idx="4"/>
              <a:endCxn id="95312" idx="0"/>
            </p:cNvCxnSpPr>
            <p:nvPr/>
          </p:nvCxnSpPr>
          <p:spPr bwMode="auto">
            <a:xfrm>
              <a:off x="3325" y="1834"/>
              <a:ext cx="77" cy="2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15" name="AutoShape 10"/>
            <p:cNvCxnSpPr>
              <a:cxnSpLocks noChangeShapeType="1"/>
              <a:stCxn id="95311" idx="5"/>
              <a:endCxn id="95316" idx="0"/>
            </p:cNvCxnSpPr>
            <p:nvPr/>
          </p:nvCxnSpPr>
          <p:spPr bwMode="auto">
            <a:xfrm>
              <a:off x="3563" y="1511"/>
              <a:ext cx="74" cy="1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16" name="Oval 11"/>
            <p:cNvSpPr>
              <a:spLocks noChangeArrowheads="1"/>
            </p:cNvSpPr>
            <p:nvPr/>
          </p:nvSpPr>
          <p:spPr bwMode="auto">
            <a:xfrm>
              <a:off x="3530" y="1649"/>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28</a:t>
              </a:r>
            </a:p>
          </p:txBody>
        </p:sp>
        <p:sp>
          <p:nvSpPr>
            <p:cNvPr id="95317" name="Rectangle 12"/>
            <p:cNvSpPr>
              <a:spLocks noChangeArrowheads="1"/>
            </p:cNvSpPr>
            <p:nvPr/>
          </p:nvSpPr>
          <p:spPr bwMode="auto">
            <a:xfrm>
              <a:off x="3183" y="2052"/>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318" name="Rectangle 13"/>
            <p:cNvSpPr>
              <a:spLocks noChangeArrowheads="1"/>
            </p:cNvSpPr>
            <p:nvPr/>
          </p:nvSpPr>
          <p:spPr bwMode="auto">
            <a:xfrm>
              <a:off x="3502" y="2047"/>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19" name="AutoShape 14"/>
            <p:cNvCxnSpPr>
              <a:cxnSpLocks noChangeShapeType="1"/>
              <a:stCxn id="95316" idx="4"/>
              <a:endCxn id="95318" idx="0"/>
            </p:cNvCxnSpPr>
            <p:nvPr/>
          </p:nvCxnSpPr>
          <p:spPr bwMode="auto">
            <a:xfrm flipH="1">
              <a:off x="3550" y="1839"/>
              <a:ext cx="87" cy="20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20" name="AutoShape 15"/>
            <p:cNvCxnSpPr>
              <a:cxnSpLocks noChangeShapeType="1"/>
              <a:stCxn id="95311" idx="3"/>
              <a:endCxn id="95310" idx="0"/>
            </p:cNvCxnSpPr>
            <p:nvPr/>
          </p:nvCxnSpPr>
          <p:spPr bwMode="auto">
            <a:xfrm flipH="1">
              <a:off x="3325" y="1511"/>
              <a:ext cx="88" cy="13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21" name="Text Box 16"/>
            <p:cNvSpPr txBox="1">
              <a:spLocks noChangeArrowheads="1"/>
            </p:cNvSpPr>
            <p:nvPr/>
          </p:nvSpPr>
          <p:spPr bwMode="auto">
            <a:xfrm>
              <a:off x="3070" y="2137"/>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0</a:t>
              </a:r>
            </a:p>
          </p:txBody>
        </p:sp>
        <p:sp>
          <p:nvSpPr>
            <p:cNvPr id="95322" name="AutoShape 17"/>
            <p:cNvSpPr>
              <a:spLocks noChangeArrowheads="1"/>
            </p:cNvSpPr>
            <p:nvPr/>
          </p:nvSpPr>
          <p:spPr bwMode="auto">
            <a:xfrm>
              <a:off x="3677" y="1212"/>
              <a:ext cx="1023" cy="954"/>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23" name="AutoShape 18"/>
            <p:cNvSpPr>
              <a:spLocks noChangeArrowheads="1"/>
            </p:cNvSpPr>
            <p:nvPr/>
          </p:nvSpPr>
          <p:spPr bwMode="auto">
            <a:xfrm>
              <a:off x="4497" y="1193"/>
              <a:ext cx="540" cy="667"/>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24" name="Oval 19"/>
            <p:cNvSpPr>
              <a:spLocks noChangeAspect="1" noChangeArrowheads="1"/>
            </p:cNvSpPr>
            <p:nvPr/>
          </p:nvSpPr>
          <p:spPr bwMode="auto">
            <a:xfrm>
              <a:off x="4353" y="702"/>
              <a:ext cx="233" cy="212"/>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5325" name="Oval 20"/>
            <p:cNvSpPr>
              <a:spLocks noChangeAspect="1" noChangeArrowheads="1"/>
            </p:cNvSpPr>
            <p:nvPr/>
          </p:nvSpPr>
          <p:spPr bwMode="auto">
            <a:xfrm>
              <a:off x="4093" y="1349"/>
              <a:ext cx="213" cy="194"/>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40</a:t>
              </a:r>
            </a:p>
          </p:txBody>
        </p:sp>
        <p:sp>
          <p:nvSpPr>
            <p:cNvPr id="95326" name="Oval 21"/>
            <p:cNvSpPr>
              <a:spLocks noChangeAspect="1" noChangeArrowheads="1"/>
            </p:cNvSpPr>
            <p:nvPr/>
          </p:nvSpPr>
          <p:spPr bwMode="auto">
            <a:xfrm>
              <a:off x="4235" y="1652"/>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cxnSp>
          <p:nvCxnSpPr>
            <p:cNvPr id="95327" name="AutoShape 22"/>
            <p:cNvCxnSpPr>
              <a:cxnSpLocks noChangeShapeType="1"/>
              <a:stCxn id="95329" idx="7"/>
              <a:endCxn id="95324" idx="3"/>
            </p:cNvCxnSpPr>
            <p:nvPr/>
          </p:nvCxnSpPr>
          <p:spPr bwMode="auto">
            <a:xfrm flipV="1">
              <a:off x="3943" y="895"/>
              <a:ext cx="444" cy="158"/>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28" name="AutoShape 23"/>
            <p:cNvCxnSpPr>
              <a:cxnSpLocks noChangeShapeType="1"/>
              <a:stCxn id="95324" idx="5"/>
              <a:endCxn id="95342" idx="0"/>
            </p:cNvCxnSpPr>
            <p:nvPr/>
          </p:nvCxnSpPr>
          <p:spPr bwMode="auto">
            <a:xfrm>
              <a:off x="4552" y="895"/>
              <a:ext cx="488" cy="12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29" name="Oval 24"/>
            <p:cNvSpPr>
              <a:spLocks noChangeAspect="1" noChangeArrowheads="1"/>
            </p:cNvSpPr>
            <p:nvPr/>
          </p:nvSpPr>
          <p:spPr bwMode="auto">
            <a:xfrm>
              <a:off x="3762" y="1037"/>
              <a:ext cx="212" cy="19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cxnSp>
          <p:nvCxnSpPr>
            <p:cNvPr id="95330" name="AutoShape 25"/>
            <p:cNvCxnSpPr>
              <a:cxnSpLocks noChangeShapeType="1"/>
              <a:stCxn id="95329" idx="3"/>
              <a:endCxn id="95311" idx="0"/>
            </p:cNvCxnSpPr>
            <p:nvPr/>
          </p:nvCxnSpPr>
          <p:spPr bwMode="auto">
            <a:xfrm flipH="1">
              <a:off x="3488" y="1212"/>
              <a:ext cx="305" cy="13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31" name="AutoShape 26"/>
            <p:cNvCxnSpPr>
              <a:cxnSpLocks noChangeShapeType="1"/>
              <a:stCxn id="95325" idx="4"/>
              <a:endCxn id="95326" idx="0"/>
            </p:cNvCxnSpPr>
            <p:nvPr/>
          </p:nvCxnSpPr>
          <p:spPr bwMode="auto">
            <a:xfrm>
              <a:off x="4200" y="1543"/>
              <a:ext cx="152" cy="109"/>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32" name="AutoShape 27"/>
            <p:cNvCxnSpPr>
              <a:cxnSpLocks noChangeShapeType="1"/>
              <a:stCxn id="95325" idx="4"/>
              <a:endCxn id="95333" idx="0"/>
            </p:cNvCxnSpPr>
            <p:nvPr/>
          </p:nvCxnSpPr>
          <p:spPr bwMode="auto">
            <a:xfrm flipH="1">
              <a:off x="4039" y="1543"/>
              <a:ext cx="161" cy="1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33" name="Oval 28"/>
            <p:cNvSpPr>
              <a:spLocks noChangeArrowheads="1"/>
            </p:cNvSpPr>
            <p:nvPr/>
          </p:nvSpPr>
          <p:spPr bwMode="auto">
            <a:xfrm>
              <a:off x="3932" y="1660"/>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36</a:t>
              </a:r>
            </a:p>
          </p:txBody>
        </p:sp>
        <p:sp>
          <p:nvSpPr>
            <p:cNvPr id="95334" name="Rectangle 29"/>
            <p:cNvSpPr>
              <a:spLocks noChangeArrowheads="1"/>
            </p:cNvSpPr>
            <p:nvPr/>
          </p:nvSpPr>
          <p:spPr bwMode="auto">
            <a:xfrm>
              <a:off x="3892" y="204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335" name="Rectangle 30"/>
            <p:cNvSpPr>
              <a:spLocks noChangeArrowheads="1"/>
            </p:cNvSpPr>
            <p:nvPr/>
          </p:nvSpPr>
          <p:spPr bwMode="auto">
            <a:xfrm>
              <a:off x="4084" y="204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36" name="AutoShape 31"/>
            <p:cNvCxnSpPr>
              <a:cxnSpLocks noChangeShapeType="1"/>
              <a:stCxn id="95333" idx="4"/>
              <a:endCxn id="95334" idx="0"/>
            </p:cNvCxnSpPr>
            <p:nvPr/>
          </p:nvCxnSpPr>
          <p:spPr bwMode="auto">
            <a:xfrm flipH="1">
              <a:off x="3940" y="1850"/>
              <a:ext cx="99" cy="19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37" name="AutoShape 32"/>
            <p:cNvCxnSpPr>
              <a:cxnSpLocks noChangeShapeType="1"/>
              <a:stCxn id="95333" idx="4"/>
              <a:endCxn id="95335" idx="0"/>
            </p:cNvCxnSpPr>
            <p:nvPr/>
          </p:nvCxnSpPr>
          <p:spPr bwMode="auto">
            <a:xfrm>
              <a:off x="4039" y="1850"/>
              <a:ext cx="93" cy="194"/>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38" name="Rectangle 33"/>
            <p:cNvSpPr>
              <a:spLocks noChangeArrowheads="1"/>
            </p:cNvSpPr>
            <p:nvPr/>
          </p:nvSpPr>
          <p:spPr bwMode="auto">
            <a:xfrm>
              <a:off x="4206" y="204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5339" name="Rectangle 34"/>
            <p:cNvSpPr>
              <a:spLocks noChangeArrowheads="1"/>
            </p:cNvSpPr>
            <p:nvPr/>
          </p:nvSpPr>
          <p:spPr bwMode="auto">
            <a:xfrm>
              <a:off x="4398" y="2044"/>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95340" name="AutoShape 35"/>
            <p:cNvCxnSpPr>
              <a:cxnSpLocks noChangeShapeType="1"/>
              <a:stCxn id="95326" idx="4"/>
              <a:endCxn id="95338" idx="0"/>
            </p:cNvCxnSpPr>
            <p:nvPr/>
          </p:nvCxnSpPr>
          <p:spPr bwMode="auto">
            <a:xfrm flipH="1">
              <a:off x="4254" y="1864"/>
              <a:ext cx="98" cy="18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41" name="AutoShape 36"/>
            <p:cNvCxnSpPr>
              <a:cxnSpLocks noChangeShapeType="1"/>
              <a:stCxn id="95326" idx="4"/>
              <a:endCxn id="95339" idx="0"/>
            </p:cNvCxnSpPr>
            <p:nvPr/>
          </p:nvCxnSpPr>
          <p:spPr bwMode="auto">
            <a:xfrm>
              <a:off x="4352" y="1864"/>
              <a:ext cx="94" cy="18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42" name="Oval 37"/>
            <p:cNvSpPr>
              <a:spLocks noChangeAspect="1" noChangeArrowheads="1"/>
            </p:cNvSpPr>
            <p:nvPr/>
          </p:nvSpPr>
          <p:spPr bwMode="auto">
            <a:xfrm>
              <a:off x="4934" y="1027"/>
              <a:ext cx="212" cy="19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56</a:t>
              </a:r>
            </a:p>
          </p:txBody>
        </p:sp>
        <p:cxnSp>
          <p:nvCxnSpPr>
            <p:cNvPr id="95343" name="AutoShape 38"/>
            <p:cNvCxnSpPr>
              <a:cxnSpLocks noChangeShapeType="1"/>
              <a:stCxn id="95342" idx="4"/>
              <a:endCxn id="95349" idx="0"/>
            </p:cNvCxnSpPr>
            <p:nvPr/>
          </p:nvCxnSpPr>
          <p:spPr bwMode="auto">
            <a:xfrm flipH="1">
              <a:off x="4762" y="1230"/>
              <a:ext cx="278" cy="12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44" name="AutoShape 39"/>
            <p:cNvCxnSpPr>
              <a:cxnSpLocks noChangeShapeType="1"/>
              <a:stCxn id="95342" idx="4"/>
              <a:endCxn id="95365" idx="0"/>
            </p:cNvCxnSpPr>
            <p:nvPr/>
          </p:nvCxnSpPr>
          <p:spPr bwMode="auto">
            <a:xfrm>
              <a:off x="5040" y="1230"/>
              <a:ext cx="306" cy="1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45" name="Rectangle 40"/>
            <p:cNvSpPr>
              <a:spLocks noChangeArrowheads="1"/>
            </p:cNvSpPr>
            <p:nvPr/>
          </p:nvSpPr>
          <p:spPr bwMode="auto">
            <a:xfrm>
              <a:off x="4617" y="1733"/>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346" name="Rectangle 41"/>
            <p:cNvSpPr>
              <a:spLocks noChangeArrowheads="1"/>
            </p:cNvSpPr>
            <p:nvPr/>
          </p:nvSpPr>
          <p:spPr bwMode="auto">
            <a:xfrm>
              <a:off x="4801" y="1733"/>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47" name="AutoShape 42"/>
            <p:cNvCxnSpPr>
              <a:cxnSpLocks noChangeShapeType="1"/>
              <a:stCxn id="95349" idx="4"/>
              <a:endCxn id="95345" idx="0"/>
            </p:cNvCxnSpPr>
            <p:nvPr/>
          </p:nvCxnSpPr>
          <p:spPr bwMode="auto">
            <a:xfrm flipH="1">
              <a:off x="4665" y="1540"/>
              <a:ext cx="97" cy="19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48" name="AutoShape 43"/>
            <p:cNvCxnSpPr>
              <a:cxnSpLocks noChangeShapeType="1"/>
              <a:stCxn id="95349" idx="4"/>
              <a:endCxn id="95346" idx="0"/>
            </p:cNvCxnSpPr>
            <p:nvPr/>
          </p:nvCxnSpPr>
          <p:spPr bwMode="auto">
            <a:xfrm>
              <a:off x="4762" y="1540"/>
              <a:ext cx="87" cy="19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49" name="Oval 44"/>
            <p:cNvSpPr>
              <a:spLocks noChangeAspect="1" noChangeArrowheads="1"/>
            </p:cNvSpPr>
            <p:nvPr/>
          </p:nvSpPr>
          <p:spPr bwMode="auto">
            <a:xfrm>
              <a:off x="4658" y="1352"/>
              <a:ext cx="207" cy="188"/>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52</a:t>
              </a:r>
            </a:p>
          </p:txBody>
        </p:sp>
        <p:sp>
          <p:nvSpPr>
            <p:cNvPr id="95350" name="Text Box 45"/>
            <p:cNvSpPr txBox="1">
              <a:spLocks noChangeArrowheads="1"/>
            </p:cNvSpPr>
            <p:nvPr/>
          </p:nvSpPr>
          <p:spPr bwMode="auto">
            <a:xfrm>
              <a:off x="4609" y="186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2</a:t>
              </a:r>
            </a:p>
          </p:txBody>
        </p:sp>
        <p:sp>
          <p:nvSpPr>
            <p:cNvPr id="95351" name="Text Box 46"/>
            <p:cNvSpPr txBox="1">
              <a:spLocks noChangeArrowheads="1"/>
            </p:cNvSpPr>
            <p:nvPr/>
          </p:nvSpPr>
          <p:spPr bwMode="auto">
            <a:xfrm>
              <a:off x="3752" y="213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5352" name="Text Box 47"/>
            <p:cNvSpPr txBox="1">
              <a:spLocks noChangeArrowheads="1"/>
            </p:cNvSpPr>
            <p:nvPr/>
          </p:nvSpPr>
          <p:spPr bwMode="auto">
            <a:xfrm>
              <a:off x="5196" y="133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5353" name="Oval 48"/>
            <p:cNvSpPr>
              <a:spLocks noChangeArrowheads="1"/>
            </p:cNvSpPr>
            <p:nvPr/>
          </p:nvSpPr>
          <p:spPr bwMode="auto">
            <a:xfrm>
              <a:off x="5066" y="1678"/>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58</a:t>
              </a:r>
            </a:p>
          </p:txBody>
        </p:sp>
        <p:sp>
          <p:nvSpPr>
            <p:cNvPr id="95354" name="Oval 49"/>
            <p:cNvSpPr>
              <a:spLocks noChangeArrowheads="1"/>
            </p:cNvSpPr>
            <p:nvPr/>
          </p:nvSpPr>
          <p:spPr bwMode="auto">
            <a:xfrm>
              <a:off x="5448" y="1693"/>
              <a:ext cx="213" cy="19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5355" name="AutoShape 50"/>
            <p:cNvCxnSpPr>
              <a:cxnSpLocks noChangeShapeType="1"/>
              <a:endCxn id="95353" idx="0"/>
            </p:cNvCxnSpPr>
            <p:nvPr/>
          </p:nvCxnSpPr>
          <p:spPr bwMode="auto">
            <a:xfrm flipH="1">
              <a:off x="5173" y="1475"/>
              <a:ext cx="191" cy="20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56" name="AutoShape 51"/>
            <p:cNvCxnSpPr>
              <a:cxnSpLocks noChangeShapeType="1"/>
              <a:endCxn id="95354" idx="0"/>
            </p:cNvCxnSpPr>
            <p:nvPr/>
          </p:nvCxnSpPr>
          <p:spPr bwMode="auto">
            <a:xfrm>
              <a:off x="5364" y="1475"/>
              <a:ext cx="191" cy="21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57" name="Rectangle 52"/>
            <p:cNvSpPr>
              <a:spLocks noChangeArrowheads="1"/>
            </p:cNvSpPr>
            <p:nvPr/>
          </p:nvSpPr>
          <p:spPr bwMode="auto">
            <a:xfrm>
              <a:off x="5029" y="2033"/>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358" name="Rectangle 53"/>
            <p:cNvSpPr>
              <a:spLocks noChangeArrowheads="1"/>
            </p:cNvSpPr>
            <p:nvPr/>
          </p:nvSpPr>
          <p:spPr bwMode="auto">
            <a:xfrm>
              <a:off x="5221" y="2033"/>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59" name="AutoShape 54"/>
            <p:cNvCxnSpPr>
              <a:cxnSpLocks noChangeShapeType="1"/>
              <a:stCxn id="95353" idx="4"/>
              <a:endCxn id="95357" idx="0"/>
            </p:cNvCxnSpPr>
            <p:nvPr/>
          </p:nvCxnSpPr>
          <p:spPr bwMode="auto">
            <a:xfrm flipH="1">
              <a:off x="5077" y="1868"/>
              <a:ext cx="96" cy="16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60" name="AutoShape 55"/>
            <p:cNvCxnSpPr>
              <a:cxnSpLocks noChangeShapeType="1"/>
              <a:stCxn id="95353" idx="4"/>
              <a:endCxn id="95358" idx="0"/>
            </p:cNvCxnSpPr>
            <p:nvPr/>
          </p:nvCxnSpPr>
          <p:spPr bwMode="auto">
            <a:xfrm>
              <a:off x="5173" y="1868"/>
              <a:ext cx="96" cy="16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61" name="Rectangle 56"/>
            <p:cNvSpPr>
              <a:spLocks noChangeArrowheads="1"/>
            </p:cNvSpPr>
            <p:nvPr/>
          </p:nvSpPr>
          <p:spPr bwMode="auto">
            <a:xfrm>
              <a:off x="5418" y="2041"/>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362" name="Rectangle 57"/>
            <p:cNvSpPr>
              <a:spLocks noChangeArrowheads="1"/>
            </p:cNvSpPr>
            <p:nvPr/>
          </p:nvSpPr>
          <p:spPr bwMode="auto">
            <a:xfrm>
              <a:off x="5610" y="2041"/>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63" name="AutoShape 58"/>
            <p:cNvCxnSpPr>
              <a:cxnSpLocks noChangeShapeType="1"/>
              <a:stCxn id="95354" idx="4"/>
              <a:endCxn id="95361" idx="0"/>
            </p:cNvCxnSpPr>
            <p:nvPr/>
          </p:nvCxnSpPr>
          <p:spPr bwMode="auto">
            <a:xfrm flipH="1">
              <a:off x="5466" y="1883"/>
              <a:ext cx="89" cy="15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64" name="AutoShape 59"/>
            <p:cNvCxnSpPr>
              <a:cxnSpLocks noChangeShapeType="1"/>
              <a:stCxn id="95354" idx="4"/>
              <a:endCxn id="95362" idx="0"/>
            </p:cNvCxnSpPr>
            <p:nvPr/>
          </p:nvCxnSpPr>
          <p:spPr bwMode="auto">
            <a:xfrm>
              <a:off x="5555" y="1883"/>
              <a:ext cx="103" cy="15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65" name="Oval 60"/>
            <p:cNvSpPr>
              <a:spLocks noChangeAspect="1" noChangeArrowheads="1"/>
            </p:cNvSpPr>
            <p:nvPr/>
          </p:nvSpPr>
          <p:spPr bwMode="auto">
            <a:xfrm>
              <a:off x="5229" y="1347"/>
              <a:ext cx="233" cy="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60</a:t>
              </a:r>
            </a:p>
          </p:txBody>
        </p:sp>
        <p:sp>
          <p:nvSpPr>
            <p:cNvPr id="95366" name="Text Box 61"/>
            <p:cNvSpPr txBox="1">
              <a:spLocks noChangeArrowheads="1"/>
            </p:cNvSpPr>
            <p:nvPr/>
          </p:nvSpPr>
          <p:spPr bwMode="auto">
            <a:xfrm>
              <a:off x="4854" y="215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3</a:t>
              </a:r>
            </a:p>
          </p:txBody>
        </p:sp>
        <p:cxnSp>
          <p:nvCxnSpPr>
            <p:cNvPr id="95367" name="AutoShape 62"/>
            <p:cNvCxnSpPr>
              <a:cxnSpLocks noChangeShapeType="1"/>
              <a:stCxn id="95329" idx="5"/>
              <a:endCxn id="95325" idx="0"/>
            </p:cNvCxnSpPr>
            <p:nvPr/>
          </p:nvCxnSpPr>
          <p:spPr bwMode="auto">
            <a:xfrm>
              <a:off x="3943" y="1212"/>
              <a:ext cx="257" cy="13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68" name="Rectangle 63"/>
            <p:cNvSpPr>
              <a:spLocks noChangeArrowheads="1"/>
            </p:cNvSpPr>
            <p:nvPr/>
          </p:nvSpPr>
          <p:spPr bwMode="auto">
            <a:xfrm>
              <a:off x="3678" y="2047"/>
              <a:ext cx="96" cy="96"/>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69" name="AutoShape 64"/>
            <p:cNvCxnSpPr>
              <a:cxnSpLocks noChangeShapeType="1"/>
              <a:stCxn id="95316" idx="4"/>
              <a:endCxn id="95368" idx="0"/>
            </p:cNvCxnSpPr>
            <p:nvPr/>
          </p:nvCxnSpPr>
          <p:spPr bwMode="auto">
            <a:xfrm>
              <a:off x="3637" y="1839"/>
              <a:ext cx="89" cy="20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5237" name="AutoShape 65"/>
          <p:cNvSpPr>
            <a:spLocks noChangeArrowheads="1"/>
          </p:cNvSpPr>
          <p:nvPr/>
        </p:nvSpPr>
        <p:spPr bwMode="auto">
          <a:xfrm>
            <a:off x="1146175" y="2846388"/>
            <a:ext cx="1624013" cy="1514475"/>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8" name="AutoShape 66"/>
          <p:cNvSpPr>
            <a:spLocks noChangeArrowheads="1"/>
          </p:cNvSpPr>
          <p:nvPr/>
        </p:nvSpPr>
        <p:spPr bwMode="auto">
          <a:xfrm>
            <a:off x="2478088" y="3292475"/>
            <a:ext cx="857250" cy="1071563"/>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AutoShape 67"/>
          <p:cNvSpPr>
            <a:spLocks noChangeArrowheads="1"/>
          </p:cNvSpPr>
          <p:nvPr/>
        </p:nvSpPr>
        <p:spPr bwMode="auto">
          <a:xfrm>
            <a:off x="2917825" y="3355975"/>
            <a:ext cx="1624013" cy="1514475"/>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0" name="AutoShape 68"/>
          <p:cNvSpPr>
            <a:spLocks noChangeArrowheads="1"/>
          </p:cNvSpPr>
          <p:nvPr/>
        </p:nvSpPr>
        <p:spPr bwMode="auto">
          <a:xfrm>
            <a:off x="-212725" y="2390775"/>
            <a:ext cx="1624013" cy="1514475"/>
          </a:xfrm>
          <a:prstGeom prst="triangle">
            <a:avLst>
              <a:gd name="adj" fmla="val 50000"/>
            </a:avLst>
          </a:prstGeom>
          <a:solidFill>
            <a:srgbClr val="ECF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1" name="Oval 69"/>
          <p:cNvSpPr>
            <a:spLocks noChangeAspect="1" noChangeArrowheads="1"/>
          </p:cNvSpPr>
          <p:nvPr/>
        </p:nvSpPr>
        <p:spPr bwMode="auto">
          <a:xfrm>
            <a:off x="2432050" y="2603500"/>
            <a:ext cx="369888" cy="336550"/>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48</a:t>
            </a:r>
          </a:p>
        </p:txBody>
      </p:sp>
      <p:sp>
        <p:nvSpPr>
          <p:cNvPr id="95242" name="Oval 70"/>
          <p:cNvSpPr>
            <a:spLocks noChangeAspect="1" noChangeArrowheads="1"/>
          </p:cNvSpPr>
          <p:nvPr/>
        </p:nvSpPr>
        <p:spPr bwMode="auto">
          <a:xfrm>
            <a:off x="1789113" y="3087688"/>
            <a:ext cx="328612" cy="2984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40</a:t>
            </a:r>
          </a:p>
        </p:txBody>
      </p:sp>
      <p:sp>
        <p:nvSpPr>
          <p:cNvPr id="95243" name="Oval 71"/>
          <p:cNvSpPr>
            <a:spLocks noChangeAspect="1" noChangeArrowheads="1"/>
          </p:cNvSpPr>
          <p:nvPr/>
        </p:nvSpPr>
        <p:spPr bwMode="auto">
          <a:xfrm>
            <a:off x="2089150" y="3581400"/>
            <a:ext cx="328613" cy="2984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44</a:t>
            </a:r>
          </a:p>
        </p:txBody>
      </p:sp>
      <p:cxnSp>
        <p:nvCxnSpPr>
          <p:cNvPr id="95244" name="AutoShape 72"/>
          <p:cNvCxnSpPr>
            <a:cxnSpLocks noChangeShapeType="1"/>
            <a:stCxn id="95247" idx="5"/>
            <a:endCxn id="95241" idx="1"/>
          </p:cNvCxnSpPr>
          <p:nvPr/>
        </p:nvCxnSpPr>
        <p:spPr bwMode="auto">
          <a:xfrm>
            <a:off x="1600200" y="2476500"/>
            <a:ext cx="885825" cy="157163"/>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45" name="AutoShape 73"/>
          <p:cNvCxnSpPr>
            <a:cxnSpLocks noChangeShapeType="1"/>
            <a:stCxn id="95241" idx="3"/>
            <a:endCxn id="95242" idx="7"/>
          </p:cNvCxnSpPr>
          <p:nvPr/>
        </p:nvCxnSpPr>
        <p:spPr bwMode="auto">
          <a:xfrm flipH="1">
            <a:off x="2070100" y="2909888"/>
            <a:ext cx="415925" cy="2222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46" name="AutoShape 74"/>
          <p:cNvCxnSpPr>
            <a:cxnSpLocks noChangeShapeType="1"/>
            <a:stCxn id="95241" idx="5"/>
            <a:endCxn id="95266" idx="1"/>
          </p:cNvCxnSpPr>
          <p:nvPr/>
        </p:nvCxnSpPr>
        <p:spPr bwMode="auto">
          <a:xfrm>
            <a:off x="2747963" y="2909888"/>
            <a:ext cx="392112" cy="249237"/>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47" name="Oval 75"/>
          <p:cNvSpPr>
            <a:spLocks noChangeAspect="1" noChangeArrowheads="1"/>
          </p:cNvSpPr>
          <p:nvPr/>
        </p:nvSpPr>
        <p:spPr bwMode="auto">
          <a:xfrm>
            <a:off x="1312863" y="2198688"/>
            <a:ext cx="336550" cy="303212"/>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32</a:t>
            </a:r>
          </a:p>
        </p:txBody>
      </p:sp>
      <p:sp>
        <p:nvSpPr>
          <p:cNvPr id="95248" name="Oval 76"/>
          <p:cNvSpPr>
            <a:spLocks noChangeAspect="1" noChangeArrowheads="1"/>
          </p:cNvSpPr>
          <p:nvPr/>
        </p:nvSpPr>
        <p:spPr bwMode="auto">
          <a:xfrm>
            <a:off x="185738" y="3074988"/>
            <a:ext cx="336550" cy="303212"/>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16</a:t>
            </a:r>
          </a:p>
        </p:txBody>
      </p:sp>
      <p:sp>
        <p:nvSpPr>
          <p:cNvPr id="95249" name="Oval 77"/>
          <p:cNvSpPr>
            <a:spLocks noChangeAspect="1" noChangeArrowheads="1"/>
          </p:cNvSpPr>
          <p:nvPr/>
        </p:nvSpPr>
        <p:spPr bwMode="auto">
          <a:xfrm>
            <a:off x="444500" y="2606675"/>
            <a:ext cx="336550" cy="303213"/>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24</a:t>
            </a:r>
          </a:p>
        </p:txBody>
      </p:sp>
      <p:sp>
        <p:nvSpPr>
          <p:cNvPr id="95250" name="Rectangle 78"/>
          <p:cNvSpPr>
            <a:spLocks noChangeArrowheads="1"/>
          </p:cNvSpPr>
          <p:nvPr/>
        </p:nvSpPr>
        <p:spPr bwMode="auto">
          <a:xfrm>
            <a:off x="400050" y="37226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251" name="AutoShape 79"/>
          <p:cNvCxnSpPr>
            <a:cxnSpLocks noChangeShapeType="1"/>
            <a:stCxn id="95247" idx="3"/>
            <a:endCxn id="95249" idx="7"/>
          </p:cNvCxnSpPr>
          <p:nvPr/>
        </p:nvCxnSpPr>
        <p:spPr bwMode="auto">
          <a:xfrm flipH="1">
            <a:off x="731838" y="2476500"/>
            <a:ext cx="630237" cy="1746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52" name="AutoShape 80"/>
          <p:cNvCxnSpPr>
            <a:cxnSpLocks noChangeShapeType="1"/>
            <a:stCxn id="95248" idx="4"/>
            <a:endCxn id="95275" idx="0"/>
          </p:cNvCxnSpPr>
          <p:nvPr/>
        </p:nvCxnSpPr>
        <p:spPr bwMode="auto">
          <a:xfrm flipH="1">
            <a:off x="204788" y="3378200"/>
            <a:ext cx="149225" cy="346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53" name="AutoShape 81"/>
          <p:cNvCxnSpPr>
            <a:cxnSpLocks noChangeShapeType="1"/>
            <a:stCxn id="95248" idx="4"/>
            <a:endCxn id="95250" idx="0"/>
          </p:cNvCxnSpPr>
          <p:nvPr/>
        </p:nvCxnSpPr>
        <p:spPr bwMode="auto">
          <a:xfrm>
            <a:off x="354013" y="3378200"/>
            <a:ext cx="122237" cy="34448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54" name="AutoShape 82"/>
          <p:cNvCxnSpPr>
            <a:cxnSpLocks noChangeShapeType="1"/>
            <a:stCxn id="95249" idx="5"/>
            <a:endCxn id="95274" idx="0"/>
          </p:cNvCxnSpPr>
          <p:nvPr/>
        </p:nvCxnSpPr>
        <p:spPr bwMode="auto">
          <a:xfrm>
            <a:off x="731838" y="2865438"/>
            <a:ext cx="117475" cy="219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55" name="AutoShape 83"/>
          <p:cNvCxnSpPr>
            <a:cxnSpLocks noChangeShapeType="1"/>
            <a:stCxn id="95242" idx="4"/>
            <a:endCxn id="95243" idx="0"/>
          </p:cNvCxnSpPr>
          <p:nvPr/>
        </p:nvCxnSpPr>
        <p:spPr bwMode="auto">
          <a:xfrm>
            <a:off x="1954213" y="3386138"/>
            <a:ext cx="300037" cy="1952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56" name="AutoShape 84"/>
          <p:cNvCxnSpPr>
            <a:cxnSpLocks noChangeShapeType="1"/>
            <a:stCxn id="95242" idx="4"/>
            <a:endCxn id="95257" idx="0"/>
          </p:cNvCxnSpPr>
          <p:nvPr/>
        </p:nvCxnSpPr>
        <p:spPr bwMode="auto">
          <a:xfrm flipH="1">
            <a:off x="1676400" y="3386138"/>
            <a:ext cx="277813" cy="20796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57" name="Oval 85"/>
          <p:cNvSpPr>
            <a:spLocks noChangeArrowheads="1"/>
          </p:cNvSpPr>
          <p:nvPr/>
        </p:nvSpPr>
        <p:spPr bwMode="auto">
          <a:xfrm>
            <a:off x="1506538" y="3594100"/>
            <a:ext cx="338137"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36</a:t>
            </a:r>
          </a:p>
        </p:txBody>
      </p:sp>
      <p:sp>
        <p:nvSpPr>
          <p:cNvPr id="95258" name="Rectangle 86"/>
          <p:cNvSpPr>
            <a:spLocks noChangeArrowheads="1"/>
          </p:cNvSpPr>
          <p:nvPr/>
        </p:nvSpPr>
        <p:spPr bwMode="auto">
          <a:xfrm>
            <a:off x="1430338" y="41656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59" name="Rectangle 87"/>
          <p:cNvSpPr>
            <a:spLocks noChangeArrowheads="1"/>
          </p:cNvSpPr>
          <p:nvPr/>
        </p:nvSpPr>
        <p:spPr bwMode="auto">
          <a:xfrm>
            <a:off x="1735138" y="41656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260" name="AutoShape 88"/>
          <p:cNvCxnSpPr>
            <a:cxnSpLocks noChangeShapeType="1"/>
            <a:stCxn id="95257" idx="4"/>
            <a:endCxn id="95258" idx="0"/>
          </p:cNvCxnSpPr>
          <p:nvPr/>
        </p:nvCxnSpPr>
        <p:spPr bwMode="auto">
          <a:xfrm flipH="1">
            <a:off x="1506538" y="3895725"/>
            <a:ext cx="169862" cy="2698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61" name="AutoShape 89"/>
          <p:cNvCxnSpPr>
            <a:cxnSpLocks noChangeShapeType="1"/>
            <a:stCxn id="95257" idx="4"/>
            <a:endCxn id="95259" idx="0"/>
          </p:cNvCxnSpPr>
          <p:nvPr/>
        </p:nvCxnSpPr>
        <p:spPr bwMode="auto">
          <a:xfrm>
            <a:off x="1676400" y="3895725"/>
            <a:ext cx="134938" cy="2698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62" name="Rectangle 90"/>
          <p:cNvSpPr>
            <a:spLocks noChangeArrowheads="1"/>
          </p:cNvSpPr>
          <p:nvPr/>
        </p:nvSpPr>
        <p:spPr bwMode="auto">
          <a:xfrm>
            <a:off x="2030413" y="41656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5263" name="Rectangle 91"/>
          <p:cNvSpPr>
            <a:spLocks noChangeArrowheads="1"/>
          </p:cNvSpPr>
          <p:nvPr/>
        </p:nvSpPr>
        <p:spPr bwMode="auto">
          <a:xfrm>
            <a:off x="2322513" y="4165600"/>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95264" name="AutoShape 92"/>
          <p:cNvCxnSpPr>
            <a:cxnSpLocks noChangeShapeType="1"/>
            <a:stCxn id="95243" idx="4"/>
            <a:endCxn id="95262" idx="0"/>
          </p:cNvCxnSpPr>
          <p:nvPr/>
        </p:nvCxnSpPr>
        <p:spPr bwMode="auto">
          <a:xfrm flipH="1">
            <a:off x="2106613" y="3879850"/>
            <a:ext cx="147637" cy="2857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65" name="AutoShape 93"/>
          <p:cNvCxnSpPr>
            <a:cxnSpLocks noChangeShapeType="1"/>
            <a:stCxn id="95243" idx="4"/>
            <a:endCxn id="95263" idx="0"/>
          </p:cNvCxnSpPr>
          <p:nvPr/>
        </p:nvCxnSpPr>
        <p:spPr bwMode="auto">
          <a:xfrm>
            <a:off x="2254250" y="3879850"/>
            <a:ext cx="144463" cy="2857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66" name="Oval 94"/>
          <p:cNvSpPr>
            <a:spLocks noChangeAspect="1" noChangeArrowheads="1"/>
          </p:cNvSpPr>
          <p:nvPr/>
        </p:nvSpPr>
        <p:spPr bwMode="auto">
          <a:xfrm>
            <a:off x="3090863" y="3133725"/>
            <a:ext cx="336550" cy="303213"/>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56</a:t>
            </a:r>
          </a:p>
        </p:txBody>
      </p:sp>
      <p:cxnSp>
        <p:nvCxnSpPr>
          <p:cNvPr id="95267" name="AutoShape 95"/>
          <p:cNvCxnSpPr>
            <a:cxnSpLocks noChangeShapeType="1"/>
            <a:stCxn id="95266" idx="4"/>
          </p:cNvCxnSpPr>
          <p:nvPr/>
        </p:nvCxnSpPr>
        <p:spPr bwMode="auto">
          <a:xfrm flipH="1">
            <a:off x="2949575" y="3455988"/>
            <a:ext cx="309563" cy="3079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68" name="AutoShape 96"/>
          <p:cNvCxnSpPr>
            <a:cxnSpLocks noChangeShapeType="1"/>
            <a:stCxn id="95266" idx="4"/>
          </p:cNvCxnSpPr>
          <p:nvPr/>
        </p:nvCxnSpPr>
        <p:spPr bwMode="auto">
          <a:xfrm>
            <a:off x="3259138" y="3455988"/>
            <a:ext cx="296862" cy="33178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69" name="Rectangle 97"/>
          <p:cNvSpPr>
            <a:spLocks noChangeArrowheads="1"/>
          </p:cNvSpPr>
          <p:nvPr/>
        </p:nvSpPr>
        <p:spPr bwMode="auto">
          <a:xfrm>
            <a:off x="2670175" y="41671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70" name="Rectangle 98"/>
          <p:cNvSpPr>
            <a:spLocks noChangeArrowheads="1"/>
          </p:cNvSpPr>
          <p:nvPr/>
        </p:nvSpPr>
        <p:spPr bwMode="auto">
          <a:xfrm>
            <a:off x="2962275" y="416718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271" name="AutoShape 99"/>
          <p:cNvCxnSpPr>
            <a:cxnSpLocks noChangeShapeType="1"/>
            <a:stCxn id="95273" idx="4"/>
            <a:endCxn id="95269" idx="0"/>
          </p:cNvCxnSpPr>
          <p:nvPr/>
        </p:nvCxnSpPr>
        <p:spPr bwMode="auto">
          <a:xfrm flipH="1">
            <a:off x="2746375" y="3924300"/>
            <a:ext cx="155575" cy="24288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72" name="AutoShape 100"/>
          <p:cNvCxnSpPr>
            <a:cxnSpLocks noChangeShapeType="1"/>
            <a:stCxn id="95273" idx="4"/>
            <a:endCxn id="95270" idx="0"/>
          </p:cNvCxnSpPr>
          <p:nvPr/>
        </p:nvCxnSpPr>
        <p:spPr bwMode="auto">
          <a:xfrm>
            <a:off x="2901950" y="3924300"/>
            <a:ext cx="136525" cy="24288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73" name="Oval 101"/>
          <p:cNvSpPr>
            <a:spLocks noChangeAspect="1" noChangeArrowheads="1"/>
          </p:cNvSpPr>
          <p:nvPr/>
        </p:nvSpPr>
        <p:spPr bwMode="auto">
          <a:xfrm>
            <a:off x="2736850" y="3625850"/>
            <a:ext cx="328613" cy="2984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52</a:t>
            </a:r>
          </a:p>
        </p:txBody>
      </p:sp>
      <p:sp>
        <p:nvSpPr>
          <p:cNvPr id="95274" name="Oval 102"/>
          <p:cNvSpPr>
            <a:spLocks noChangeArrowheads="1"/>
          </p:cNvSpPr>
          <p:nvPr/>
        </p:nvSpPr>
        <p:spPr bwMode="auto">
          <a:xfrm>
            <a:off x="679450" y="3084513"/>
            <a:ext cx="338138"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28</a:t>
            </a:r>
          </a:p>
        </p:txBody>
      </p:sp>
      <p:sp>
        <p:nvSpPr>
          <p:cNvPr id="95275" name="Rectangle 103"/>
          <p:cNvSpPr>
            <a:spLocks noChangeArrowheads="1"/>
          </p:cNvSpPr>
          <p:nvPr/>
        </p:nvSpPr>
        <p:spPr bwMode="auto">
          <a:xfrm>
            <a:off x="128588" y="37242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76" name="Rectangle 104"/>
          <p:cNvSpPr>
            <a:spLocks noChangeArrowheads="1"/>
          </p:cNvSpPr>
          <p:nvPr/>
        </p:nvSpPr>
        <p:spPr bwMode="auto">
          <a:xfrm>
            <a:off x="635000" y="371633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77" name="Rectangle 105"/>
          <p:cNvSpPr>
            <a:spLocks noChangeArrowheads="1"/>
          </p:cNvSpPr>
          <p:nvPr/>
        </p:nvSpPr>
        <p:spPr bwMode="auto">
          <a:xfrm>
            <a:off x="914400" y="3716338"/>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278" name="AutoShape 106"/>
          <p:cNvCxnSpPr>
            <a:cxnSpLocks noChangeShapeType="1"/>
            <a:stCxn id="95274" idx="4"/>
            <a:endCxn id="95276" idx="0"/>
          </p:cNvCxnSpPr>
          <p:nvPr/>
        </p:nvCxnSpPr>
        <p:spPr bwMode="auto">
          <a:xfrm flipH="1">
            <a:off x="711200" y="3386138"/>
            <a:ext cx="138113" cy="33020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79" name="AutoShape 107"/>
          <p:cNvCxnSpPr>
            <a:cxnSpLocks noChangeShapeType="1"/>
            <a:stCxn id="95274" idx="4"/>
            <a:endCxn id="95277" idx="0"/>
          </p:cNvCxnSpPr>
          <p:nvPr/>
        </p:nvCxnSpPr>
        <p:spPr bwMode="auto">
          <a:xfrm>
            <a:off x="849313" y="3386138"/>
            <a:ext cx="141287" cy="33020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80" name="AutoShape 108"/>
          <p:cNvCxnSpPr>
            <a:cxnSpLocks noChangeShapeType="1"/>
            <a:stCxn id="95249" idx="3"/>
            <a:endCxn id="95248" idx="0"/>
          </p:cNvCxnSpPr>
          <p:nvPr/>
        </p:nvCxnSpPr>
        <p:spPr bwMode="auto">
          <a:xfrm flipH="1">
            <a:off x="354013" y="2865438"/>
            <a:ext cx="139700" cy="20955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81" name="Rectangle 109"/>
          <p:cNvSpPr>
            <a:spLocks noChangeArrowheads="1"/>
          </p:cNvSpPr>
          <p:nvPr/>
        </p:nvSpPr>
        <p:spPr bwMode="auto">
          <a:xfrm>
            <a:off x="2416175" y="1042988"/>
            <a:ext cx="4048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2"/>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bg1"/>
              </a:buClr>
              <a:buSzPct val="100000"/>
              <a:buFont typeface="Wingdings" pitchFamily="2" charset="2"/>
              <a:buNone/>
            </a:pPr>
            <a:r>
              <a:rPr lang="en-US" altLang="en-US">
                <a:solidFill>
                  <a:schemeClr val="tx2"/>
                </a:solidFill>
              </a:rPr>
              <a:t>Restructure: Simple Rotation</a:t>
            </a:r>
            <a:endParaRPr lang="en-US">
              <a:solidFill>
                <a:schemeClr val="tx2"/>
              </a:solidFill>
            </a:endParaRPr>
          </a:p>
        </p:txBody>
      </p:sp>
      <p:sp>
        <p:nvSpPr>
          <p:cNvPr id="95282" name="AutoShape 110"/>
          <p:cNvSpPr>
            <a:spLocks noChangeArrowheads="1"/>
          </p:cNvSpPr>
          <p:nvPr/>
        </p:nvSpPr>
        <p:spPr bwMode="auto">
          <a:xfrm>
            <a:off x="3249613" y="1657350"/>
            <a:ext cx="2298700" cy="457200"/>
          </a:xfrm>
          <a:prstGeom prst="curvedDownArrow">
            <a:avLst>
              <a:gd name="adj1" fmla="val 100556"/>
              <a:gd name="adj2" fmla="val 201111"/>
              <a:gd name="adj3" fmla="val 33333"/>
            </a:avLst>
          </a:prstGeom>
          <a:solidFill>
            <a:schemeClr val="tx2"/>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67" name="Rectangle 111"/>
          <p:cNvSpPr>
            <a:spLocks noChangeArrowheads="1"/>
          </p:cNvSpPr>
          <p:nvPr/>
        </p:nvSpPr>
        <p:spPr bwMode="auto">
          <a:xfrm>
            <a:off x="5084763" y="4448175"/>
            <a:ext cx="4672012"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110000"/>
              <a:buFont typeface="Wingdings" pitchFamily="2" charset="2"/>
              <a:buBlip>
                <a:blip r:embed="rId3"/>
              </a:buBlip>
            </a:pPr>
            <a:r>
              <a:rPr lang="en-US" altLang="en-US"/>
              <a:t>Is this an AVL Tree?</a:t>
            </a:r>
          </a:p>
          <a:p>
            <a:pPr marL="742950" lvl="1" indent="-285750" algn="l">
              <a:lnSpc>
                <a:spcPct val="90000"/>
              </a:lnSpc>
              <a:spcBef>
                <a:spcPct val="20000"/>
              </a:spcBef>
              <a:buClr>
                <a:schemeClr val="tx1"/>
              </a:buClr>
              <a:buSzPct val="60000"/>
              <a:buFont typeface="Wingdings" pitchFamily="2" charset="2"/>
              <a:buChar char="n"/>
            </a:pPr>
            <a:r>
              <a:rPr lang="en-US" sz="2000"/>
              <a:t>YES!</a:t>
            </a:r>
          </a:p>
        </p:txBody>
      </p:sp>
      <p:sp>
        <p:nvSpPr>
          <p:cNvPr id="95284" name="Text Box 112"/>
          <p:cNvSpPr txBox="1">
            <a:spLocks noChangeArrowheads="1"/>
          </p:cNvSpPr>
          <p:nvPr/>
        </p:nvSpPr>
        <p:spPr bwMode="auto">
          <a:xfrm>
            <a:off x="2900363" y="2344738"/>
            <a:ext cx="53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b=y</a:t>
            </a:r>
          </a:p>
        </p:txBody>
      </p:sp>
      <p:sp>
        <p:nvSpPr>
          <p:cNvPr id="95285" name="Text Box 113"/>
          <p:cNvSpPr txBox="1">
            <a:spLocks noChangeArrowheads="1"/>
          </p:cNvSpPr>
          <p:nvPr/>
        </p:nvSpPr>
        <p:spPr bwMode="auto">
          <a:xfrm>
            <a:off x="1892300" y="1884363"/>
            <a:ext cx="517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a=z</a:t>
            </a:r>
          </a:p>
        </p:txBody>
      </p:sp>
      <p:sp>
        <p:nvSpPr>
          <p:cNvPr id="95286" name="Line 114"/>
          <p:cNvSpPr>
            <a:spLocks noChangeShapeType="1"/>
          </p:cNvSpPr>
          <p:nvPr/>
        </p:nvSpPr>
        <p:spPr bwMode="auto">
          <a:xfrm flipH="1">
            <a:off x="1617663" y="2076450"/>
            <a:ext cx="303212" cy="16351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5287" name="Text Box 115"/>
          <p:cNvSpPr txBox="1">
            <a:spLocks noChangeArrowheads="1"/>
          </p:cNvSpPr>
          <p:nvPr/>
        </p:nvSpPr>
        <p:spPr bwMode="auto">
          <a:xfrm>
            <a:off x="3544888" y="2824163"/>
            <a:ext cx="53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altLang="en-US" sz="1800" b="1" i="1">
                <a:solidFill>
                  <a:schemeClr val="tx2"/>
                </a:solidFill>
                <a:latin typeface="Times New Roman" pitchFamily="18" charset="0"/>
              </a:rPr>
              <a:t>c=x</a:t>
            </a:r>
          </a:p>
        </p:txBody>
      </p:sp>
      <p:sp>
        <p:nvSpPr>
          <p:cNvPr id="95288" name="Line 116"/>
          <p:cNvSpPr>
            <a:spLocks noChangeShapeType="1"/>
          </p:cNvSpPr>
          <p:nvPr/>
        </p:nvSpPr>
        <p:spPr bwMode="auto">
          <a:xfrm flipH="1">
            <a:off x="3425825" y="3121025"/>
            <a:ext cx="192088" cy="1031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5289" name="Line 117"/>
          <p:cNvSpPr>
            <a:spLocks noChangeShapeType="1"/>
          </p:cNvSpPr>
          <p:nvPr/>
        </p:nvSpPr>
        <p:spPr bwMode="auto">
          <a:xfrm flipH="1">
            <a:off x="2790825" y="2571750"/>
            <a:ext cx="192088" cy="1031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5290" name="Text Box 118"/>
          <p:cNvSpPr txBox="1">
            <a:spLocks noChangeArrowheads="1"/>
          </p:cNvSpPr>
          <p:nvPr/>
        </p:nvSpPr>
        <p:spPr bwMode="auto">
          <a:xfrm>
            <a:off x="2422525" y="441325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2</a:t>
            </a:r>
          </a:p>
        </p:txBody>
      </p:sp>
      <p:sp>
        <p:nvSpPr>
          <p:cNvPr id="95291" name="Text Box 119"/>
          <p:cNvSpPr txBox="1">
            <a:spLocks noChangeArrowheads="1"/>
          </p:cNvSpPr>
          <p:nvPr/>
        </p:nvSpPr>
        <p:spPr bwMode="auto">
          <a:xfrm>
            <a:off x="1138238" y="43291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5292" name="Text Box 120"/>
          <p:cNvSpPr txBox="1">
            <a:spLocks noChangeArrowheads="1"/>
          </p:cNvSpPr>
          <p:nvPr/>
        </p:nvSpPr>
        <p:spPr bwMode="auto">
          <a:xfrm>
            <a:off x="-50800" y="38592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0</a:t>
            </a:r>
          </a:p>
        </p:txBody>
      </p:sp>
      <p:sp>
        <p:nvSpPr>
          <p:cNvPr id="95293" name="Text Box 121"/>
          <p:cNvSpPr txBox="1">
            <a:spLocks noChangeArrowheads="1"/>
          </p:cNvSpPr>
          <p:nvPr/>
        </p:nvSpPr>
        <p:spPr bwMode="auto">
          <a:xfrm>
            <a:off x="3429000" y="35671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1</a:t>
            </a:r>
          </a:p>
        </p:txBody>
      </p:sp>
      <p:sp>
        <p:nvSpPr>
          <p:cNvPr id="95294" name="Oval 122"/>
          <p:cNvSpPr>
            <a:spLocks noChangeArrowheads="1"/>
          </p:cNvSpPr>
          <p:nvPr/>
        </p:nvSpPr>
        <p:spPr bwMode="auto">
          <a:xfrm>
            <a:off x="3298825" y="4087813"/>
            <a:ext cx="338138"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58</a:t>
            </a:r>
          </a:p>
        </p:txBody>
      </p:sp>
      <p:sp>
        <p:nvSpPr>
          <p:cNvPr id="95295" name="Oval 123"/>
          <p:cNvSpPr>
            <a:spLocks noChangeArrowheads="1"/>
          </p:cNvSpPr>
          <p:nvPr/>
        </p:nvSpPr>
        <p:spPr bwMode="auto">
          <a:xfrm>
            <a:off x="3841750" y="4098925"/>
            <a:ext cx="338138" cy="301625"/>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62</a:t>
            </a:r>
          </a:p>
        </p:txBody>
      </p:sp>
      <p:cxnSp>
        <p:nvCxnSpPr>
          <p:cNvPr id="95296" name="AutoShape 124"/>
          <p:cNvCxnSpPr>
            <a:cxnSpLocks noChangeShapeType="1"/>
            <a:endCxn id="95294" idx="0"/>
          </p:cNvCxnSpPr>
          <p:nvPr/>
        </p:nvCxnSpPr>
        <p:spPr bwMode="auto">
          <a:xfrm flipH="1">
            <a:off x="3468688" y="3765550"/>
            <a:ext cx="303212" cy="322263"/>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97" name="AutoShape 125"/>
          <p:cNvCxnSpPr>
            <a:cxnSpLocks noChangeShapeType="1"/>
            <a:endCxn id="95295" idx="0"/>
          </p:cNvCxnSpPr>
          <p:nvPr/>
        </p:nvCxnSpPr>
        <p:spPr bwMode="auto">
          <a:xfrm>
            <a:off x="3708400" y="3752850"/>
            <a:ext cx="303213" cy="34607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98" name="Rectangle 126"/>
          <p:cNvSpPr>
            <a:spLocks noChangeArrowheads="1"/>
          </p:cNvSpPr>
          <p:nvPr/>
        </p:nvSpPr>
        <p:spPr bwMode="auto">
          <a:xfrm>
            <a:off x="3227388" y="46386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99" name="Rectangle 127"/>
          <p:cNvSpPr>
            <a:spLocks noChangeArrowheads="1"/>
          </p:cNvSpPr>
          <p:nvPr/>
        </p:nvSpPr>
        <p:spPr bwMode="auto">
          <a:xfrm>
            <a:off x="3532188" y="46386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00" name="AutoShape 128"/>
          <p:cNvCxnSpPr>
            <a:cxnSpLocks noChangeShapeType="1"/>
            <a:stCxn id="95294" idx="4"/>
            <a:endCxn id="95298" idx="0"/>
          </p:cNvCxnSpPr>
          <p:nvPr/>
        </p:nvCxnSpPr>
        <p:spPr bwMode="auto">
          <a:xfrm flipH="1">
            <a:off x="3303588" y="4389438"/>
            <a:ext cx="165100" cy="24923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01" name="AutoShape 129"/>
          <p:cNvCxnSpPr>
            <a:cxnSpLocks noChangeShapeType="1"/>
            <a:stCxn id="95294" idx="4"/>
            <a:endCxn id="95299" idx="0"/>
          </p:cNvCxnSpPr>
          <p:nvPr/>
        </p:nvCxnSpPr>
        <p:spPr bwMode="auto">
          <a:xfrm>
            <a:off x="3468688" y="4389438"/>
            <a:ext cx="139700" cy="24923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02" name="Rectangle 130"/>
          <p:cNvSpPr>
            <a:spLocks noChangeArrowheads="1"/>
          </p:cNvSpPr>
          <p:nvPr/>
        </p:nvSpPr>
        <p:spPr bwMode="auto">
          <a:xfrm>
            <a:off x="3819525" y="46513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303" name="Rectangle 131"/>
          <p:cNvSpPr>
            <a:spLocks noChangeArrowheads="1"/>
          </p:cNvSpPr>
          <p:nvPr/>
        </p:nvSpPr>
        <p:spPr bwMode="auto">
          <a:xfrm>
            <a:off x="4086225" y="4651375"/>
            <a:ext cx="152400" cy="1524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95304" name="AutoShape 132"/>
          <p:cNvCxnSpPr>
            <a:cxnSpLocks noChangeShapeType="1"/>
            <a:stCxn id="95295" idx="4"/>
            <a:endCxn id="95302" idx="0"/>
          </p:cNvCxnSpPr>
          <p:nvPr/>
        </p:nvCxnSpPr>
        <p:spPr bwMode="auto">
          <a:xfrm flipH="1">
            <a:off x="3895725" y="4400550"/>
            <a:ext cx="115888" cy="2508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305" name="AutoShape 133"/>
          <p:cNvCxnSpPr>
            <a:cxnSpLocks noChangeShapeType="1"/>
            <a:stCxn id="95295" idx="4"/>
            <a:endCxn id="95303" idx="0"/>
          </p:cNvCxnSpPr>
          <p:nvPr/>
        </p:nvCxnSpPr>
        <p:spPr bwMode="auto">
          <a:xfrm>
            <a:off x="4011613" y="4400550"/>
            <a:ext cx="150812" cy="2508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306" name="Oval 134"/>
          <p:cNvSpPr>
            <a:spLocks noChangeAspect="1" noChangeArrowheads="1"/>
          </p:cNvSpPr>
          <p:nvPr/>
        </p:nvSpPr>
        <p:spPr bwMode="auto">
          <a:xfrm>
            <a:off x="3544888" y="3587750"/>
            <a:ext cx="369887" cy="33655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a:latin typeface="Times New Roman" pitchFamily="18" charset="0"/>
              </a:rPr>
              <a:t>60</a:t>
            </a:r>
          </a:p>
        </p:txBody>
      </p:sp>
      <p:sp>
        <p:nvSpPr>
          <p:cNvPr id="95307" name="Text Box 135"/>
          <p:cNvSpPr txBox="1">
            <a:spLocks noChangeArrowheads="1"/>
          </p:cNvSpPr>
          <p:nvPr/>
        </p:nvSpPr>
        <p:spPr bwMode="auto">
          <a:xfrm>
            <a:off x="2935288" y="48371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T</a:t>
            </a:r>
            <a:r>
              <a:rPr lang="en-US" sz="1800" baseline="-25000"/>
              <a:t>3</a:t>
            </a:r>
          </a:p>
        </p:txBody>
      </p:sp>
      <p:sp>
        <p:nvSpPr>
          <p:cNvPr id="838792" name="Text Box 136"/>
          <p:cNvSpPr txBox="1">
            <a:spLocks noChangeArrowheads="1"/>
          </p:cNvSpPr>
          <p:nvPr/>
        </p:nvSpPr>
        <p:spPr bwMode="auto">
          <a:xfrm>
            <a:off x="7148513" y="1358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ko-KR" sz="3600">
                <a:solidFill>
                  <a:schemeClr val="tx2"/>
                </a:solidFill>
                <a:ea typeface="Gulim" pitchFamily="34" charset="-127"/>
                <a:sym typeface="Wingdings" pitchFamily="2" charset="2"/>
              </a:rPr>
              <a:t></a:t>
            </a:r>
            <a:endParaRPr lang="en-US" sz="3600">
              <a:solidFill>
                <a:schemeClr val="tx2"/>
              </a:solidFill>
              <a:sym typeface="Wingdings" pitchFamily="2" charset="2"/>
            </a:endParaRPr>
          </a:p>
        </p:txBody>
      </p:sp>
    </p:spTree>
    <p:extLst>
      <p:ext uri="{BB962C8B-B14F-4D97-AF65-F5344CB8AC3E}">
        <p14:creationId xmlns:p14="http://schemas.microsoft.com/office/powerpoint/2010/main" val="3641675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86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865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8767">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3876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8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8" grpId="0" animBg="1"/>
      <p:bldP spid="838767" grpId="0" build="allAtOnce"/>
      <p:bldP spid="83879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r>
              <a:rPr lang="en-US" altLang="en-US" smtClean="0"/>
              <a:t>Running Times for AVL Trees</a:t>
            </a:r>
          </a:p>
        </p:txBody>
      </p:sp>
      <p:sp>
        <p:nvSpPr>
          <p:cNvPr id="96260" name="Rectangle 3" descr="Rectangle: Click to edit Master text styles&#10;Second level&#10;Third level&#10;Fourth level&#10;Fifth level"/>
          <p:cNvSpPr>
            <a:spLocks noGrp="1" noChangeArrowheads="1"/>
          </p:cNvSpPr>
          <p:nvPr>
            <p:ph idx="1"/>
          </p:nvPr>
        </p:nvSpPr>
        <p:spPr/>
        <p:txBody>
          <a:bodyPr/>
          <a:lstStyle/>
          <a:p>
            <a:r>
              <a:rPr lang="en-US" altLang="en-US" smtClean="0"/>
              <a:t>a single restructure is O(1)</a:t>
            </a:r>
          </a:p>
          <a:p>
            <a:pPr lvl="1"/>
            <a:r>
              <a:rPr lang="en-US" altLang="en-US" smtClean="0"/>
              <a:t>using a linked-structure binary tree</a:t>
            </a:r>
          </a:p>
          <a:p>
            <a:r>
              <a:rPr lang="en-US" altLang="en-US" smtClean="0"/>
              <a:t>find is O(log n)</a:t>
            </a:r>
          </a:p>
          <a:p>
            <a:pPr lvl="1"/>
            <a:r>
              <a:rPr lang="en-US" altLang="en-US" smtClean="0"/>
              <a:t>height of tree is O(log n), no restructures needed</a:t>
            </a:r>
          </a:p>
          <a:p>
            <a:r>
              <a:rPr lang="en-US" altLang="en-US" smtClean="0"/>
              <a:t>insert is O(log n)</a:t>
            </a:r>
          </a:p>
          <a:p>
            <a:pPr lvl="1"/>
            <a:r>
              <a:rPr lang="en-US" altLang="en-US" smtClean="0"/>
              <a:t>initial find is O(log n)</a:t>
            </a:r>
          </a:p>
          <a:p>
            <a:pPr lvl="1"/>
            <a:r>
              <a:rPr lang="en-US" altLang="en-US" smtClean="0"/>
              <a:t>Restructuring up the tree, maintaining heights is O(log n)</a:t>
            </a:r>
          </a:p>
          <a:p>
            <a:r>
              <a:rPr lang="en-US" altLang="en-US" smtClean="0"/>
              <a:t>remove is O(log n)</a:t>
            </a:r>
          </a:p>
          <a:p>
            <a:pPr lvl="1"/>
            <a:r>
              <a:rPr lang="en-US" altLang="en-US" smtClean="0"/>
              <a:t>initial find is O(log n)</a:t>
            </a:r>
          </a:p>
          <a:p>
            <a:pPr lvl="1"/>
            <a:r>
              <a:rPr lang="en-US" altLang="en-US" smtClean="0"/>
              <a:t>Restructuring up the tree, maintaining heights is O(log n)</a:t>
            </a:r>
          </a:p>
        </p:txBody>
      </p:sp>
      <p:sp>
        <p:nvSpPr>
          <p:cNvPr id="96258" name="Slide Number Placeholder 5"/>
          <p:cNvSpPr>
            <a:spLocks noGrp="1"/>
          </p:cNvSpPr>
          <p:nvPr>
            <p:ph type="sldNum" sz="quarter" idx="12"/>
          </p:nvPr>
        </p:nvSpPr>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fld id="{BA1543E1-B40C-4798-8C0F-A59198E5A262}" type="slidenum">
              <a:rPr lang="en-US" smtClean="0"/>
              <a:pPr/>
              <a:t>48</a:t>
            </a:fld>
            <a:endParaRPr lang="en-US" smtClean="0"/>
          </a:p>
        </p:txBody>
      </p:sp>
    </p:spTree>
    <p:extLst>
      <p:ext uri="{BB962C8B-B14F-4D97-AF65-F5344CB8AC3E}">
        <p14:creationId xmlns:p14="http://schemas.microsoft.com/office/powerpoint/2010/main" val="1244410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sz="3600" dirty="0"/>
              <a:t>Multi-Way Search Tree </a:t>
            </a:r>
            <a:r>
              <a:rPr lang="en-US" sz="3600" dirty="0" smtClean="0"/>
              <a:t>and B-Trees</a:t>
            </a:r>
            <a:endParaRPr lang="en-US" sz="3600" dirty="0"/>
          </a:p>
        </p:txBody>
      </p:sp>
      <p:sp>
        <p:nvSpPr>
          <p:cNvPr id="11" name="Subtitle 7"/>
          <p:cNvSpPr txBox="1">
            <a:spLocks/>
          </p:cNvSpPr>
          <p:nvPr/>
        </p:nvSpPr>
        <p:spPr bwMode="auto">
          <a:xfrm>
            <a:off x="4470119" y="5562600"/>
            <a:ext cx="4445281" cy="101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hlink"/>
              </a:buClr>
              <a:buSzPct val="110000"/>
              <a:buFont typeface="Wingding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es-CL" sz="1400" smtClean="0"/>
              <a:t>Modification of slides from:</a:t>
            </a:r>
            <a:r>
              <a:rPr lang="en-US" sz="1400" smtClean="0"/>
              <a:t> </a:t>
            </a:r>
          </a:p>
          <a:p>
            <a:pPr marL="285750" indent="-285750">
              <a:buFont typeface="Arial" pitchFamily="34" charset="0"/>
              <a:buChar char="•"/>
            </a:pPr>
            <a:r>
              <a:rPr lang="en-US" sz="1400" smtClean="0"/>
              <a:t>T.K.Prasad (Wright State University)</a:t>
            </a:r>
          </a:p>
          <a:p>
            <a:pPr marL="285750" indent="-285750">
              <a:buFont typeface="Arial" pitchFamily="34" charset="0"/>
              <a:buChar char="•"/>
            </a:pPr>
            <a:r>
              <a:rPr lang="es-CL" sz="1400" smtClean="0"/>
              <a:t>Goodrich and Tamassia</a:t>
            </a:r>
          </a:p>
          <a:p>
            <a:pPr marL="285750" indent="-285750">
              <a:buFont typeface="Arial" pitchFamily="34" charset="0"/>
              <a:buChar char="•"/>
            </a:pPr>
            <a:r>
              <a:rPr lang="en-US" sz="1400" smtClean="0"/>
              <a:t>Robert Sedgewick and Kevin Wayne (Princeton)</a:t>
            </a:r>
            <a:endParaRPr lang="en-US" sz="1400" dirty="0"/>
          </a:p>
        </p:txBody>
      </p:sp>
      <p:grpSp>
        <p:nvGrpSpPr>
          <p:cNvPr id="10" name="Group 9"/>
          <p:cNvGrpSpPr/>
          <p:nvPr/>
        </p:nvGrpSpPr>
        <p:grpSpPr>
          <a:xfrm>
            <a:off x="2781690" y="3276600"/>
            <a:ext cx="5614295" cy="1124577"/>
            <a:chOff x="152400" y="3124200"/>
            <a:chExt cx="8610600" cy="2002544"/>
          </a:xfrm>
        </p:grpSpPr>
        <p:sp>
          <p:nvSpPr>
            <p:cNvPr id="96" name="Line 23"/>
            <p:cNvSpPr>
              <a:spLocks noChangeShapeType="1"/>
            </p:cNvSpPr>
            <p:nvPr/>
          </p:nvSpPr>
          <p:spPr bwMode="auto">
            <a:xfrm flipH="1">
              <a:off x="839245" y="3505200"/>
              <a:ext cx="2361155" cy="7826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p>
          </p:txBody>
        </p:sp>
        <p:sp>
          <p:nvSpPr>
            <p:cNvPr id="97" name="Line 24"/>
            <p:cNvSpPr>
              <a:spLocks noChangeShapeType="1"/>
            </p:cNvSpPr>
            <p:nvPr/>
          </p:nvSpPr>
          <p:spPr bwMode="auto">
            <a:xfrm flipH="1">
              <a:off x="2019822" y="3505199"/>
              <a:ext cx="1561578" cy="9628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p>
          </p:txBody>
        </p:sp>
        <p:sp>
          <p:nvSpPr>
            <p:cNvPr id="98"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p>
          </p:txBody>
        </p:sp>
        <p:sp>
          <p:nvSpPr>
            <p:cNvPr id="99"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p>
          </p:txBody>
        </p:sp>
        <p:sp>
          <p:nvSpPr>
            <p:cNvPr id="100"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p>
          </p:txBody>
        </p:sp>
        <p:sp>
          <p:nvSpPr>
            <p:cNvPr id="101"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3</a:t>
              </a:r>
            </a:p>
          </p:txBody>
        </p:sp>
        <p:sp>
          <p:nvSpPr>
            <p:cNvPr id="102"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8</a:t>
              </a:r>
            </a:p>
          </p:txBody>
        </p:sp>
        <p:sp>
          <p:nvSpPr>
            <p:cNvPr id="103"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17</a:t>
              </a:r>
            </a:p>
          </p:txBody>
        </p:sp>
        <p:sp>
          <p:nvSpPr>
            <p:cNvPr id="104"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48</a:t>
              </a:r>
            </a:p>
          </p:txBody>
        </p:sp>
        <p:sp>
          <p:nvSpPr>
            <p:cNvPr id="105" name="Text Box 8"/>
            <p:cNvSpPr txBox="1">
              <a:spLocks noChangeArrowheads="1"/>
            </p:cNvSpPr>
            <p:nvPr/>
          </p:nvSpPr>
          <p:spPr bwMode="auto">
            <a:xfrm>
              <a:off x="6784498" y="4287838"/>
              <a:ext cx="481013"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52</a:t>
              </a:r>
            </a:p>
          </p:txBody>
        </p:sp>
        <p:sp>
          <p:nvSpPr>
            <p:cNvPr id="106" name="Text Box 9"/>
            <p:cNvSpPr txBox="1">
              <a:spLocks noChangeArrowheads="1"/>
            </p:cNvSpPr>
            <p:nvPr/>
          </p:nvSpPr>
          <p:spPr bwMode="auto">
            <a:xfrm>
              <a:off x="7265511" y="4287838"/>
              <a:ext cx="477837"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53</a:t>
              </a:r>
            </a:p>
          </p:txBody>
        </p:sp>
        <p:sp>
          <p:nvSpPr>
            <p:cNvPr id="107" name="Text Box 10"/>
            <p:cNvSpPr txBox="1">
              <a:spLocks noChangeArrowheads="1"/>
            </p:cNvSpPr>
            <p:nvPr/>
          </p:nvSpPr>
          <p:spPr bwMode="auto">
            <a:xfrm>
              <a:off x="7698898" y="4287838"/>
              <a:ext cx="481013"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55</a:t>
              </a:r>
            </a:p>
          </p:txBody>
        </p:sp>
        <p:sp>
          <p:nvSpPr>
            <p:cNvPr id="108" name="Text Box 11"/>
            <p:cNvSpPr txBox="1">
              <a:spLocks noChangeArrowheads="1"/>
            </p:cNvSpPr>
            <p:nvPr/>
          </p:nvSpPr>
          <p:spPr bwMode="auto">
            <a:xfrm>
              <a:off x="8179911" y="4287838"/>
              <a:ext cx="477837"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68</a:t>
              </a:r>
            </a:p>
          </p:txBody>
        </p:sp>
        <p:sp>
          <p:nvSpPr>
            <p:cNvPr id="109"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25</a:t>
              </a:r>
            </a:p>
          </p:txBody>
        </p:sp>
        <p:sp>
          <p:nvSpPr>
            <p:cNvPr id="110"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26</a:t>
              </a:r>
            </a:p>
          </p:txBody>
        </p:sp>
        <p:sp>
          <p:nvSpPr>
            <p:cNvPr id="111"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28</a:t>
              </a:r>
            </a:p>
          </p:txBody>
        </p:sp>
        <p:sp>
          <p:nvSpPr>
            <p:cNvPr id="112"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29</a:t>
              </a:r>
            </a:p>
          </p:txBody>
        </p:sp>
        <p:sp>
          <p:nvSpPr>
            <p:cNvPr id="113" name="Text Box 16"/>
            <p:cNvSpPr txBox="1">
              <a:spLocks noChangeArrowheads="1"/>
            </p:cNvSpPr>
            <p:nvPr/>
          </p:nvSpPr>
          <p:spPr bwMode="auto">
            <a:xfrm>
              <a:off x="256381" y="4267200"/>
              <a:ext cx="481013"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1</a:t>
              </a:r>
            </a:p>
          </p:txBody>
        </p:sp>
        <p:sp>
          <p:nvSpPr>
            <p:cNvPr id="114" name="Text Box 17"/>
            <p:cNvSpPr txBox="1">
              <a:spLocks noChangeArrowheads="1"/>
            </p:cNvSpPr>
            <p:nvPr/>
          </p:nvSpPr>
          <p:spPr bwMode="auto">
            <a:xfrm>
              <a:off x="737394" y="4267200"/>
              <a:ext cx="477837"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2</a:t>
              </a:r>
            </a:p>
          </p:txBody>
        </p:sp>
        <p:sp>
          <p:nvSpPr>
            <p:cNvPr id="115" name="Text Box 18"/>
            <p:cNvSpPr txBox="1">
              <a:spLocks noChangeArrowheads="1"/>
            </p:cNvSpPr>
            <p:nvPr/>
          </p:nvSpPr>
          <p:spPr bwMode="auto">
            <a:xfrm>
              <a:off x="1551780" y="4267199"/>
              <a:ext cx="481013"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6</a:t>
              </a:r>
            </a:p>
          </p:txBody>
        </p:sp>
        <p:sp>
          <p:nvSpPr>
            <p:cNvPr id="116" name="Text Box 19"/>
            <p:cNvSpPr txBox="1">
              <a:spLocks noChangeArrowheads="1"/>
            </p:cNvSpPr>
            <p:nvPr/>
          </p:nvSpPr>
          <p:spPr bwMode="auto">
            <a:xfrm>
              <a:off x="2032794" y="4267200"/>
              <a:ext cx="477837" cy="360363"/>
            </a:xfrm>
            <a:prstGeom prst="rect">
              <a:avLst/>
            </a:prstGeom>
            <a:solidFill>
              <a:srgbClr val="FFFFFF"/>
            </a:solidFill>
            <a:ln w="9525">
              <a:solidFill>
                <a:srgbClr val="000000"/>
              </a:solidFill>
              <a:miter lim="800000"/>
              <a:headEnd/>
              <a:tailEnd/>
            </a:ln>
          </p:spPr>
          <p:txBody>
            <a:bodyPr/>
            <a:lstStyle/>
            <a:p>
              <a:r>
                <a:rPr lang="en-US" sz="800" dirty="0">
                  <a:latin typeface="Times New Roman" pitchFamily="18" charset="0"/>
                </a:rPr>
                <a:t>7</a:t>
              </a:r>
            </a:p>
          </p:txBody>
        </p:sp>
        <p:sp>
          <p:nvSpPr>
            <p:cNvPr id="117" name="Text Box 20"/>
            <p:cNvSpPr txBox="1">
              <a:spLocks noChangeArrowheads="1"/>
            </p:cNvSpPr>
            <p:nvPr/>
          </p:nvSpPr>
          <p:spPr bwMode="auto">
            <a:xfrm>
              <a:off x="2845911" y="4267200"/>
              <a:ext cx="481013"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12</a:t>
              </a:r>
            </a:p>
          </p:txBody>
        </p:sp>
        <p:sp>
          <p:nvSpPr>
            <p:cNvPr id="118" name="Text Box 21"/>
            <p:cNvSpPr txBox="1">
              <a:spLocks noChangeArrowheads="1"/>
            </p:cNvSpPr>
            <p:nvPr/>
          </p:nvSpPr>
          <p:spPr bwMode="auto">
            <a:xfrm>
              <a:off x="3326924" y="4267200"/>
              <a:ext cx="477837"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14</a:t>
              </a:r>
            </a:p>
          </p:txBody>
        </p:sp>
        <p:sp>
          <p:nvSpPr>
            <p:cNvPr id="119" name="Text Box 22"/>
            <p:cNvSpPr txBox="1">
              <a:spLocks noChangeArrowheads="1"/>
            </p:cNvSpPr>
            <p:nvPr/>
          </p:nvSpPr>
          <p:spPr bwMode="auto">
            <a:xfrm>
              <a:off x="3760311" y="4267200"/>
              <a:ext cx="477838" cy="360363"/>
            </a:xfrm>
            <a:prstGeom prst="rect">
              <a:avLst/>
            </a:prstGeom>
            <a:solidFill>
              <a:srgbClr val="FFFFFF"/>
            </a:solidFill>
            <a:ln w="9525">
              <a:solidFill>
                <a:srgbClr val="000000"/>
              </a:solidFill>
              <a:miter lim="800000"/>
              <a:headEnd/>
              <a:tailEnd/>
            </a:ln>
          </p:spPr>
          <p:txBody>
            <a:bodyPr/>
            <a:lstStyle/>
            <a:p>
              <a:r>
                <a:rPr lang="en-US" sz="800">
                  <a:latin typeface="Times New Roman" pitchFamily="18" charset="0"/>
                </a:rPr>
                <a:t>16</a:t>
              </a:r>
            </a:p>
          </p:txBody>
        </p:sp>
        <p:grpSp>
          <p:nvGrpSpPr>
            <p:cNvPr id="120" name="Group 119"/>
            <p:cNvGrpSpPr/>
            <p:nvPr/>
          </p:nvGrpSpPr>
          <p:grpSpPr>
            <a:xfrm>
              <a:off x="7161530" y="4450906"/>
              <a:ext cx="207962" cy="675838"/>
              <a:chOff x="228600" y="4038600"/>
              <a:chExt cx="207962" cy="675838"/>
            </a:xfrm>
          </p:grpSpPr>
          <p:sp>
            <p:nvSpPr>
              <p:cNvPr id="121"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22" name="AutoShape 50"/>
              <p:cNvCxnSpPr>
                <a:cxnSpLocks noChangeShapeType="1"/>
                <a:endCxn id="121"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3" name="Group 122"/>
            <p:cNvGrpSpPr/>
            <p:nvPr/>
          </p:nvGrpSpPr>
          <p:grpSpPr>
            <a:xfrm>
              <a:off x="7593806" y="4450906"/>
              <a:ext cx="207962" cy="675838"/>
              <a:chOff x="767556" y="4058825"/>
              <a:chExt cx="207962" cy="675838"/>
            </a:xfrm>
          </p:grpSpPr>
          <p:sp>
            <p:nvSpPr>
              <p:cNvPr id="124"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25" name="AutoShape 50"/>
              <p:cNvCxnSpPr>
                <a:cxnSpLocks noChangeShapeType="1"/>
                <a:endCxn id="124"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6" name="Group 125"/>
            <p:cNvGrpSpPr/>
            <p:nvPr/>
          </p:nvGrpSpPr>
          <p:grpSpPr>
            <a:xfrm>
              <a:off x="6680517" y="4450906"/>
              <a:ext cx="207962" cy="675838"/>
              <a:chOff x="228600" y="4038600"/>
              <a:chExt cx="207962" cy="675838"/>
            </a:xfrm>
          </p:grpSpPr>
          <p:sp>
            <p:nvSpPr>
              <p:cNvPr id="127"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28" name="AutoShape 50"/>
              <p:cNvCxnSpPr>
                <a:cxnSpLocks noChangeShapeType="1"/>
                <a:endCxn id="127"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9" name="Group 128"/>
            <p:cNvGrpSpPr/>
            <p:nvPr/>
          </p:nvGrpSpPr>
          <p:grpSpPr>
            <a:xfrm>
              <a:off x="8075613" y="4450906"/>
              <a:ext cx="207962" cy="675838"/>
              <a:chOff x="228600" y="4038600"/>
              <a:chExt cx="207962" cy="675838"/>
            </a:xfrm>
          </p:grpSpPr>
          <p:sp>
            <p:nvSpPr>
              <p:cNvPr id="130"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31" name="AutoShape 50"/>
              <p:cNvCxnSpPr>
                <a:cxnSpLocks noChangeShapeType="1"/>
                <a:endCxn id="130"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2" name="Group 131"/>
            <p:cNvGrpSpPr/>
            <p:nvPr/>
          </p:nvGrpSpPr>
          <p:grpSpPr>
            <a:xfrm>
              <a:off x="8555038" y="4450906"/>
              <a:ext cx="207962" cy="675838"/>
              <a:chOff x="767556" y="4058825"/>
              <a:chExt cx="207962" cy="675838"/>
            </a:xfrm>
          </p:grpSpPr>
          <p:sp>
            <p:nvSpPr>
              <p:cNvPr id="133"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34" name="AutoShape 50"/>
              <p:cNvCxnSpPr>
                <a:cxnSpLocks noChangeShapeType="1"/>
                <a:endCxn id="133"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5" name="Group 134"/>
            <p:cNvGrpSpPr/>
            <p:nvPr/>
          </p:nvGrpSpPr>
          <p:grpSpPr>
            <a:xfrm>
              <a:off x="4873911" y="4450906"/>
              <a:ext cx="207962" cy="675838"/>
              <a:chOff x="228600" y="4038600"/>
              <a:chExt cx="207962" cy="675838"/>
            </a:xfrm>
          </p:grpSpPr>
          <p:sp>
            <p:nvSpPr>
              <p:cNvPr id="136"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37" name="AutoShape 50"/>
              <p:cNvCxnSpPr>
                <a:cxnSpLocks noChangeShapeType="1"/>
                <a:endCxn id="136"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8" name="Group 137"/>
            <p:cNvGrpSpPr/>
            <p:nvPr/>
          </p:nvGrpSpPr>
          <p:grpSpPr>
            <a:xfrm>
              <a:off x="5306187" y="4450906"/>
              <a:ext cx="207962" cy="675838"/>
              <a:chOff x="767556" y="4058825"/>
              <a:chExt cx="207962" cy="675838"/>
            </a:xfrm>
          </p:grpSpPr>
          <p:sp>
            <p:nvSpPr>
              <p:cNvPr id="139"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40" name="AutoShape 50"/>
              <p:cNvCxnSpPr>
                <a:cxnSpLocks noChangeShapeType="1"/>
                <a:endCxn id="139"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1" name="Group 140"/>
            <p:cNvGrpSpPr/>
            <p:nvPr/>
          </p:nvGrpSpPr>
          <p:grpSpPr>
            <a:xfrm>
              <a:off x="4392898" y="4450906"/>
              <a:ext cx="207962" cy="675838"/>
              <a:chOff x="228600" y="4038600"/>
              <a:chExt cx="207962" cy="675838"/>
            </a:xfrm>
          </p:grpSpPr>
          <p:sp>
            <p:nvSpPr>
              <p:cNvPr id="142"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43" name="AutoShape 50"/>
              <p:cNvCxnSpPr>
                <a:cxnSpLocks noChangeShapeType="1"/>
                <a:endCxn id="142"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4" name="Group 143"/>
            <p:cNvGrpSpPr/>
            <p:nvPr/>
          </p:nvGrpSpPr>
          <p:grpSpPr>
            <a:xfrm>
              <a:off x="5787994" y="4450906"/>
              <a:ext cx="207962" cy="675838"/>
              <a:chOff x="228600" y="4038600"/>
              <a:chExt cx="207962" cy="675838"/>
            </a:xfrm>
          </p:grpSpPr>
          <p:sp>
            <p:nvSpPr>
              <p:cNvPr id="145"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46" name="AutoShape 50"/>
              <p:cNvCxnSpPr>
                <a:cxnSpLocks noChangeShapeType="1"/>
                <a:endCxn id="145"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7" name="Group 146"/>
            <p:cNvGrpSpPr/>
            <p:nvPr/>
          </p:nvGrpSpPr>
          <p:grpSpPr>
            <a:xfrm>
              <a:off x="6267419" y="4450906"/>
              <a:ext cx="207962" cy="675838"/>
              <a:chOff x="767556" y="4058825"/>
              <a:chExt cx="207962" cy="675838"/>
            </a:xfrm>
          </p:grpSpPr>
          <p:sp>
            <p:nvSpPr>
              <p:cNvPr id="148"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49" name="AutoShape 50"/>
              <p:cNvCxnSpPr>
                <a:cxnSpLocks noChangeShapeType="1"/>
                <a:endCxn id="148"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0" name="Group 149"/>
            <p:cNvGrpSpPr/>
            <p:nvPr/>
          </p:nvGrpSpPr>
          <p:grpSpPr>
            <a:xfrm>
              <a:off x="2741930" y="4450906"/>
              <a:ext cx="207962" cy="675838"/>
              <a:chOff x="228600" y="4038600"/>
              <a:chExt cx="207962" cy="675838"/>
            </a:xfrm>
          </p:grpSpPr>
          <p:sp>
            <p:nvSpPr>
              <p:cNvPr id="151"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52" name="AutoShape 50"/>
              <p:cNvCxnSpPr>
                <a:cxnSpLocks noChangeShapeType="1"/>
                <a:endCxn id="151"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3" name="Group 152"/>
            <p:cNvGrpSpPr/>
            <p:nvPr/>
          </p:nvGrpSpPr>
          <p:grpSpPr>
            <a:xfrm>
              <a:off x="3225102" y="4450906"/>
              <a:ext cx="207962" cy="675838"/>
              <a:chOff x="767556" y="4058825"/>
              <a:chExt cx="207962" cy="675838"/>
            </a:xfrm>
          </p:grpSpPr>
          <p:sp>
            <p:nvSpPr>
              <p:cNvPr id="154"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55" name="AutoShape 50"/>
              <p:cNvCxnSpPr>
                <a:cxnSpLocks noChangeShapeType="1"/>
                <a:endCxn id="154"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6" name="Group 155"/>
            <p:cNvGrpSpPr/>
            <p:nvPr/>
          </p:nvGrpSpPr>
          <p:grpSpPr>
            <a:xfrm>
              <a:off x="3656013" y="4450906"/>
              <a:ext cx="207962" cy="675838"/>
              <a:chOff x="228600" y="4038600"/>
              <a:chExt cx="207962" cy="675838"/>
            </a:xfrm>
          </p:grpSpPr>
          <p:sp>
            <p:nvSpPr>
              <p:cNvPr id="157"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58" name="AutoShape 50"/>
              <p:cNvCxnSpPr>
                <a:cxnSpLocks noChangeShapeType="1"/>
                <a:endCxn id="157"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9" name="Group 158"/>
            <p:cNvGrpSpPr/>
            <p:nvPr/>
          </p:nvGrpSpPr>
          <p:grpSpPr>
            <a:xfrm>
              <a:off x="4132041" y="4450906"/>
              <a:ext cx="207962" cy="675838"/>
              <a:chOff x="767556" y="4058825"/>
              <a:chExt cx="207962" cy="675838"/>
            </a:xfrm>
          </p:grpSpPr>
          <p:sp>
            <p:nvSpPr>
              <p:cNvPr id="160"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61" name="AutoShape 50"/>
              <p:cNvCxnSpPr>
                <a:cxnSpLocks noChangeShapeType="1"/>
                <a:endCxn id="160"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2" name="Group 161"/>
            <p:cNvGrpSpPr/>
            <p:nvPr/>
          </p:nvGrpSpPr>
          <p:grpSpPr>
            <a:xfrm>
              <a:off x="1119188" y="4450906"/>
              <a:ext cx="207962" cy="675838"/>
              <a:chOff x="228600" y="4038600"/>
              <a:chExt cx="207962" cy="675838"/>
            </a:xfrm>
          </p:grpSpPr>
          <p:sp>
            <p:nvSpPr>
              <p:cNvPr id="163"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64" name="AutoShape 50"/>
              <p:cNvCxnSpPr>
                <a:cxnSpLocks noChangeShapeType="1"/>
                <a:endCxn id="163"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5" name="Group 164"/>
            <p:cNvGrpSpPr/>
            <p:nvPr/>
          </p:nvGrpSpPr>
          <p:grpSpPr>
            <a:xfrm>
              <a:off x="1447800" y="4450906"/>
              <a:ext cx="207962" cy="675838"/>
              <a:chOff x="767556" y="4058825"/>
              <a:chExt cx="207962" cy="675838"/>
            </a:xfrm>
          </p:grpSpPr>
          <p:sp>
            <p:nvSpPr>
              <p:cNvPr id="166"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67" name="AutoShape 50"/>
              <p:cNvCxnSpPr>
                <a:cxnSpLocks noChangeShapeType="1"/>
                <a:endCxn id="166"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8" name="Group 167"/>
            <p:cNvGrpSpPr/>
            <p:nvPr/>
          </p:nvGrpSpPr>
          <p:grpSpPr>
            <a:xfrm>
              <a:off x="631283" y="4450906"/>
              <a:ext cx="207962" cy="675838"/>
              <a:chOff x="228600" y="4038600"/>
              <a:chExt cx="207962" cy="675838"/>
            </a:xfrm>
          </p:grpSpPr>
          <p:sp>
            <p:nvSpPr>
              <p:cNvPr id="169"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70" name="AutoShape 50"/>
              <p:cNvCxnSpPr>
                <a:cxnSpLocks noChangeShapeType="1"/>
                <a:endCxn id="169"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1" name="Group 170"/>
            <p:cNvGrpSpPr/>
            <p:nvPr/>
          </p:nvGrpSpPr>
          <p:grpSpPr>
            <a:xfrm>
              <a:off x="1928813" y="4450906"/>
              <a:ext cx="207962" cy="675838"/>
              <a:chOff x="228600" y="4038600"/>
              <a:chExt cx="207962" cy="675838"/>
            </a:xfrm>
          </p:grpSpPr>
          <p:sp>
            <p:nvSpPr>
              <p:cNvPr id="172"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73" name="AutoShape 50"/>
              <p:cNvCxnSpPr>
                <a:cxnSpLocks noChangeShapeType="1"/>
                <a:endCxn id="172"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4" name="Group 173"/>
            <p:cNvGrpSpPr/>
            <p:nvPr/>
          </p:nvGrpSpPr>
          <p:grpSpPr>
            <a:xfrm>
              <a:off x="2406650" y="4450906"/>
              <a:ext cx="207962" cy="675838"/>
              <a:chOff x="767556" y="4058825"/>
              <a:chExt cx="207962" cy="675838"/>
            </a:xfrm>
          </p:grpSpPr>
          <p:sp>
            <p:nvSpPr>
              <p:cNvPr id="175" name="Rectangle 48"/>
              <p:cNvSpPr>
                <a:spLocks noChangeArrowheads="1"/>
              </p:cNvSpPr>
              <p:nvPr/>
            </p:nvSpPr>
            <p:spPr bwMode="auto">
              <a:xfrm>
                <a:off x="767556" y="4356121"/>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76" name="AutoShape 50"/>
              <p:cNvCxnSpPr>
                <a:cxnSpLocks noChangeShapeType="1"/>
                <a:endCxn id="175" idx="0"/>
              </p:cNvCxnSpPr>
              <p:nvPr/>
            </p:nvCxnSpPr>
            <p:spPr bwMode="auto">
              <a:xfrm>
                <a:off x="871538" y="4058825"/>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7" name="Group 176"/>
            <p:cNvGrpSpPr/>
            <p:nvPr/>
          </p:nvGrpSpPr>
          <p:grpSpPr>
            <a:xfrm>
              <a:off x="152400" y="4450906"/>
              <a:ext cx="207962" cy="675838"/>
              <a:chOff x="228600" y="4038600"/>
              <a:chExt cx="207962" cy="675838"/>
            </a:xfrm>
          </p:grpSpPr>
          <p:sp>
            <p:nvSpPr>
              <p:cNvPr id="178" name="Rectangle 48"/>
              <p:cNvSpPr>
                <a:spLocks noChangeArrowheads="1"/>
              </p:cNvSpPr>
              <p:nvPr/>
            </p:nvSpPr>
            <p:spPr bwMode="auto">
              <a:xfrm>
                <a:off x="228600" y="4335896"/>
                <a:ext cx="207962" cy="37854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000"/>
              </a:p>
            </p:txBody>
          </p:sp>
          <p:cxnSp>
            <p:nvCxnSpPr>
              <p:cNvPr id="179" name="AutoShape 50"/>
              <p:cNvCxnSpPr>
                <a:cxnSpLocks noChangeShapeType="1"/>
                <a:endCxn id="178" idx="0"/>
              </p:cNvCxnSpPr>
              <p:nvPr/>
            </p:nvCxnSpPr>
            <p:spPr bwMode="auto">
              <a:xfrm>
                <a:off x="332582" y="4038600"/>
                <a:ext cx="0" cy="297296"/>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215900" y="193675"/>
            <a:ext cx="8721725" cy="1143000"/>
          </a:xfrm>
        </p:spPr>
        <p:txBody>
          <a:bodyPr/>
          <a:lstStyle/>
          <a:p>
            <a:pPr eaLnBrk="1" hangingPunct="1"/>
            <a:r>
              <a:rPr lang="en-GB" sz="2800" smtClean="0"/>
              <a:t>From</a:t>
            </a:r>
            <a:r>
              <a:rPr lang="en-GB" sz="3600" smtClean="0"/>
              <a:t> Binary Search </a:t>
            </a:r>
            <a:r>
              <a:rPr lang="en-GB" sz="2400" smtClean="0"/>
              <a:t>to</a:t>
            </a:r>
            <a:r>
              <a:rPr lang="en-GB" sz="3600" smtClean="0"/>
              <a:t> Binary Search Trees</a:t>
            </a:r>
            <a:endParaRPr lang="en-US" sz="3600" smtClean="0"/>
          </a:p>
        </p:txBody>
      </p:sp>
      <p:sp>
        <p:nvSpPr>
          <p:cNvPr id="50180" name="Rectangle 3" descr="Rectangle: Click to edit Master text styles&#10;Second level&#10;Third level&#10;Fourth level&#10;Fifth level"/>
          <p:cNvSpPr>
            <a:spLocks noGrp="1" noChangeArrowheads="1"/>
          </p:cNvSpPr>
          <p:nvPr>
            <p:ph idx="1"/>
          </p:nvPr>
        </p:nvSpPr>
        <p:spPr>
          <a:xfrm>
            <a:off x="382588" y="1630363"/>
            <a:ext cx="8502650" cy="4556125"/>
          </a:xfrm>
        </p:spPr>
        <p:txBody>
          <a:bodyPr/>
          <a:lstStyle/>
          <a:p>
            <a:pPr eaLnBrk="1" hangingPunct="1"/>
            <a:r>
              <a:rPr lang="en-GB" sz="2400" smtClean="0"/>
              <a:t>The middle of the array can be the root of the tree</a:t>
            </a:r>
          </a:p>
          <a:p>
            <a:pPr eaLnBrk="1" hangingPunct="1"/>
            <a:r>
              <a:rPr lang="en-GB" sz="2400" smtClean="0"/>
              <a:t>Smaller elements are in nodes to the left</a:t>
            </a:r>
          </a:p>
          <a:p>
            <a:pPr eaLnBrk="1" hangingPunct="1"/>
            <a:r>
              <a:rPr lang="en-GB" sz="2400" smtClean="0"/>
              <a:t>Bigger elements are in nodes to the right</a:t>
            </a:r>
          </a:p>
          <a:p>
            <a:pPr eaLnBrk="1" hangingPunct="1"/>
            <a:endParaRPr lang="en-GB" sz="2400" smtClean="0"/>
          </a:p>
          <a:p>
            <a:pPr eaLnBrk="1" hangingPunct="1"/>
            <a:r>
              <a:rPr lang="en-GB" sz="2400" smtClean="0"/>
              <a:t>Search for 5:</a:t>
            </a:r>
            <a:endParaRPr lang="en-US" sz="2400" smtClean="0"/>
          </a:p>
        </p:txBody>
      </p:sp>
      <p:sp>
        <p:nvSpPr>
          <p:cNvPr id="5017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EC896D5B-760C-4AF8-AD3A-59D3516A8D8E}" type="slidenum">
              <a:rPr lang="en-US" sz="1400" smtClean="0"/>
              <a:pPr eaLnBrk="1" hangingPunct="1"/>
              <a:t>5</a:t>
            </a:fld>
            <a:endParaRPr lang="en-US" sz="1400" smtClean="0"/>
          </a:p>
        </p:txBody>
      </p:sp>
      <p:grpSp>
        <p:nvGrpSpPr>
          <p:cNvPr id="50181" name="Group 4"/>
          <p:cNvGrpSpPr>
            <a:grpSpLocks/>
          </p:cNvGrpSpPr>
          <p:nvPr/>
        </p:nvGrpSpPr>
        <p:grpSpPr bwMode="auto">
          <a:xfrm>
            <a:off x="866775" y="4991100"/>
            <a:ext cx="4267200" cy="457200"/>
            <a:chOff x="546" y="3164"/>
            <a:chExt cx="2688" cy="288"/>
          </a:xfrm>
        </p:grpSpPr>
        <p:sp>
          <p:nvSpPr>
            <p:cNvPr id="50208" name="AutoShape 5"/>
            <p:cNvSpPr>
              <a:spLocks noChangeArrowheads="1"/>
            </p:cNvSpPr>
            <p:nvPr/>
          </p:nvSpPr>
          <p:spPr bwMode="auto">
            <a:xfrm>
              <a:off x="546" y="3164"/>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2</a:t>
              </a:r>
            </a:p>
          </p:txBody>
        </p:sp>
        <p:sp>
          <p:nvSpPr>
            <p:cNvPr id="50209" name="AutoShape 6"/>
            <p:cNvSpPr>
              <a:spLocks noChangeArrowheads="1"/>
            </p:cNvSpPr>
            <p:nvPr/>
          </p:nvSpPr>
          <p:spPr bwMode="auto">
            <a:xfrm>
              <a:off x="930" y="3164"/>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3</a:t>
              </a:r>
            </a:p>
          </p:txBody>
        </p:sp>
        <p:sp>
          <p:nvSpPr>
            <p:cNvPr id="50210" name="AutoShape 7"/>
            <p:cNvSpPr>
              <a:spLocks noChangeArrowheads="1"/>
            </p:cNvSpPr>
            <p:nvPr/>
          </p:nvSpPr>
          <p:spPr bwMode="auto">
            <a:xfrm>
              <a:off x="1314" y="3164"/>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5</a:t>
              </a:r>
            </a:p>
          </p:txBody>
        </p:sp>
        <p:sp>
          <p:nvSpPr>
            <p:cNvPr id="50211" name="AutoShape 8"/>
            <p:cNvSpPr>
              <a:spLocks noChangeArrowheads="1"/>
            </p:cNvSpPr>
            <p:nvPr/>
          </p:nvSpPr>
          <p:spPr bwMode="auto">
            <a:xfrm>
              <a:off x="1698" y="3164"/>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7</a:t>
              </a:r>
            </a:p>
          </p:txBody>
        </p:sp>
        <p:sp>
          <p:nvSpPr>
            <p:cNvPr id="50212" name="AutoShape 9"/>
            <p:cNvSpPr>
              <a:spLocks noChangeArrowheads="1"/>
            </p:cNvSpPr>
            <p:nvPr/>
          </p:nvSpPr>
          <p:spPr bwMode="auto">
            <a:xfrm>
              <a:off x="2082" y="3164"/>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11</a:t>
              </a:r>
            </a:p>
          </p:txBody>
        </p:sp>
        <p:sp>
          <p:nvSpPr>
            <p:cNvPr id="50213" name="AutoShape 10"/>
            <p:cNvSpPr>
              <a:spLocks noChangeArrowheads="1"/>
            </p:cNvSpPr>
            <p:nvPr/>
          </p:nvSpPr>
          <p:spPr bwMode="auto">
            <a:xfrm>
              <a:off x="2466" y="3164"/>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13</a:t>
              </a:r>
            </a:p>
          </p:txBody>
        </p:sp>
        <p:sp>
          <p:nvSpPr>
            <p:cNvPr id="50214" name="AutoShape 11"/>
            <p:cNvSpPr>
              <a:spLocks noChangeArrowheads="1"/>
            </p:cNvSpPr>
            <p:nvPr/>
          </p:nvSpPr>
          <p:spPr bwMode="auto">
            <a:xfrm>
              <a:off x="2850" y="3164"/>
              <a:ext cx="384" cy="288"/>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a:latin typeface="Verdana" pitchFamily="34" charset="0"/>
                </a:rPr>
                <a:t>17</a:t>
              </a:r>
            </a:p>
          </p:txBody>
        </p:sp>
      </p:grpSp>
      <p:grpSp>
        <p:nvGrpSpPr>
          <p:cNvPr id="1741836" name="Group 12"/>
          <p:cNvGrpSpPr>
            <a:grpSpLocks/>
          </p:cNvGrpSpPr>
          <p:nvPr/>
        </p:nvGrpSpPr>
        <p:grpSpPr bwMode="auto">
          <a:xfrm>
            <a:off x="5867400" y="4322763"/>
            <a:ext cx="2819400" cy="2043112"/>
            <a:chOff x="3696" y="2553"/>
            <a:chExt cx="1776" cy="1287"/>
          </a:xfrm>
        </p:grpSpPr>
        <p:sp>
          <p:nvSpPr>
            <p:cNvPr id="50195" name="Text Box 13"/>
            <p:cNvSpPr txBox="1">
              <a:spLocks noChangeArrowheads="1"/>
            </p:cNvSpPr>
            <p:nvPr/>
          </p:nvSpPr>
          <p:spPr bwMode="auto">
            <a:xfrm>
              <a:off x="4368" y="2553"/>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800">
                  <a:latin typeface="Verdana" pitchFamily="34" charset="0"/>
                </a:rPr>
                <a:t>7</a:t>
              </a:r>
            </a:p>
          </p:txBody>
        </p:sp>
        <p:sp>
          <p:nvSpPr>
            <p:cNvPr id="50196" name="Text Box 14"/>
            <p:cNvSpPr txBox="1">
              <a:spLocks noChangeArrowheads="1"/>
            </p:cNvSpPr>
            <p:nvPr/>
          </p:nvSpPr>
          <p:spPr bwMode="auto">
            <a:xfrm>
              <a:off x="3936" y="302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800">
                  <a:latin typeface="Verdana" pitchFamily="34" charset="0"/>
                </a:rPr>
                <a:t>3</a:t>
              </a:r>
            </a:p>
          </p:txBody>
        </p:sp>
        <p:sp>
          <p:nvSpPr>
            <p:cNvPr id="50197" name="Text Box 15"/>
            <p:cNvSpPr txBox="1">
              <a:spLocks noChangeArrowheads="1"/>
            </p:cNvSpPr>
            <p:nvPr/>
          </p:nvSpPr>
          <p:spPr bwMode="auto">
            <a:xfrm>
              <a:off x="4752" y="302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800">
                  <a:latin typeface="Verdana" pitchFamily="34" charset="0"/>
                </a:rPr>
                <a:t>13</a:t>
              </a:r>
            </a:p>
          </p:txBody>
        </p:sp>
        <p:sp>
          <p:nvSpPr>
            <p:cNvPr id="50198" name="Text Box 16"/>
            <p:cNvSpPr txBox="1">
              <a:spLocks noChangeArrowheads="1"/>
            </p:cNvSpPr>
            <p:nvPr/>
          </p:nvSpPr>
          <p:spPr bwMode="auto">
            <a:xfrm>
              <a:off x="3696" y="350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800">
                  <a:latin typeface="Verdana" pitchFamily="34" charset="0"/>
                </a:rPr>
                <a:t>2</a:t>
              </a:r>
            </a:p>
          </p:txBody>
        </p:sp>
        <p:sp>
          <p:nvSpPr>
            <p:cNvPr id="50199" name="Text Box 17"/>
            <p:cNvSpPr txBox="1">
              <a:spLocks noChangeArrowheads="1"/>
            </p:cNvSpPr>
            <p:nvPr/>
          </p:nvSpPr>
          <p:spPr bwMode="auto">
            <a:xfrm>
              <a:off x="4176" y="3513"/>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800">
                  <a:latin typeface="Verdana" pitchFamily="34" charset="0"/>
                </a:rPr>
                <a:t>5</a:t>
              </a:r>
            </a:p>
          </p:txBody>
        </p:sp>
        <p:sp>
          <p:nvSpPr>
            <p:cNvPr id="50200" name="Text Box 18"/>
            <p:cNvSpPr txBox="1">
              <a:spLocks noChangeArrowheads="1"/>
            </p:cNvSpPr>
            <p:nvPr/>
          </p:nvSpPr>
          <p:spPr bwMode="auto">
            <a:xfrm>
              <a:off x="4560" y="350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800">
                  <a:latin typeface="Verdana" pitchFamily="34" charset="0"/>
                </a:rPr>
                <a:t>11</a:t>
              </a:r>
            </a:p>
          </p:txBody>
        </p:sp>
        <p:sp>
          <p:nvSpPr>
            <p:cNvPr id="50201" name="Text Box 19"/>
            <p:cNvSpPr txBox="1">
              <a:spLocks noChangeArrowheads="1"/>
            </p:cNvSpPr>
            <p:nvPr/>
          </p:nvSpPr>
          <p:spPr bwMode="auto">
            <a:xfrm>
              <a:off x="4992" y="350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sz="2800">
                  <a:latin typeface="Verdana" pitchFamily="34" charset="0"/>
                </a:rPr>
                <a:t>17</a:t>
              </a:r>
            </a:p>
          </p:txBody>
        </p:sp>
        <p:sp>
          <p:nvSpPr>
            <p:cNvPr id="50202" name="Line 20"/>
            <p:cNvSpPr>
              <a:spLocks noChangeShapeType="1"/>
            </p:cNvSpPr>
            <p:nvPr/>
          </p:nvSpPr>
          <p:spPr bwMode="auto">
            <a:xfrm flipH="1">
              <a:off x="3840"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3" name="Line 21"/>
            <p:cNvSpPr>
              <a:spLocks noChangeShapeType="1"/>
            </p:cNvSpPr>
            <p:nvPr/>
          </p:nvSpPr>
          <p:spPr bwMode="auto">
            <a:xfrm>
              <a:off x="4032" y="3312"/>
              <a:ext cx="24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4" name="Line 22"/>
            <p:cNvSpPr>
              <a:spLocks noChangeShapeType="1"/>
            </p:cNvSpPr>
            <p:nvPr/>
          </p:nvSpPr>
          <p:spPr bwMode="auto">
            <a:xfrm flipH="1">
              <a:off x="4752"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5" name="Line 23"/>
            <p:cNvSpPr>
              <a:spLocks noChangeShapeType="1"/>
            </p:cNvSpPr>
            <p:nvPr/>
          </p:nvSpPr>
          <p:spPr bwMode="auto">
            <a:xfrm>
              <a:off x="4944" y="3312"/>
              <a:ext cx="24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6" name="Line 24"/>
            <p:cNvSpPr>
              <a:spLocks noChangeShapeType="1"/>
            </p:cNvSpPr>
            <p:nvPr/>
          </p:nvSpPr>
          <p:spPr bwMode="auto">
            <a:xfrm flipH="1">
              <a:off x="4176" y="2832"/>
              <a:ext cx="288"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7" name="Line 25"/>
            <p:cNvSpPr>
              <a:spLocks noChangeShapeType="1"/>
            </p:cNvSpPr>
            <p:nvPr/>
          </p:nvSpPr>
          <p:spPr bwMode="auto">
            <a:xfrm>
              <a:off x="4464" y="2832"/>
              <a:ext cx="384"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41850" name="Group 26"/>
          <p:cNvGrpSpPr>
            <a:grpSpLocks/>
          </p:cNvGrpSpPr>
          <p:nvPr/>
        </p:nvGrpSpPr>
        <p:grpSpPr bwMode="auto">
          <a:xfrm>
            <a:off x="5562600" y="2936875"/>
            <a:ext cx="3200400" cy="3733800"/>
            <a:chOff x="3504" y="1680"/>
            <a:chExt cx="2016" cy="2352"/>
          </a:xfrm>
        </p:grpSpPr>
        <p:sp>
          <p:nvSpPr>
            <p:cNvPr id="50192" name="Text Box 27"/>
            <p:cNvSpPr txBox="1">
              <a:spLocks noChangeArrowheads="1"/>
            </p:cNvSpPr>
            <p:nvPr/>
          </p:nvSpPr>
          <p:spPr bwMode="auto">
            <a:xfrm>
              <a:off x="3600" y="1728"/>
              <a:ext cx="19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GB" sz="3600">
                  <a:solidFill>
                    <a:schemeClr val="tx2"/>
                  </a:solidFill>
                  <a:latin typeface="Times New Roman" pitchFamily="18" charset="0"/>
                </a:rPr>
                <a:t>A possible BST:</a:t>
              </a:r>
              <a:endParaRPr lang="en-US" sz="3600">
                <a:solidFill>
                  <a:schemeClr val="tx2"/>
                </a:solidFill>
                <a:latin typeface="Times New Roman" pitchFamily="18" charset="0"/>
              </a:endParaRPr>
            </a:p>
          </p:txBody>
        </p:sp>
        <p:sp>
          <p:nvSpPr>
            <p:cNvPr id="50193" name="Line 28"/>
            <p:cNvSpPr>
              <a:spLocks noChangeShapeType="1"/>
            </p:cNvSpPr>
            <p:nvPr/>
          </p:nvSpPr>
          <p:spPr bwMode="auto">
            <a:xfrm>
              <a:off x="3504" y="1680"/>
              <a:ext cx="0" cy="2352"/>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4" name="Line 29"/>
            <p:cNvSpPr>
              <a:spLocks noChangeShapeType="1"/>
            </p:cNvSpPr>
            <p:nvPr/>
          </p:nvSpPr>
          <p:spPr bwMode="auto">
            <a:xfrm>
              <a:off x="3504" y="1680"/>
              <a:ext cx="2016"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741854" name="Oval 30"/>
          <p:cNvSpPr>
            <a:spLocks noChangeArrowheads="1"/>
          </p:cNvSpPr>
          <p:nvPr/>
        </p:nvSpPr>
        <p:spPr bwMode="auto">
          <a:xfrm>
            <a:off x="6915150" y="4364038"/>
            <a:ext cx="454025" cy="455612"/>
          </a:xfrm>
          <a:prstGeom prst="ellipse">
            <a:avLst/>
          </a:prstGeom>
          <a:noFill/>
          <a:ln w="317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41855" name="Group 31"/>
          <p:cNvGrpSpPr>
            <a:grpSpLocks/>
          </p:cNvGrpSpPr>
          <p:nvPr/>
        </p:nvGrpSpPr>
        <p:grpSpPr bwMode="auto">
          <a:xfrm>
            <a:off x="6248400" y="4765675"/>
            <a:ext cx="828675" cy="784225"/>
            <a:chOff x="3936" y="2832"/>
            <a:chExt cx="522" cy="494"/>
          </a:xfrm>
        </p:grpSpPr>
        <p:sp>
          <p:nvSpPr>
            <p:cNvPr id="50190" name="Oval 32"/>
            <p:cNvSpPr>
              <a:spLocks noChangeArrowheads="1"/>
            </p:cNvSpPr>
            <p:nvPr/>
          </p:nvSpPr>
          <p:spPr bwMode="auto">
            <a:xfrm>
              <a:off x="3936" y="3039"/>
              <a:ext cx="286" cy="287"/>
            </a:xfrm>
            <a:prstGeom prst="ellipse">
              <a:avLst/>
            </a:prstGeom>
            <a:noFill/>
            <a:ln w="317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1" name="Line 33"/>
            <p:cNvSpPr>
              <a:spLocks noChangeShapeType="1"/>
            </p:cNvSpPr>
            <p:nvPr/>
          </p:nvSpPr>
          <p:spPr bwMode="auto">
            <a:xfrm flipH="1">
              <a:off x="4170" y="2832"/>
              <a:ext cx="288" cy="24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41858" name="Group 34"/>
          <p:cNvGrpSpPr>
            <a:grpSpLocks/>
          </p:cNvGrpSpPr>
          <p:nvPr/>
        </p:nvGrpSpPr>
        <p:grpSpPr bwMode="auto">
          <a:xfrm>
            <a:off x="6410325" y="5538788"/>
            <a:ext cx="654050" cy="793750"/>
            <a:chOff x="4038" y="3319"/>
            <a:chExt cx="412" cy="500"/>
          </a:xfrm>
        </p:grpSpPr>
        <p:sp>
          <p:nvSpPr>
            <p:cNvPr id="50188" name="Oval 35"/>
            <p:cNvSpPr>
              <a:spLocks noChangeArrowheads="1"/>
            </p:cNvSpPr>
            <p:nvPr/>
          </p:nvSpPr>
          <p:spPr bwMode="auto">
            <a:xfrm>
              <a:off x="4164" y="3532"/>
              <a:ext cx="286" cy="287"/>
            </a:xfrm>
            <a:prstGeom prst="ellipse">
              <a:avLst/>
            </a:prstGeom>
            <a:noFill/>
            <a:ln w="317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9" name="Line 36"/>
            <p:cNvSpPr>
              <a:spLocks noChangeShapeType="1"/>
            </p:cNvSpPr>
            <p:nvPr/>
          </p:nvSpPr>
          <p:spPr bwMode="auto">
            <a:xfrm>
              <a:off x="4038" y="3319"/>
              <a:ext cx="282" cy="233"/>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741861" name="Line 37"/>
          <p:cNvSpPr>
            <a:spLocks noChangeShapeType="1"/>
          </p:cNvSpPr>
          <p:nvPr/>
        </p:nvSpPr>
        <p:spPr bwMode="auto">
          <a:xfrm>
            <a:off x="2989263" y="4235450"/>
            <a:ext cx="0" cy="68580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34044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2.77778E-7 -2.22222E-6 L -0.13333 -2.22222E-6 " pathEditMode="relative" rAng="0" ptsTypes="AA">
                                      <p:cBhvr>
                                        <p:cTn id="6" dur="1000" fill="hold"/>
                                        <p:tgtEl>
                                          <p:spTgt spid="1741861"/>
                                        </p:tgtEl>
                                        <p:attrNameLst>
                                          <p:attrName>ppt_x</p:attrName>
                                          <p:attrName>ppt_y</p:attrName>
                                        </p:attrNameLst>
                                      </p:cBhvr>
                                      <p:rCtr x="-6667"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1" nodeType="clickEffect">
                                  <p:stCondLst>
                                    <p:cond delay="0"/>
                                  </p:stCondLst>
                                  <p:childTnLst>
                                    <p:animMotion origin="layout" path="M -0.13333 -2.22222E-6 L -0.06823 -2.22222E-6 " pathEditMode="relative" rAng="0" ptsTypes="AA">
                                      <p:cBhvr>
                                        <p:cTn id="10" dur="1000" fill="hold"/>
                                        <p:tgtEl>
                                          <p:spTgt spid="1741861"/>
                                        </p:tgtEl>
                                        <p:attrNameLst>
                                          <p:attrName>ppt_x</p:attrName>
                                          <p:attrName>ppt_y</p:attrName>
                                        </p:attrNameLst>
                                      </p:cBhvr>
                                      <p:rCtr x="3247"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741850"/>
                                        </p:tgtEl>
                                        <p:attrNameLst>
                                          <p:attrName>style.visibility</p:attrName>
                                        </p:attrNameLst>
                                      </p:cBhvr>
                                      <p:to>
                                        <p:strVal val="visible"/>
                                      </p:to>
                                    </p:set>
                                    <p:animEffect transition="in" filter="dissolve">
                                      <p:cBhvr>
                                        <p:cTn id="15" dur="500"/>
                                        <p:tgtEl>
                                          <p:spTgt spid="17418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741836"/>
                                        </p:tgtEl>
                                        <p:attrNameLst>
                                          <p:attrName>style.visibility</p:attrName>
                                        </p:attrNameLst>
                                      </p:cBhvr>
                                      <p:to>
                                        <p:strVal val="visible"/>
                                      </p:to>
                                    </p:set>
                                    <p:animEffect transition="in" filter="dissolve">
                                      <p:cBhvr>
                                        <p:cTn id="20" dur="500"/>
                                        <p:tgtEl>
                                          <p:spTgt spid="17418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41854"/>
                                        </p:tgtEl>
                                        <p:attrNameLst>
                                          <p:attrName>style.visibility</p:attrName>
                                        </p:attrNameLst>
                                      </p:cBhvr>
                                      <p:to>
                                        <p:strVal val="visible"/>
                                      </p:to>
                                    </p:set>
                                    <p:animEffect transition="in" filter="wipe(up)">
                                      <p:cBhvr>
                                        <p:cTn id="25" dur="500"/>
                                        <p:tgtEl>
                                          <p:spTgt spid="17418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741855"/>
                                        </p:tgtEl>
                                        <p:attrNameLst>
                                          <p:attrName>style.visibility</p:attrName>
                                        </p:attrNameLst>
                                      </p:cBhvr>
                                      <p:to>
                                        <p:strVal val="visible"/>
                                      </p:to>
                                    </p:set>
                                    <p:animEffect transition="in" filter="wipe(up)">
                                      <p:cBhvr>
                                        <p:cTn id="30" dur="500"/>
                                        <p:tgtEl>
                                          <p:spTgt spid="17418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741858"/>
                                        </p:tgtEl>
                                        <p:attrNameLst>
                                          <p:attrName>style.visibility</p:attrName>
                                        </p:attrNameLst>
                                      </p:cBhvr>
                                      <p:to>
                                        <p:strVal val="visible"/>
                                      </p:to>
                                    </p:set>
                                    <p:animEffect transition="in" filter="wipe(up)">
                                      <p:cBhvr>
                                        <p:cTn id="35" dur="500"/>
                                        <p:tgtEl>
                                          <p:spTgt spid="1741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54" grpId="0" animBg="1"/>
      <p:bldP spid="1741861" grpId="0" animBg="1"/>
      <p:bldP spid="1741861"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Motivation</a:t>
            </a:r>
            <a:endParaRPr lang="en-US" dirty="0"/>
          </a:p>
        </p:txBody>
      </p:sp>
      <p:sp>
        <p:nvSpPr>
          <p:cNvPr id="25603" name="Rectangle 3"/>
          <p:cNvSpPr>
            <a:spLocks noGrp="1" noChangeArrowheads="1"/>
          </p:cNvSpPr>
          <p:nvPr>
            <p:ph idx="1"/>
          </p:nvPr>
        </p:nvSpPr>
        <p:spPr/>
        <p:txBody>
          <a:bodyPr/>
          <a:lstStyle/>
          <a:p>
            <a:r>
              <a:rPr lang="en-US" dirty="0" smtClean="0"/>
              <a:t>Index structures for large datasets cannot be stored in main memory</a:t>
            </a:r>
          </a:p>
          <a:p>
            <a:r>
              <a:rPr lang="en-US" dirty="0" smtClean="0"/>
              <a:t>Storing it on disk requires different approach to efficiency</a:t>
            </a:r>
          </a:p>
          <a:p>
            <a:r>
              <a:rPr lang="en-US" dirty="0" smtClean="0"/>
              <a:t>Assuming that a disk spins at 3600 RPM,  one revolution occurs in 1/60 of a second, or 16.7ms</a:t>
            </a:r>
          </a:p>
          <a:p>
            <a:r>
              <a:rPr lang="en-US" dirty="0" smtClean="0"/>
              <a:t>Crudely speaking, one disk access takes about the same time as 200,000 instructions</a:t>
            </a:r>
          </a:p>
          <a:p>
            <a:pPr lvl="1"/>
            <a:r>
              <a:rPr lang="en-US" dirty="0" smtClean="0"/>
              <a:t>We need a different model to analyze algorithms and DSs on secondary memory</a:t>
            </a:r>
            <a:endParaRPr lang="en-US" dirty="0"/>
          </a:p>
        </p:txBody>
      </p:sp>
      <p:sp>
        <p:nvSpPr>
          <p:cNvPr id="5" name="Slide Number Placeholder 4"/>
          <p:cNvSpPr>
            <a:spLocks noGrp="1"/>
          </p:cNvSpPr>
          <p:nvPr>
            <p:ph type="sldNum" sz="quarter" idx="12"/>
          </p:nvPr>
        </p:nvSpPr>
        <p:spPr/>
        <p:txBody>
          <a:bodyPr/>
          <a:lstStyle/>
          <a:p>
            <a:fld id="{D8E5CBA6-909A-4217-9F7C-938926614154}" type="slidenum">
              <a:rPr lang="en-US" altLang="en-US" smtClean="0"/>
              <a:pPr/>
              <a:t>50</a:t>
            </a:fld>
            <a:endParaRPr lang="en-US" altLang="en-US"/>
          </a:p>
        </p:txBody>
      </p:sp>
    </p:spTree>
    <p:extLst>
      <p:ext uri="{BB962C8B-B14F-4D97-AF65-F5344CB8AC3E}">
        <p14:creationId xmlns:p14="http://schemas.microsoft.com/office/powerpoint/2010/main" val="1140608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Motivation</a:t>
            </a:r>
            <a:endParaRPr lang="en-US" dirty="0"/>
          </a:p>
        </p:txBody>
      </p:sp>
      <p:sp>
        <p:nvSpPr>
          <p:cNvPr id="27651" name="Rectangle 3"/>
          <p:cNvSpPr>
            <a:spLocks noGrp="1" noChangeArrowheads="1"/>
          </p:cNvSpPr>
          <p:nvPr>
            <p:ph idx="1"/>
          </p:nvPr>
        </p:nvSpPr>
        <p:spPr/>
        <p:txBody>
          <a:bodyPr/>
          <a:lstStyle/>
          <a:p>
            <a:r>
              <a:rPr lang="en-US" dirty="0" smtClean="0"/>
              <a:t>Assume that we use an AVL tree to store about 20 million records</a:t>
            </a:r>
          </a:p>
          <a:p>
            <a:r>
              <a:rPr lang="en-US" dirty="0" smtClean="0"/>
              <a:t>We end up with a very deep binary tree with lots of different disk accesses; log2 20,000,000 is about 24, so this takes about 0.2 seconds  </a:t>
            </a:r>
          </a:p>
          <a:p>
            <a:r>
              <a:rPr lang="en-US" dirty="0" smtClean="0"/>
              <a:t>We can’t improve on the log(n) lower bound on search for a binary tree</a:t>
            </a:r>
          </a:p>
          <a:p>
            <a:r>
              <a:rPr lang="en-US" dirty="0" smtClean="0"/>
              <a:t>But, the solution is to use more branches and thus reduce the height of the tree!</a:t>
            </a:r>
          </a:p>
          <a:p>
            <a:pPr lvl="1"/>
            <a:r>
              <a:rPr lang="en-US" dirty="0" smtClean="0"/>
              <a:t>As branching increases, depth decreases</a:t>
            </a:r>
            <a:endParaRPr lang="en-US" dirty="0"/>
          </a:p>
        </p:txBody>
      </p:sp>
      <p:sp>
        <p:nvSpPr>
          <p:cNvPr id="5" name="Slide Number Placeholder 4"/>
          <p:cNvSpPr>
            <a:spLocks noGrp="1"/>
          </p:cNvSpPr>
          <p:nvPr>
            <p:ph type="sldNum" sz="quarter" idx="12"/>
          </p:nvPr>
        </p:nvSpPr>
        <p:spPr/>
        <p:txBody>
          <a:bodyPr/>
          <a:lstStyle/>
          <a:p>
            <a:fld id="{79492B0A-B765-48A1-84D1-F37BF46CA6E0}" type="slidenum">
              <a:rPr lang="en-US" altLang="en-US" smtClean="0"/>
              <a:pPr/>
              <a:t>51</a:t>
            </a:fld>
            <a:endParaRPr lang="en-US" altLang="en-US"/>
          </a:p>
        </p:txBody>
      </p:sp>
    </p:spTree>
    <p:extLst>
      <p:ext uri="{BB962C8B-B14F-4D97-AF65-F5344CB8AC3E}">
        <p14:creationId xmlns:p14="http://schemas.microsoft.com/office/powerpoint/2010/main" val="41075114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lstStyle/>
          <a:p>
            <a:r>
              <a:rPr lang="en-US" smtClean="0"/>
              <a:t>Multi-Way Search Tree</a:t>
            </a:r>
            <a:endParaRPr lang="en-US" dirty="0"/>
          </a:p>
        </p:txBody>
      </p:sp>
      <p:sp>
        <p:nvSpPr>
          <p:cNvPr id="144387" name="Rectangle 1027" descr="Rectangle: Click to edit Master text styles&#10;Second level&#10;Third level&#10;Fourth level&#10;Fifth level"/>
          <p:cNvSpPr>
            <a:spLocks noGrp="1" noChangeArrowheads="1"/>
          </p:cNvSpPr>
          <p:nvPr>
            <p:ph idx="1"/>
          </p:nvPr>
        </p:nvSpPr>
        <p:spPr/>
        <p:txBody>
          <a:bodyPr/>
          <a:lstStyle/>
          <a:p>
            <a:pPr>
              <a:lnSpc>
                <a:spcPct val="90000"/>
              </a:lnSpc>
            </a:pPr>
            <a:r>
              <a:rPr lang="en-US" sz="2400" dirty="0" smtClean="0"/>
              <a:t>A multi-way search tree is an ordered tree such that </a:t>
            </a:r>
          </a:p>
          <a:p>
            <a:pPr lvl="1">
              <a:lnSpc>
                <a:spcPct val="90000"/>
              </a:lnSpc>
            </a:pPr>
            <a:r>
              <a:rPr lang="en-US" sz="2000" dirty="0" smtClean="0"/>
              <a:t>Each internal node has at least two children and stores  </a:t>
            </a:r>
            <a:r>
              <a:rPr lang="en-US" sz="2000" b="1" i="1" dirty="0" smtClean="0">
                <a:latin typeface="Times New Roman" pitchFamily="18" charset="0"/>
              </a:rPr>
              <a:t>d</a:t>
            </a:r>
            <a:r>
              <a:rPr lang="en-US" sz="2000" b="1" i="1" dirty="0" smtClean="0">
                <a:latin typeface="Symbol" pitchFamily="18" charset="2"/>
              </a:rPr>
              <a:t> </a:t>
            </a:r>
            <a:r>
              <a:rPr lang="en-US" sz="2000" dirty="0" smtClean="0">
                <a:latin typeface="Symbol" pitchFamily="18" charset="2"/>
              </a:rPr>
              <a:t>-</a:t>
            </a:r>
            <a:r>
              <a:rPr lang="en-US" sz="2000" dirty="0" smtClean="0">
                <a:latin typeface="Times New Roman" pitchFamily="18" charset="0"/>
              </a:rPr>
              <a:t>1 </a:t>
            </a:r>
            <a:r>
              <a:rPr lang="en-US" sz="2000" dirty="0" smtClean="0"/>
              <a:t>key-element items </a:t>
            </a:r>
            <a:r>
              <a:rPr lang="en-US" sz="2000" dirty="0" smtClean="0">
                <a:latin typeface="Times New Roman" pitchFamily="18" charset="0"/>
              </a:rPr>
              <a:t>(</a:t>
            </a:r>
            <a:r>
              <a:rPr lang="en-US" sz="2000" b="1" i="1" dirty="0" err="1" smtClean="0">
                <a:latin typeface="Times New Roman" pitchFamily="18" charset="0"/>
              </a:rPr>
              <a:t>k</a:t>
            </a:r>
            <a:r>
              <a:rPr lang="en-US" sz="2000" b="1" i="1" baseline="-25000" dirty="0" err="1" smtClean="0">
                <a:latin typeface="Times New Roman" pitchFamily="18" charset="0"/>
              </a:rPr>
              <a:t>i</a:t>
            </a:r>
            <a:r>
              <a:rPr lang="en-US" sz="2000" dirty="0" smtClean="0">
                <a:latin typeface="Times New Roman" pitchFamily="18" charset="0"/>
              </a:rPr>
              <a:t>, </a:t>
            </a:r>
            <a:r>
              <a:rPr lang="en-US" sz="2000" b="1" i="1" dirty="0" err="1" smtClean="0">
                <a:latin typeface="Times New Roman" pitchFamily="18" charset="0"/>
              </a:rPr>
              <a:t>o</a:t>
            </a:r>
            <a:r>
              <a:rPr lang="en-US" sz="2000" b="1" i="1" baseline="-25000" dirty="0" err="1" smtClean="0">
                <a:latin typeface="Times New Roman" pitchFamily="18" charset="0"/>
              </a:rPr>
              <a:t>i</a:t>
            </a:r>
            <a:r>
              <a:rPr lang="en-US" sz="2000" dirty="0" smtClean="0">
                <a:latin typeface="Times New Roman" pitchFamily="18" charset="0"/>
              </a:rPr>
              <a:t>)</a:t>
            </a:r>
            <a:r>
              <a:rPr lang="en-US" sz="2000" dirty="0" smtClean="0"/>
              <a:t>, where </a:t>
            </a:r>
            <a:r>
              <a:rPr lang="en-US" sz="2000" b="1" i="1" dirty="0" smtClean="0">
                <a:latin typeface="Times New Roman" pitchFamily="18" charset="0"/>
              </a:rPr>
              <a:t>d </a:t>
            </a:r>
            <a:r>
              <a:rPr lang="en-US" sz="2000" dirty="0" smtClean="0"/>
              <a:t>is the number of children </a:t>
            </a:r>
          </a:p>
          <a:p>
            <a:pPr lvl="1">
              <a:lnSpc>
                <a:spcPct val="90000"/>
              </a:lnSpc>
            </a:pPr>
            <a:r>
              <a:rPr lang="en-US" sz="2000" dirty="0" smtClean="0"/>
              <a:t>For a node with children </a:t>
            </a:r>
            <a:r>
              <a:rPr lang="en-US" sz="2000" b="1" i="1" dirty="0" smtClean="0">
                <a:latin typeface="Times New Roman" pitchFamily="18" charset="0"/>
              </a:rPr>
              <a:t>v</a:t>
            </a:r>
            <a:r>
              <a:rPr lang="en-US" sz="2000" baseline="-25000" dirty="0" smtClean="0">
                <a:latin typeface="Times New Roman" pitchFamily="18" charset="0"/>
              </a:rPr>
              <a:t>1 </a:t>
            </a:r>
            <a:r>
              <a:rPr lang="en-US" sz="2000" b="1" i="1" dirty="0" smtClean="0">
                <a:latin typeface="Times New Roman" pitchFamily="18" charset="0"/>
              </a:rPr>
              <a:t>v</a:t>
            </a:r>
            <a:r>
              <a:rPr lang="en-US" sz="2000" baseline="-25000" dirty="0" smtClean="0">
                <a:latin typeface="Times New Roman" pitchFamily="18" charset="0"/>
              </a:rPr>
              <a:t>2</a:t>
            </a:r>
            <a:r>
              <a:rPr lang="en-US" sz="2000" dirty="0" smtClean="0">
                <a:latin typeface="Times New Roman" pitchFamily="18" charset="0"/>
              </a:rPr>
              <a:t> … </a:t>
            </a:r>
            <a:r>
              <a:rPr lang="en-US" sz="2000" b="1" i="1" dirty="0" err="1" smtClean="0">
                <a:latin typeface="Times New Roman" pitchFamily="18" charset="0"/>
              </a:rPr>
              <a:t>v</a:t>
            </a:r>
            <a:r>
              <a:rPr lang="en-US" sz="2000" b="1" i="1" baseline="-25000" dirty="0" err="1" smtClean="0">
                <a:latin typeface="Times New Roman" pitchFamily="18" charset="0"/>
              </a:rPr>
              <a:t>d</a:t>
            </a:r>
            <a:r>
              <a:rPr lang="en-US" sz="2000" baseline="-25000" dirty="0" smtClean="0">
                <a:latin typeface="Times New Roman" pitchFamily="18" charset="0"/>
              </a:rPr>
              <a:t>  </a:t>
            </a:r>
            <a:r>
              <a:rPr lang="en-US" sz="2000" dirty="0" smtClean="0"/>
              <a:t>storing  keys </a:t>
            </a:r>
            <a:r>
              <a:rPr lang="en-US" sz="2000" b="1" i="1" dirty="0" smtClean="0">
                <a:latin typeface="Times New Roman" pitchFamily="18" charset="0"/>
              </a:rPr>
              <a:t>k</a:t>
            </a:r>
            <a:r>
              <a:rPr lang="en-US" sz="2000" baseline="-25000" dirty="0" smtClean="0">
                <a:latin typeface="Times New Roman" pitchFamily="18" charset="0"/>
              </a:rPr>
              <a:t>1 </a:t>
            </a:r>
            <a:r>
              <a:rPr lang="en-US" sz="2000" b="1" i="1" dirty="0" smtClean="0">
                <a:latin typeface="Times New Roman" pitchFamily="18" charset="0"/>
              </a:rPr>
              <a:t>k</a:t>
            </a:r>
            <a:r>
              <a:rPr lang="en-US" sz="2000" baseline="-25000" dirty="0" smtClean="0">
                <a:latin typeface="Times New Roman" pitchFamily="18" charset="0"/>
              </a:rPr>
              <a:t>2</a:t>
            </a:r>
            <a:r>
              <a:rPr lang="en-US" sz="2000" dirty="0" smtClean="0">
                <a:latin typeface="Times New Roman" pitchFamily="18" charset="0"/>
              </a:rPr>
              <a:t> … </a:t>
            </a:r>
            <a:r>
              <a:rPr lang="en-US" sz="2000" b="1" i="1" dirty="0" smtClean="0">
                <a:latin typeface="Times New Roman" pitchFamily="18" charset="0"/>
              </a:rPr>
              <a:t>k</a:t>
            </a:r>
            <a:r>
              <a:rPr lang="en-US" sz="2000" b="1" i="1" baseline="-25000" dirty="0" smtClean="0">
                <a:latin typeface="Times New Roman" pitchFamily="18" charset="0"/>
              </a:rPr>
              <a:t>d</a:t>
            </a:r>
            <a:r>
              <a:rPr lang="en-US" sz="2000" baseline="-25000" dirty="0" smtClean="0">
                <a:latin typeface="Symbol" pitchFamily="18" charset="2"/>
              </a:rPr>
              <a:t>-</a:t>
            </a:r>
            <a:r>
              <a:rPr lang="en-US" sz="2000" baseline="-25000" dirty="0" smtClean="0">
                <a:latin typeface="Times New Roman" pitchFamily="18" charset="0"/>
              </a:rPr>
              <a:t>1</a:t>
            </a:r>
            <a:endParaRPr lang="en-US" sz="2000" dirty="0" smtClean="0"/>
          </a:p>
          <a:p>
            <a:pPr lvl="2">
              <a:lnSpc>
                <a:spcPct val="90000"/>
              </a:lnSpc>
            </a:pPr>
            <a:r>
              <a:rPr lang="en-US" sz="1800" dirty="0" smtClean="0"/>
              <a:t>keys in the </a:t>
            </a:r>
            <a:r>
              <a:rPr lang="en-US" sz="1800" dirty="0" err="1" smtClean="0"/>
              <a:t>subtree</a:t>
            </a:r>
            <a:r>
              <a:rPr lang="en-US" sz="1800" dirty="0" smtClean="0"/>
              <a:t> of </a:t>
            </a:r>
            <a:r>
              <a:rPr lang="en-US" sz="1800" b="1" i="1" dirty="0" smtClean="0">
                <a:latin typeface="Times New Roman" pitchFamily="18" charset="0"/>
              </a:rPr>
              <a:t>v</a:t>
            </a:r>
            <a:r>
              <a:rPr lang="en-US" sz="1800" baseline="-25000" dirty="0" smtClean="0">
                <a:latin typeface="Times New Roman" pitchFamily="18" charset="0"/>
              </a:rPr>
              <a:t>1 </a:t>
            </a:r>
            <a:r>
              <a:rPr lang="en-US" sz="1800" dirty="0" smtClean="0"/>
              <a:t>are less than </a:t>
            </a:r>
            <a:r>
              <a:rPr lang="en-US" sz="1800" b="1" i="1" dirty="0" smtClean="0">
                <a:latin typeface="Times New Roman" pitchFamily="18" charset="0"/>
              </a:rPr>
              <a:t>k</a:t>
            </a:r>
            <a:r>
              <a:rPr lang="en-US" sz="1800" baseline="-25000" dirty="0" smtClean="0">
                <a:latin typeface="Times New Roman" pitchFamily="18" charset="0"/>
              </a:rPr>
              <a:t>1</a:t>
            </a:r>
          </a:p>
          <a:p>
            <a:pPr lvl="2">
              <a:lnSpc>
                <a:spcPct val="90000"/>
              </a:lnSpc>
            </a:pPr>
            <a:r>
              <a:rPr lang="en-US" sz="1800" dirty="0" smtClean="0"/>
              <a:t>keys in the </a:t>
            </a:r>
            <a:r>
              <a:rPr lang="en-US" sz="1800" dirty="0" err="1" smtClean="0"/>
              <a:t>subtree</a:t>
            </a:r>
            <a:r>
              <a:rPr lang="en-US" sz="1800" dirty="0" smtClean="0"/>
              <a:t> of </a:t>
            </a:r>
            <a:r>
              <a:rPr lang="en-US" sz="1800" b="1" i="1" dirty="0" smtClean="0">
                <a:latin typeface="Times New Roman" pitchFamily="18" charset="0"/>
              </a:rPr>
              <a:t>v</a:t>
            </a:r>
            <a:r>
              <a:rPr lang="en-US" sz="1800" b="1" i="1" baseline="-25000" dirty="0" smtClean="0">
                <a:latin typeface="Times New Roman" pitchFamily="18" charset="0"/>
              </a:rPr>
              <a:t>i</a:t>
            </a:r>
            <a:r>
              <a:rPr lang="en-US" sz="1800" dirty="0" smtClean="0"/>
              <a:t> are between </a:t>
            </a:r>
            <a:r>
              <a:rPr lang="en-US" sz="1800" b="1" i="1" dirty="0" smtClean="0">
                <a:latin typeface="Times New Roman" pitchFamily="18" charset="0"/>
              </a:rPr>
              <a:t>k</a:t>
            </a:r>
            <a:r>
              <a:rPr lang="en-US" sz="1800" b="1" i="1" baseline="-25000" dirty="0" smtClean="0">
                <a:latin typeface="Times New Roman" pitchFamily="18" charset="0"/>
              </a:rPr>
              <a:t>i</a:t>
            </a:r>
            <a:r>
              <a:rPr lang="en-US" sz="1800" baseline="-25000" dirty="0" smtClean="0">
                <a:latin typeface="Symbol" pitchFamily="18" charset="2"/>
              </a:rPr>
              <a:t>-</a:t>
            </a:r>
            <a:r>
              <a:rPr lang="en-US" sz="1800" baseline="-25000" dirty="0" smtClean="0">
                <a:latin typeface="Times New Roman" pitchFamily="18" charset="0"/>
              </a:rPr>
              <a:t>1 </a:t>
            </a:r>
            <a:r>
              <a:rPr lang="en-US" sz="1800" dirty="0" smtClean="0"/>
              <a:t>and </a:t>
            </a:r>
            <a:r>
              <a:rPr lang="en-US" sz="1800" b="1" i="1" dirty="0" err="1" smtClean="0">
                <a:latin typeface="Times New Roman" pitchFamily="18" charset="0"/>
              </a:rPr>
              <a:t>k</a:t>
            </a:r>
            <a:r>
              <a:rPr lang="en-US" sz="1800" b="1" i="1" baseline="-25000" dirty="0" err="1" smtClean="0">
                <a:latin typeface="Times New Roman" pitchFamily="18" charset="0"/>
              </a:rPr>
              <a:t>i</a:t>
            </a:r>
            <a:r>
              <a:rPr lang="en-US" sz="1800" b="1" i="1" dirty="0" smtClean="0">
                <a:latin typeface="Times New Roman" pitchFamily="18" charset="0"/>
              </a:rPr>
              <a:t> </a:t>
            </a:r>
            <a:r>
              <a:rPr lang="en-US" sz="1800" dirty="0" smtClean="0">
                <a:latin typeface="Times New Roman" pitchFamily="18" charset="0"/>
              </a:rPr>
              <a:t>(</a:t>
            </a:r>
            <a:r>
              <a:rPr lang="en-US" sz="1800" b="1" i="1" dirty="0" err="1" smtClean="0">
                <a:latin typeface="Times New Roman" pitchFamily="18" charset="0"/>
              </a:rPr>
              <a:t>i</a:t>
            </a:r>
            <a:r>
              <a:rPr lang="en-US" sz="1800" dirty="0" smtClean="0">
                <a:latin typeface="Times New Roman" pitchFamily="18" charset="0"/>
              </a:rPr>
              <a:t> = 2, …, </a:t>
            </a:r>
            <a:r>
              <a:rPr lang="en-US" sz="1800" b="1" i="1" dirty="0" smtClean="0">
                <a:latin typeface="Times New Roman" pitchFamily="18" charset="0"/>
              </a:rPr>
              <a:t>d</a:t>
            </a:r>
            <a:r>
              <a:rPr lang="en-US" sz="1800" dirty="0" smtClean="0">
                <a:latin typeface="Symbol" pitchFamily="18" charset="2"/>
              </a:rPr>
              <a:t> - </a:t>
            </a:r>
            <a:r>
              <a:rPr lang="en-US" sz="1800" dirty="0" smtClean="0">
                <a:latin typeface="Times New Roman" pitchFamily="18" charset="0"/>
              </a:rPr>
              <a:t>1)</a:t>
            </a:r>
            <a:endParaRPr lang="en-US" sz="1800" baseline="-25000" dirty="0" smtClean="0">
              <a:latin typeface="Times New Roman" pitchFamily="18" charset="0"/>
            </a:endParaRPr>
          </a:p>
          <a:p>
            <a:pPr lvl="2">
              <a:lnSpc>
                <a:spcPct val="90000"/>
              </a:lnSpc>
            </a:pPr>
            <a:r>
              <a:rPr lang="en-US" sz="1800" dirty="0" smtClean="0"/>
              <a:t>keys in the </a:t>
            </a:r>
            <a:r>
              <a:rPr lang="en-US" sz="1800" dirty="0" err="1" smtClean="0"/>
              <a:t>subtree</a:t>
            </a:r>
            <a:r>
              <a:rPr lang="en-US" sz="1800" dirty="0" smtClean="0"/>
              <a:t> of </a:t>
            </a:r>
            <a:r>
              <a:rPr lang="en-US" sz="1800" b="1" i="1" dirty="0" err="1" smtClean="0">
                <a:latin typeface="Times New Roman" pitchFamily="18" charset="0"/>
              </a:rPr>
              <a:t>v</a:t>
            </a:r>
            <a:r>
              <a:rPr lang="en-US" sz="1800" b="1" i="1" baseline="-25000" dirty="0" err="1" smtClean="0">
                <a:latin typeface="Times New Roman" pitchFamily="18" charset="0"/>
              </a:rPr>
              <a:t>d</a:t>
            </a:r>
            <a:r>
              <a:rPr lang="en-US" sz="1800" b="1" i="1" dirty="0" smtClean="0">
                <a:latin typeface="Times New Roman" pitchFamily="18" charset="0"/>
              </a:rPr>
              <a:t> </a:t>
            </a:r>
            <a:r>
              <a:rPr lang="en-US" sz="1800" dirty="0" smtClean="0"/>
              <a:t>are greater than </a:t>
            </a:r>
            <a:r>
              <a:rPr lang="en-US" sz="1800" b="1" i="1" dirty="0" smtClean="0">
                <a:latin typeface="Times New Roman" pitchFamily="18" charset="0"/>
              </a:rPr>
              <a:t>k</a:t>
            </a:r>
            <a:r>
              <a:rPr lang="en-US" sz="1800" b="1" i="1" baseline="-25000" dirty="0" smtClean="0">
                <a:latin typeface="Times New Roman" pitchFamily="18" charset="0"/>
              </a:rPr>
              <a:t>d</a:t>
            </a:r>
            <a:r>
              <a:rPr lang="en-US" sz="1800" baseline="-25000" dirty="0" smtClean="0">
                <a:latin typeface="Symbol" pitchFamily="18" charset="2"/>
              </a:rPr>
              <a:t>-</a:t>
            </a:r>
            <a:r>
              <a:rPr lang="en-US" sz="1800" baseline="-25000" dirty="0" smtClean="0">
                <a:latin typeface="Times New Roman" pitchFamily="18" charset="0"/>
              </a:rPr>
              <a:t>1</a:t>
            </a:r>
          </a:p>
          <a:p>
            <a:pPr lvl="1">
              <a:lnSpc>
                <a:spcPct val="90000"/>
              </a:lnSpc>
            </a:pPr>
            <a:r>
              <a:rPr lang="en-US" sz="2000" dirty="0" smtClean="0"/>
              <a:t>The leaves store no items and serve </a:t>
            </a:r>
            <a:r>
              <a:rPr lang="en-US" sz="2000" smtClean="0"/>
              <a:t>as placeholders</a:t>
            </a:r>
          </a:p>
          <a:p>
            <a:pPr lvl="1">
              <a:lnSpc>
                <a:spcPct val="90000"/>
              </a:lnSpc>
            </a:pPr>
            <a:r>
              <a:rPr lang="en-US" smtClean="0"/>
              <a:t>There are no duplicate keys</a:t>
            </a:r>
            <a:endParaRPr lang="en-US" sz="2000" dirty="0"/>
          </a:p>
        </p:txBody>
      </p:sp>
      <p:grpSp>
        <p:nvGrpSpPr>
          <p:cNvPr id="7" name="Group 6"/>
          <p:cNvGrpSpPr/>
          <p:nvPr/>
        </p:nvGrpSpPr>
        <p:grpSpPr>
          <a:xfrm>
            <a:off x="1524000" y="4267200"/>
            <a:ext cx="6934200" cy="2133600"/>
            <a:chOff x="1524000" y="4267200"/>
            <a:chExt cx="6934200" cy="2133600"/>
          </a:xfrm>
        </p:grpSpPr>
        <p:sp>
          <p:nvSpPr>
            <p:cNvPr id="144422" name="Oval 1062"/>
            <p:cNvSpPr>
              <a:spLocks noChangeArrowheads="1"/>
            </p:cNvSpPr>
            <p:nvPr/>
          </p:nvSpPr>
          <p:spPr bwMode="auto">
            <a:xfrm>
              <a:off x="4038600" y="4267200"/>
              <a:ext cx="15240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11    24</a:t>
              </a:r>
            </a:p>
          </p:txBody>
        </p:sp>
        <p:sp>
          <p:nvSpPr>
            <p:cNvPr id="144423" name="Oval 1063"/>
            <p:cNvSpPr>
              <a:spLocks noChangeArrowheads="1"/>
            </p:cNvSpPr>
            <p:nvPr/>
          </p:nvSpPr>
          <p:spPr bwMode="auto">
            <a:xfrm>
              <a:off x="1600200" y="4876800"/>
              <a:ext cx="19812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2   6   8</a:t>
              </a:r>
              <a:endParaRPr lang="en-US" sz="2400"/>
            </a:p>
          </p:txBody>
        </p:sp>
        <p:sp>
          <p:nvSpPr>
            <p:cNvPr id="144424" name="Oval 1064"/>
            <p:cNvSpPr>
              <a:spLocks noChangeArrowheads="1"/>
            </p:cNvSpPr>
            <p:nvPr/>
          </p:nvSpPr>
          <p:spPr bwMode="auto">
            <a:xfrm>
              <a:off x="4267200" y="4876800"/>
              <a:ext cx="10668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15</a:t>
              </a:r>
            </a:p>
          </p:txBody>
        </p:sp>
        <p:sp>
          <p:nvSpPr>
            <p:cNvPr id="144425" name="Oval 1065"/>
            <p:cNvSpPr>
              <a:spLocks noChangeArrowheads="1"/>
            </p:cNvSpPr>
            <p:nvPr/>
          </p:nvSpPr>
          <p:spPr bwMode="auto">
            <a:xfrm>
              <a:off x="6896100" y="5486400"/>
              <a:ext cx="9906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30</a:t>
              </a:r>
              <a:endParaRPr lang="en-US" sz="2400"/>
            </a:p>
          </p:txBody>
        </p:sp>
        <p:sp>
          <p:nvSpPr>
            <p:cNvPr id="144426" name="Oval 1066"/>
            <p:cNvSpPr>
              <a:spLocks noChangeArrowheads="1"/>
            </p:cNvSpPr>
            <p:nvPr/>
          </p:nvSpPr>
          <p:spPr bwMode="auto">
            <a:xfrm>
              <a:off x="6553200" y="4876800"/>
              <a:ext cx="16764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27    32</a:t>
              </a:r>
              <a:endParaRPr lang="en-US" sz="2400"/>
            </a:p>
          </p:txBody>
        </p:sp>
        <p:sp>
          <p:nvSpPr>
            <p:cNvPr id="144427" name="Rectangle 1067"/>
            <p:cNvSpPr>
              <a:spLocks noChangeArrowheads="1"/>
            </p:cNvSpPr>
            <p:nvPr/>
          </p:nvSpPr>
          <p:spPr bwMode="auto">
            <a:xfrm>
              <a:off x="63246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28" name="Rectangle 1068"/>
            <p:cNvSpPr>
              <a:spLocks noChangeArrowheads="1"/>
            </p:cNvSpPr>
            <p:nvPr/>
          </p:nvSpPr>
          <p:spPr bwMode="auto">
            <a:xfrm>
              <a:off x="81534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29" name="Rectangle 1069"/>
            <p:cNvSpPr>
              <a:spLocks noChangeArrowheads="1"/>
            </p:cNvSpPr>
            <p:nvPr/>
          </p:nvSpPr>
          <p:spPr bwMode="auto">
            <a:xfrm>
              <a:off x="42672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30" name="Rectangle 1070"/>
            <p:cNvSpPr>
              <a:spLocks noChangeArrowheads="1"/>
            </p:cNvSpPr>
            <p:nvPr/>
          </p:nvSpPr>
          <p:spPr bwMode="auto">
            <a:xfrm>
              <a:off x="50292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31" name="Rectangle 1071"/>
            <p:cNvSpPr>
              <a:spLocks noChangeArrowheads="1"/>
            </p:cNvSpPr>
            <p:nvPr/>
          </p:nvSpPr>
          <p:spPr bwMode="auto">
            <a:xfrm>
              <a:off x="15240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32" name="Rectangle 1072"/>
            <p:cNvSpPr>
              <a:spLocks noChangeArrowheads="1"/>
            </p:cNvSpPr>
            <p:nvPr/>
          </p:nvSpPr>
          <p:spPr bwMode="auto">
            <a:xfrm>
              <a:off x="21336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33" name="Rectangle 1073"/>
            <p:cNvSpPr>
              <a:spLocks noChangeArrowheads="1"/>
            </p:cNvSpPr>
            <p:nvPr/>
          </p:nvSpPr>
          <p:spPr bwMode="auto">
            <a:xfrm>
              <a:off x="27432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34" name="Rectangle 1074"/>
            <p:cNvSpPr>
              <a:spLocks noChangeArrowheads="1"/>
            </p:cNvSpPr>
            <p:nvPr/>
          </p:nvSpPr>
          <p:spPr bwMode="auto">
            <a:xfrm>
              <a:off x="3352800" y="54864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4435" name="AutoShape 1075"/>
            <p:cNvCxnSpPr>
              <a:cxnSpLocks noChangeShapeType="1"/>
              <a:stCxn id="144422" idx="3"/>
              <a:endCxn id="144423" idx="0"/>
            </p:cNvCxnSpPr>
            <p:nvPr/>
          </p:nvCxnSpPr>
          <p:spPr bwMode="auto">
            <a:xfrm flipH="1">
              <a:off x="2590800" y="4602163"/>
              <a:ext cx="1671638"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36" name="AutoShape 1076"/>
            <p:cNvCxnSpPr>
              <a:cxnSpLocks noChangeShapeType="1"/>
              <a:stCxn id="144422" idx="4"/>
              <a:endCxn id="144424" idx="0"/>
            </p:cNvCxnSpPr>
            <p:nvPr/>
          </p:nvCxnSpPr>
          <p:spPr bwMode="auto">
            <a:xfrm>
              <a:off x="4800600" y="4657725"/>
              <a:ext cx="0" cy="2095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37" name="AutoShape 1077"/>
            <p:cNvCxnSpPr>
              <a:cxnSpLocks noChangeShapeType="1"/>
              <a:stCxn id="144422" idx="5"/>
              <a:endCxn id="144426" idx="0"/>
            </p:cNvCxnSpPr>
            <p:nvPr/>
          </p:nvCxnSpPr>
          <p:spPr bwMode="auto">
            <a:xfrm>
              <a:off x="5338763" y="4602163"/>
              <a:ext cx="2052637"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38" name="AutoShape 1078"/>
            <p:cNvCxnSpPr>
              <a:cxnSpLocks noChangeShapeType="1"/>
              <a:stCxn id="144423" idx="3"/>
              <a:endCxn id="144431" idx="0"/>
            </p:cNvCxnSpPr>
            <p:nvPr/>
          </p:nvCxnSpPr>
          <p:spPr bwMode="auto">
            <a:xfrm flipH="1">
              <a:off x="1676400" y="5211763"/>
              <a:ext cx="214313"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39" name="AutoShape 1079"/>
            <p:cNvCxnSpPr>
              <a:cxnSpLocks noChangeShapeType="1"/>
              <a:stCxn id="144423" idx="5"/>
              <a:endCxn id="144434" idx="0"/>
            </p:cNvCxnSpPr>
            <p:nvPr/>
          </p:nvCxnSpPr>
          <p:spPr bwMode="auto">
            <a:xfrm>
              <a:off x="3290888" y="5211763"/>
              <a:ext cx="214312"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440" name="Line 1080"/>
            <p:cNvSpPr>
              <a:spLocks noChangeShapeType="1"/>
            </p:cNvSpPr>
            <p:nvPr/>
          </p:nvSpPr>
          <p:spPr bwMode="auto">
            <a:xfrm flipV="1">
              <a:off x="2286000" y="5257800"/>
              <a:ext cx="762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1" name="Line 1081"/>
            <p:cNvSpPr>
              <a:spLocks noChangeShapeType="1"/>
            </p:cNvSpPr>
            <p:nvPr/>
          </p:nvSpPr>
          <p:spPr bwMode="auto">
            <a:xfrm flipH="1" flipV="1">
              <a:off x="2819400" y="5257800"/>
              <a:ext cx="762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2" name="Rectangle 1082"/>
            <p:cNvSpPr>
              <a:spLocks noChangeArrowheads="1"/>
            </p:cNvSpPr>
            <p:nvPr/>
          </p:nvSpPr>
          <p:spPr bwMode="auto">
            <a:xfrm>
              <a:off x="6896100" y="60960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3" name="Rectangle 1083"/>
            <p:cNvSpPr>
              <a:spLocks noChangeArrowheads="1"/>
            </p:cNvSpPr>
            <p:nvPr/>
          </p:nvSpPr>
          <p:spPr bwMode="auto">
            <a:xfrm>
              <a:off x="7581900" y="60960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4444" name="AutoShape 1084"/>
            <p:cNvCxnSpPr>
              <a:cxnSpLocks noChangeShapeType="1"/>
              <a:stCxn id="144425" idx="0"/>
              <a:endCxn id="144426" idx="4"/>
            </p:cNvCxnSpPr>
            <p:nvPr/>
          </p:nvCxnSpPr>
          <p:spPr bwMode="auto">
            <a:xfrm flipV="1">
              <a:off x="7391400" y="5267325"/>
              <a:ext cx="0" cy="2095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45" name="AutoShape 1085"/>
            <p:cNvCxnSpPr>
              <a:cxnSpLocks noChangeShapeType="1"/>
              <a:stCxn id="144427" idx="0"/>
              <a:endCxn id="144426" idx="3"/>
            </p:cNvCxnSpPr>
            <p:nvPr/>
          </p:nvCxnSpPr>
          <p:spPr bwMode="auto">
            <a:xfrm flipV="1">
              <a:off x="6477000" y="5211763"/>
              <a:ext cx="322263"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46" name="AutoShape 1086"/>
            <p:cNvCxnSpPr>
              <a:cxnSpLocks noChangeShapeType="1"/>
              <a:stCxn id="144428" idx="0"/>
              <a:endCxn id="144426" idx="5"/>
            </p:cNvCxnSpPr>
            <p:nvPr/>
          </p:nvCxnSpPr>
          <p:spPr bwMode="auto">
            <a:xfrm flipH="1" flipV="1">
              <a:off x="7983538" y="5211763"/>
              <a:ext cx="322262"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447" name="Line 1087"/>
            <p:cNvSpPr>
              <a:spLocks noChangeShapeType="1"/>
            </p:cNvSpPr>
            <p:nvPr/>
          </p:nvSpPr>
          <p:spPr bwMode="auto">
            <a:xfrm flipH="1" flipV="1">
              <a:off x="5029200" y="5257800"/>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8" name="Line 1088"/>
            <p:cNvSpPr>
              <a:spLocks noChangeShapeType="1"/>
            </p:cNvSpPr>
            <p:nvPr/>
          </p:nvSpPr>
          <p:spPr bwMode="auto">
            <a:xfrm flipV="1">
              <a:off x="4419600" y="5257800"/>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9" name="Line 1089"/>
            <p:cNvSpPr>
              <a:spLocks noChangeShapeType="1"/>
            </p:cNvSpPr>
            <p:nvPr/>
          </p:nvSpPr>
          <p:spPr bwMode="auto">
            <a:xfrm flipV="1">
              <a:off x="7048500" y="5867400"/>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50" name="Line 1090"/>
            <p:cNvSpPr>
              <a:spLocks noChangeShapeType="1"/>
            </p:cNvSpPr>
            <p:nvPr/>
          </p:nvSpPr>
          <p:spPr bwMode="auto">
            <a:xfrm flipH="1" flipV="1">
              <a:off x="7581900" y="5867400"/>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243537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mtClean="0"/>
              <a:t>Multi-Way Inorder Traversal</a:t>
            </a:r>
            <a:endParaRPr lang="en-US"/>
          </a:p>
        </p:txBody>
      </p:sp>
      <p:sp>
        <p:nvSpPr>
          <p:cNvPr id="147459" name="Rectangle 3" descr="Rectangle: Click to edit Master text styles&#10;Second level&#10;Third level&#10;Fourth level&#10;Fifth level"/>
          <p:cNvSpPr>
            <a:spLocks noGrp="1" noChangeArrowheads="1"/>
          </p:cNvSpPr>
          <p:nvPr>
            <p:ph idx="1"/>
          </p:nvPr>
        </p:nvSpPr>
        <p:spPr/>
        <p:txBody>
          <a:bodyPr/>
          <a:lstStyle/>
          <a:p>
            <a:r>
              <a:rPr lang="en-US" sz="2000" dirty="0" smtClean="0"/>
              <a:t>We can extend the notion of </a:t>
            </a:r>
            <a:r>
              <a:rPr lang="en-US" sz="2000" dirty="0" err="1" smtClean="0"/>
              <a:t>inorder</a:t>
            </a:r>
            <a:r>
              <a:rPr lang="en-US" sz="2000" dirty="0" smtClean="0"/>
              <a:t> traversal from binary trees to multi-way search trees</a:t>
            </a:r>
          </a:p>
          <a:p>
            <a:r>
              <a:rPr lang="en-US" sz="2000" dirty="0" smtClean="0"/>
              <a:t>Namely, we visit item </a:t>
            </a:r>
            <a:r>
              <a:rPr lang="en-US" sz="2000" dirty="0" smtClean="0">
                <a:latin typeface="Times New Roman" pitchFamily="18" charset="0"/>
              </a:rPr>
              <a:t>(</a:t>
            </a:r>
            <a:r>
              <a:rPr lang="en-US" sz="2000" b="1" i="1" dirty="0" err="1" smtClean="0">
                <a:latin typeface="Times New Roman" pitchFamily="18" charset="0"/>
              </a:rPr>
              <a:t>k</a:t>
            </a:r>
            <a:r>
              <a:rPr lang="en-US" sz="2000" b="1" i="1" baseline="-25000" dirty="0" err="1" smtClean="0">
                <a:latin typeface="Times New Roman" pitchFamily="18" charset="0"/>
              </a:rPr>
              <a:t>i</a:t>
            </a:r>
            <a:r>
              <a:rPr lang="en-US" sz="2000" dirty="0" smtClean="0">
                <a:latin typeface="Times New Roman" pitchFamily="18" charset="0"/>
              </a:rPr>
              <a:t>, </a:t>
            </a:r>
            <a:r>
              <a:rPr lang="en-US" sz="2000" b="1" i="1" dirty="0" err="1" smtClean="0">
                <a:latin typeface="Times New Roman" pitchFamily="18" charset="0"/>
              </a:rPr>
              <a:t>o</a:t>
            </a:r>
            <a:r>
              <a:rPr lang="en-US" sz="2000" b="1" i="1" baseline="-25000" dirty="0" err="1" smtClean="0">
                <a:latin typeface="Times New Roman" pitchFamily="18" charset="0"/>
              </a:rPr>
              <a:t>i</a:t>
            </a:r>
            <a:r>
              <a:rPr lang="en-US" sz="2000" dirty="0" smtClean="0">
                <a:latin typeface="Times New Roman" pitchFamily="18" charset="0"/>
              </a:rPr>
              <a:t>) </a:t>
            </a:r>
            <a:r>
              <a:rPr lang="en-US" sz="2000" dirty="0" smtClean="0"/>
              <a:t>of node v between the recursive traversals of the </a:t>
            </a:r>
            <a:r>
              <a:rPr lang="en-US" sz="2000" dirty="0" err="1" smtClean="0"/>
              <a:t>subtrees</a:t>
            </a:r>
            <a:r>
              <a:rPr lang="en-US" sz="2000" dirty="0" smtClean="0"/>
              <a:t> of </a:t>
            </a:r>
            <a:r>
              <a:rPr lang="en-US" sz="2000" b="1" i="1" dirty="0" smtClean="0">
                <a:latin typeface="Times New Roman" pitchFamily="18" charset="0"/>
              </a:rPr>
              <a:t>v</a:t>
            </a:r>
            <a:r>
              <a:rPr lang="en-US" sz="2000" dirty="0" smtClean="0"/>
              <a:t> rooted at children </a:t>
            </a:r>
            <a:r>
              <a:rPr lang="en-US" sz="2000" b="1" i="1" dirty="0" smtClean="0">
                <a:latin typeface="Times New Roman" pitchFamily="18" charset="0"/>
              </a:rPr>
              <a:t>v</a:t>
            </a:r>
            <a:r>
              <a:rPr lang="en-US" sz="2000" b="1" i="1" baseline="-25000" dirty="0" smtClean="0">
                <a:latin typeface="Times New Roman" pitchFamily="18" charset="0"/>
              </a:rPr>
              <a:t>i</a:t>
            </a:r>
            <a:r>
              <a:rPr lang="en-US" sz="2000" dirty="0" smtClean="0"/>
              <a:t> and </a:t>
            </a:r>
            <a:r>
              <a:rPr lang="en-US" sz="2000" b="1" i="1" dirty="0" smtClean="0">
                <a:latin typeface="Times New Roman" pitchFamily="18" charset="0"/>
              </a:rPr>
              <a:t>v</a:t>
            </a:r>
            <a:r>
              <a:rPr lang="en-US" sz="2000" b="1" i="1" baseline="-25000" dirty="0" smtClean="0">
                <a:latin typeface="Times New Roman" pitchFamily="18" charset="0"/>
              </a:rPr>
              <a:t>i+1</a:t>
            </a:r>
            <a:endParaRPr lang="en-US" sz="2000" dirty="0" smtClean="0"/>
          </a:p>
          <a:p>
            <a:r>
              <a:rPr lang="en-US" sz="2000" dirty="0" smtClean="0"/>
              <a:t>An </a:t>
            </a:r>
            <a:r>
              <a:rPr lang="en-US" sz="2000" dirty="0" err="1" smtClean="0"/>
              <a:t>inorder</a:t>
            </a:r>
            <a:r>
              <a:rPr lang="en-US" sz="2000" dirty="0" smtClean="0"/>
              <a:t> traversal of a multi-way search tree visits the keys in increasing order</a:t>
            </a:r>
            <a:endParaRPr lang="en-US" sz="2000" dirty="0"/>
          </a:p>
        </p:txBody>
      </p:sp>
      <p:sp>
        <p:nvSpPr>
          <p:cNvPr id="147460" name="Oval 4"/>
          <p:cNvSpPr>
            <a:spLocks noChangeArrowheads="1"/>
          </p:cNvSpPr>
          <p:nvPr/>
        </p:nvSpPr>
        <p:spPr bwMode="auto">
          <a:xfrm>
            <a:off x="3810000" y="3786188"/>
            <a:ext cx="15240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11    24</a:t>
            </a:r>
          </a:p>
        </p:txBody>
      </p:sp>
      <p:sp>
        <p:nvSpPr>
          <p:cNvPr id="147461" name="Oval 5"/>
          <p:cNvSpPr>
            <a:spLocks noChangeArrowheads="1"/>
          </p:cNvSpPr>
          <p:nvPr/>
        </p:nvSpPr>
        <p:spPr bwMode="auto">
          <a:xfrm>
            <a:off x="1371600" y="4395788"/>
            <a:ext cx="19812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2   6   8</a:t>
            </a:r>
            <a:endParaRPr lang="en-US" sz="2400"/>
          </a:p>
        </p:txBody>
      </p:sp>
      <p:sp>
        <p:nvSpPr>
          <p:cNvPr id="147462" name="Oval 6"/>
          <p:cNvSpPr>
            <a:spLocks noChangeArrowheads="1"/>
          </p:cNvSpPr>
          <p:nvPr/>
        </p:nvSpPr>
        <p:spPr bwMode="auto">
          <a:xfrm>
            <a:off x="4038600" y="4395788"/>
            <a:ext cx="10668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15</a:t>
            </a:r>
          </a:p>
        </p:txBody>
      </p:sp>
      <p:sp>
        <p:nvSpPr>
          <p:cNvPr id="147463" name="Oval 7"/>
          <p:cNvSpPr>
            <a:spLocks noChangeArrowheads="1"/>
          </p:cNvSpPr>
          <p:nvPr/>
        </p:nvSpPr>
        <p:spPr bwMode="auto">
          <a:xfrm>
            <a:off x="6667500" y="5005388"/>
            <a:ext cx="9906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30</a:t>
            </a:r>
            <a:endParaRPr lang="en-US" sz="2400"/>
          </a:p>
        </p:txBody>
      </p:sp>
      <p:sp>
        <p:nvSpPr>
          <p:cNvPr id="147464" name="Oval 8"/>
          <p:cNvSpPr>
            <a:spLocks noChangeArrowheads="1"/>
          </p:cNvSpPr>
          <p:nvPr/>
        </p:nvSpPr>
        <p:spPr bwMode="auto">
          <a:xfrm>
            <a:off x="6324600" y="4395788"/>
            <a:ext cx="16764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27    32</a:t>
            </a:r>
            <a:endParaRPr lang="en-US" sz="2400"/>
          </a:p>
        </p:txBody>
      </p:sp>
      <p:sp>
        <p:nvSpPr>
          <p:cNvPr id="147465" name="Rectangle 9"/>
          <p:cNvSpPr>
            <a:spLocks noChangeArrowheads="1"/>
          </p:cNvSpPr>
          <p:nvPr/>
        </p:nvSpPr>
        <p:spPr bwMode="auto">
          <a:xfrm>
            <a:off x="60960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6" name="Rectangle 10"/>
          <p:cNvSpPr>
            <a:spLocks noChangeArrowheads="1"/>
          </p:cNvSpPr>
          <p:nvPr/>
        </p:nvSpPr>
        <p:spPr bwMode="auto">
          <a:xfrm>
            <a:off x="79248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7" name="Rectangle 11"/>
          <p:cNvSpPr>
            <a:spLocks noChangeArrowheads="1"/>
          </p:cNvSpPr>
          <p:nvPr/>
        </p:nvSpPr>
        <p:spPr bwMode="auto">
          <a:xfrm>
            <a:off x="40386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8" name="Rectangle 12"/>
          <p:cNvSpPr>
            <a:spLocks noChangeArrowheads="1"/>
          </p:cNvSpPr>
          <p:nvPr/>
        </p:nvSpPr>
        <p:spPr bwMode="auto">
          <a:xfrm>
            <a:off x="48006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9" name="Rectangle 13"/>
          <p:cNvSpPr>
            <a:spLocks noChangeArrowheads="1"/>
          </p:cNvSpPr>
          <p:nvPr/>
        </p:nvSpPr>
        <p:spPr bwMode="auto">
          <a:xfrm>
            <a:off x="12954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70" name="Rectangle 14"/>
          <p:cNvSpPr>
            <a:spLocks noChangeArrowheads="1"/>
          </p:cNvSpPr>
          <p:nvPr/>
        </p:nvSpPr>
        <p:spPr bwMode="auto">
          <a:xfrm>
            <a:off x="19050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71" name="Rectangle 15"/>
          <p:cNvSpPr>
            <a:spLocks noChangeArrowheads="1"/>
          </p:cNvSpPr>
          <p:nvPr/>
        </p:nvSpPr>
        <p:spPr bwMode="auto">
          <a:xfrm>
            <a:off x="25146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72" name="Rectangle 16"/>
          <p:cNvSpPr>
            <a:spLocks noChangeArrowheads="1"/>
          </p:cNvSpPr>
          <p:nvPr/>
        </p:nvSpPr>
        <p:spPr bwMode="auto">
          <a:xfrm>
            <a:off x="3124200" y="50053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7473" name="AutoShape 17"/>
          <p:cNvCxnSpPr>
            <a:cxnSpLocks noChangeShapeType="1"/>
            <a:stCxn id="147460" idx="3"/>
            <a:endCxn id="147461" idx="0"/>
          </p:cNvCxnSpPr>
          <p:nvPr/>
        </p:nvCxnSpPr>
        <p:spPr bwMode="auto">
          <a:xfrm flipH="1">
            <a:off x="2362200" y="4121150"/>
            <a:ext cx="1671638"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74" name="AutoShape 18"/>
          <p:cNvCxnSpPr>
            <a:cxnSpLocks noChangeShapeType="1"/>
            <a:stCxn id="147460" idx="4"/>
            <a:endCxn id="147462" idx="0"/>
          </p:cNvCxnSpPr>
          <p:nvPr/>
        </p:nvCxnSpPr>
        <p:spPr bwMode="auto">
          <a:xfrm>
            <a:off x="4572000" y="4176713"/>
            <a:ext cx="0" cy="2095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75" name="AutoShape 19"/>
          <p:cNvCxnSpPr>
            <a:cxnSpLocks noChangeShapeType="1"/>
            <a:stCxn id="147460" idx="5"/>
            <a:endCxn id="147464" idx="0"/>
          </p:cNvCxnSpPr>
          <p:nvPr/>
        </p:nvCxnSpPr>
        <p:spPr bwMode="auto">
          <a:xfrm>
            <a:off x="5110163" y="4121150"/>
            <a:ext cx="2052637"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76" name="AutoShape 20"/>
          <p:cNvCxnSpPr>
            <a:cxnSpLocks noChangeShapeType="1"/>
            <a:stCxn id="147461" idx="3"/>
            <a:endCxn id="147469" idx="0"/>
          </p:cNvCxnSpPr>
          <p:nvPr/>
        </p:nvCxnSpPr>
        <p:spPr bwMode="auto">
          <a:xfrm flipH="1">
            <a:off x="1447800" y="4730750"/>
            <a:ext cx="214313"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77" name="AutoShape 21"/>
          <p:cNvCxnSpPr>
            <a:cxnSpLocks noChangeShapeType="1"/>
            <a:stCxn id="147461" idx="5"/>
            <a:endCxn id="147472" idx="0"/>
          </p:cNvCxnSpPr>
          <p:nvPr/>
        </p:nvCxnSpPr>
        <p:spPr bwMode="auto">
          <a:xfrm>
            <a:off x="3062288" y="4730750"/>
            <a:ext cx="214312"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478" name="Line 22"/>
          <p:cNvSpPr>
            <a:spLocks noChangeShapeType="1"/>
          </p:cNvSpPr>
          <p:nvPr/>
        </p:nvSpPr>
        <p:spPr bwMode="auto">
          <a:xfrm flipV="1">
            <a:off x="2057400" y="4776788"/>
            <a:ext cx="762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79" name="Line 23"/>
          <p:cNvSpPr>
            <a:spLocks noChangeShapeType="1"/>
          </p:cNvSpPr>
          <p:nvPr/>
        </p:nvSpPr>
        <p:spPr bwMode="auto">
          <a:xfrm flipH="1" flipV="1">
            <a:off x="2590800" y="4776788"/>
            <a:ext cx="762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80" name="Rectangle 24"/>
          <p:cNvSpPr>
            <a:spLocks noChangeArrowheads="1"/>
          </p:cNvSpPr>
          <p:nvPr/>
        </p:nvSpPr>
        <p:spPr bwMode="auto">
          <a:xfrm>
            <a:off x="6667500" y="56149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81" name="Rectangle 25"/>
          <p:cNvSpPr>
            <a:spLocks noChangeArrowheads="1"/>
          </p:cNvSpPr>
          <p:nvPr/>
        </p:nvSpPr>
        <p:spPr bwMode="auto">
          <a:xfrm>
            <a:off x="7353300" y="5614988"/>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7482" name="AutoShape 26"/>
          <p:cNvCxnSpPr>
            <a:cxnSpLocks noChangeShapeType="1"/>
            <a:stCxn id="147463" idx="0"/>
            <a:endCxn id="147464" idx="4"/>
          </p:cNvCxnSpPr>
          <p:nvPr/>
        </p:nvCxnSpPr>
        <p:spPr bwMode="auto">
          <a:xfrm flipV="1">
            <a:off x="7162800" y="4786313"/>
            <a:ext cx="0" cy="2095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83" name="AutoShape 27"/>
          <p:cNvCxnSpPr>
            <a:cxnSpLocks noChangeShapeType="1"/>
            <a:stCxn id="147465" idx="0"/>
            <a:endCxn id="147464" idx="3"/>
          </p:cNvCxnSpPr>
          <p:nvPr/>
        </p:nvCxnSpPr>
        <p:spPr bwMode="auto">
          <a:xfrm flipV="1">
            <a:off x="6248400" y="4730750"/>
            <a:ext cx="322263"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484" name="AutoShape 28"/>
          <p:cNvCxnSpPr>
            <a:cxnSpLocks noChangeShapeType="1"/>
            <a:stCxn id="147466" idx="0"/>
            <a:endCxn id="147464" idx="5"/>
          </p:cNvCxnSpPr>
          <p:nvPr/>
        </p:nvCxnSpPr>
        <p:spPr bwMode="auto">
          <a:xfrm flipH="1" flipV="1">
            <a:off x="7754938" y="4730750"/>
            <a:ext cx="322262" cy="2651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485" name="Line 29"/>
          <p:cNvSpPr>
            <a:spLocks noChangeShapeType="1"/>
          </p:cNvSpPr>
          <p:nvPr/>
        </p:nvSpPr>
        <p:spPr bwMode="auto">
          <a:xfrm flipH="1" flipV="1">
            <a:off x="4800600" y="4776788"/>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86" name="Line 30"/>
          <p:cNvSpPr>
            <a:spLocks noChangeShapeType="1"/>
          </p:cNvSpPr>
          <p:nvPr/>
        </p:nvSpPr>
        <p:spPr bwMode="auto">
          <a:xfrm flipV="1">
            <a:off x="4191000" y="4776788"/>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87" name="Line 31"/>
          <p:cNvSpPr>
            <a:spLocks noChangeShapeType="1"/>
          </p:cNvSpPr>
          <p:nvPr/>
        </p:nvSpPr>
        <p:spPr bwMode="auto">
          <a:xfrm flipV="1">
            <a:off x="6819900" y="5386388"/>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88" name="Line 32"/>
          <p:cNvSpPr>
            <a:spLocks noChangeShapeType="1"/>
          </p:cNvSpPr>
          <p:nvPr/>
        </p:nvSpPr>
        <p:spPr bwMode="auto">
          <a:xfrm flipH="1" flipV="1">
            <a:off x="7353300" y="5386388"/>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89" name="Text Box 33"/>
          <p:cNvSpPr txBox="1">
            <a:spLocks noChangeArrowheads="1"/>
          </p:cNvSpPr>
          <p:nvPr/>
        </p:nvSpPr>
        <p:spPr bwMode="auto">
          <a:xfrm>
            <a:off x="1295400" y="53101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a:t>
            </a:r>
          </a:p>
        </p:txBody>
      </p:sp>
      <p:sp>
        <p:nvSpPr>
          <p:cNvPr id="147490" name="Text Box 34"/>
          <p:cNvSpPr txBox="1">
            <a:spLocks noChangeArrowheads="1"/>
          </p:cNvSpPr>
          <p:nvPr/>
        </p:nvSpPr>
        <p:spPr bwMode="auto">
          <a:xfrm>
            <a:off x="1905000" y="53101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3</a:t>
            </a:r>
          </a:p>
        </p:txBody>
      </p:sp>
      <p:sp>
        <p:nvSpPr>
          <p:cNvPr id="147491" name="Text Box 35"/>
          <p:cNvSpPr txBox="1">
            <a:spLocks noChangeArrowheads="1"/>
          </p:cNvSpPr>
          <p:nvPr/>
        </p:nvSpPr>
        <p:spPr bwMode="auto">
          <a:xfrm>
            <a:off x="2514600" y="53101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5</a:t>
            </a:r>
          </a:p>
        </p:txBody>
      </p:sp>
      <p:sp>
        <p:nvSpPr>
          <p:cNvPr id="147492" name="Text Box 36"/>
          <p:cNvSpPr txBox="1">
            <a:spLocks noChangeArrowheads="1"/>
          </p:cNvSpPr>
          <p:nvPr/>
        </p:nvSpPr>
        <p:spPr bwMode="auto">
          <a:xfrm>
            <a:off x="3124200" y="53101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7</a:t>
            </a:r>
          </a:p>
        </p:txBody>
      </p:sp>
      <p:sp>
        <p:nvSpPr>
          <p:cNvPr id="147493" name="Text Box 37"/>
          <p:cNvSpPr txBox="1">
            <a:spLocks noChangeArrowheads="1"/>
          </p:cNvSpPr>
          <p:nvPr/>
        </p:nvSpPr>
        <p:spPr bwMode="auto">
          <a:xfrm>
            <a:off x="4038600" y="53101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9</a:t>
            </a:r>
          </a:p>
        </p:txBody>
      </p:sp>
      <p:sp>
        <p:nvSpPr>
          <p:cNvPr id="147494" name="Text Box 38"/>
          <p:cNvSpPr txBox="1">
            <a:spLocks noChangeArrowheads="1"/>
          </p:cNvSpPr>
          <p:nvPr/>
        </p:nvSpPr>
        <p:spPr bwMode="auto">
          <a:xfrm>
            <a:off x="4738688" y="5310188"/>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11</a:t>
            </a:r>
          </a:p>
        </p:txBody>
      </p:sp>
      <p:sp>
        <p:nvSpPr>
          <p:cNvPr id="147495" name="Text Box 39"/>
          <p:cNvSpPr txBox="1">
            <a:spLocks noChangeArrowheads="1"/>
          </p:cNvSpPr>
          <p:nvPr/>
        </p:nvSpPr>
        <p:spPr bwMode="auto">
          <a:xfrm>
            <a:off x="6034088" y="5310188"/>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13</a:t>
            </a:r>
          </a:p>
        </p:txBody>
      </p:sp>
      <p:sp>
        <p:nvSpPr>
          <p:cNvPr id="147496" name="Text Box 40"/>
          <p:cNvSpPr txBox="1">
            <a:spLocks noChangeArrowheads="1"/>
          </p:cNvSpPr>
          <p:nvPr/>
        </p:nvSpPr>
        <p:spPr bwMode="auto">
          <a:xfrm>
            <a:off x="7862888" y="5310188"/>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19</a:t>
            </a:r>
          </a:p>
        </p:txBody>
      </p:sp>
      <p:sp>
        <p:nvSpPr>
          <p:cNvPr id="147497" name="Text Box 41"/>
          <p:cNvSpPr txBox="1">
            <a:spLocks noChangeArrowheads="1"/>
          </p:cNvSpPr>
          <p:nvPr/>
        </p:nvSpPr>
        <p:spPr bwMode="auto">
          <a:xfrm>
            <a:off x="6596063" y="5957888"/>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15</a:t>
            </a:r>
          </a:p>
        </p:txBody>
      </p:sp>
      <p:sp>
        <p:nvSpPr>
          <p:cNvPr id="147498" name="Text Box 42"/>
          <p:cNvSpPr txBox="1">
            <a:spLocks noChangeArrowheads="1"/>
          </p:cNvSpPr>
          <p:nvPr/>
        </p:nvSpPr>
        <p:spPr bwMode="auto">
          <a:xfrm>
            <a:off x="7300913" y="5957888"/>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17</a:t>
            </a:r>
          </a:p>
        </p:txBody>
      </p:sp>
      <p:sp>
        <p:nvSpPr>
          <p:cNvPr id="147499" name="Text Box 43"/>
          <p:cNvSpPr txBox="1">
            <a:spLocks noChangeArrowheads="1"/>
          </p:cNvSpPr>
          <p:nvPr/>
        </p:nvSpPr>
        <p:spPr bwMode="auto">
          <a:xfrm>
            <a:off x="1752600" y="469582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2</a:t>
            </a:r>
          </a:p>
        </p:txBody>
      </p:sp>
      <p:sp>
        <p:nvSpPr>
          <p:cNvPr id="147500" name="Text Box 44"/>
          <p:cNvSpPr txBox="1">
            <a:spLocks noChangeArrowheads="1"/>
          </p:cNvSpPr>
          <p:nvPr/>
        </p:nvSpPr>
        <p:spPr bwMode="auto">
          <a:xfrm>
            <a:off x="2209800" y="469582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4</a:t>
            </a:r>
          </a:p>
        </p:txBody>
      </p:sp>
      <p:sp>
        <p:nvSpPr>
          <p:cNvPr id="147501" name="Text Box 45"/>
          <p:cNvSpPr txBox="1">
            <a:spLocks noChangeArrowheads="1"/>
          </p:cNvSpPr>
          <p:nvPr/>
        </p:nvSpPr>
        <p:spPr bwMode="auto">
          <a:xfrm>
            <a:off x="2667000" y="469582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6</a:t>
            </a:r>
          </a:p>
        </p:txBody>
      </p:sp>
      <p:sp>
        <p:nvSpPr>
          <p:cNvPr id="147502" name="Text Box 46"/>
          <p:cNvSpPr txBox="1">
            <a:spLocks noChangeArrowheads="1"/>
          </p:cNvSpPr>
          <p:nvPr/>
        </p:nvSpPr>
        <p:spPr bwMode="auto">
          <a:xfrm>
            <a:off x="6477000" y="4695825"/>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14</a:t>
            </a:r>
          </a:p>
        </p:txBody>
      </p:sp>
      <p:sp>
        <p:nvSpPr>
          <p:cNvPr id="147503" name="Text Box 47"/>
          <p:cNvSpPr txBox="1">
            <a:spLocks noChangeArrowheads="1"/>
          </p:cNvSpPr>
          <p:nvPr/>
        </p:nvSpPr>
        <p:spPr bwMode="auto">
          <a:xfrm>
            <a:off x="7391400" y="4695825"/>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18</a:t>
            </a:r>
          </a:p>
        </p:txBody>
      </p:sp>
      <p:sp>
        <p:nvSpPr>
          <p:cNvPr id="147505" name="Text Box 49"/>
          <p:cNvSpPr txBox="1">
            <a:spLocks noChangeArrowheads="1"/>
          </p:cNvSpPr>
          <p:nvPr/>
        </p:nvSpPr>
        <p:spPr bwMode="auto">
          <a:xfrm>
            <a:off x="3957638" y="408622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8</a:t>
            </a:r>
          </a:p>
        </p:txBody>
      </p:sp>
      <p:sp>
        <p:nvSpPr>
          <p:cNvPr id="147506" name="Text Box 50"/>
          <p:cNvSpPr txBox="1">
            <a:spLocks noChangeArrowheads="1"/>
          </p:cNvSpPr>
          <p:nvPr/>
        </p:nvSpPr>
        <p:spPr bwMode="auto">
          <a:xfrm>
            <a:off x="4800600" y="4086225"/>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12</a:t>
            </a:r>
          </a:p>
        </p:txBody>
      </p:sp>
      <p:sp>
        <p:nvSpPr>
          <p:cNvPr id="147507" name="Text Box 51"/>
          <p:cNvSpPr txBox="1">
            <a:spLocks noChangeArrowheads="1"/>
          </p:cNvSpPr>
          <p:nvPr/>
        </p:nvSpPr>
        <p:spPr bwMode="auto">
          <a:xfrm>
            <a:off x="4343400" y="4743450"/>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10</a:t>
            </a:r>
          </a:p>
        </p:txBody>
      </p:sp>
      <p:sp>
        <p:nvSpPr>
          <p:cNvPr id="147508" name="Text Box 52"/>
          <p:cNvSpPr txBox="1">
            <a:spLocks noChangeArrowheads="1"/>
          </p:cNvSpPr>
          <p:nvPr/>
        </p:nvSpPr>
        <p:spPr bwMode="auto">
          <a:xfrm>
            <a:off x="6934200" y="5324475"/>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16</a:t>
            </a:r>
          </a:p>
        </p:txBody>
      </p:sp>
    </p:spTree>
    <p:extLst>
      <p:ext uri="{BB962C8B-B14F-4D97-AF65-F5344CB8AC3E}">
        <p14:creationId xmlns:p14="http://schemas.microsoft.com/office/powerpoint/2010/main" val="37250622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mtClean="0"/>
              <a:t>Multi-Way Searching</a:t>
            </a:r>
            <a:endParaRPr lang="en-US"/>
          </a:p>
        </p:txBody>
      </p:sp>
      <p:sp>
        <p:nvSpPr>
          <p:cNvPr id="145411" name="Rectangle 3" descr="Rectangle: Click to edit Master text styles&#10;Second level&#10;Third level&#10;Fourth level&#10;Fifth level"/>
          <p:cNvSpPr>
            <a:spLocks noGrp="1" noChangeArrowheads="1"/>
          </p:cNvSpPr>
          <p:nvPr>
            <p:ph idx="1"/>
          </p:nvPr>
        </p:nvSpPr>
        <p:spPr/>
        <p:txBody>
          <a:bodyPr/>
          <a:lstStyle/>
          <a:p>
            <a:r>
              <a:rPr lang="en-US" sz="2000" dirty="0" smtClean="0"/>
              <a:t>Similar to search in a binary search tree</a:t>
            </a:r>
          </a:p>
          <a:p>
            <a:pPr>
              <a:lnSpc>
                <a:spcPct val="90000"/>
              </a:lnSpc>
            </a:pPr>
            <a:r>
              <a:rPr lang="en-US" sz="2000" dirty="0" smtClean="0"/>
              <a:t>At each internal node with children </a:t>
            </a:r>
            <a:r>
              <a:rPr lang="en-US" sz="2000" b="1" i="1" dirty="0" smtClean="0">
                <a:latin typeface="Times New Roman" pitchFamily="18" charset="0"/>
              </a:rPr>
              <a:t>v</a:t>
            </a:r>
            <a:r>
              <a:rPr lang="en-US" sz="2000" baseline="-25000" dirty="0" smtClean="0">
                <a:latin typeface="Times New Roman" pitchFamily="18" charset="0"/>
              </a:rPr>
              <a:t>1 </a:t>
            </a:r>
            <a:r>
              <a:rPr lang="en-US" sz="2000" b="1" i="1" dirty="0" smtClean="0">
                <a:latin typeface="Times New Roman" pitchFamily="18" charset="0"/>
              </a:rPr>
              <a:t>v</a:t>
            </a:r>
            <a:r>
              <a:rPr lang="en-US" sz="2000" baseline="-25000" dirty="0" smtClean="0">
                <a:latin typeface="Times New Roman" pitchFamily="18" charset="0"/>
              </a:rPr>
              <a:t>2</a:t>
            </a:r>
            <a:r>
              <a:rPr lang="en-US" sz="2000" dirty="0" smtClean="0">
                <a:latin typeface="Times New Roman" pitchFamily="18" charset="0"/>
              </a:rPr>
              <a:t> … </a:t>
            </a:r>
            <a:r>
              <a:rPr lang="en-US" sz="2000" b="1" i="1" dirty="0" err="1" smtClean="0">
                <a:latin typeface="Times New Roman" pitchFamily="18" charset="0"/>
              </a:rPr>
              <a:t>v</a:t>
            </a:r>
            <a:r>
              <a:rPr lang="en-US" sz="2000" b="1" i="1" baseline="-25000" dirty="0" err="1" smtClean="0">
                <a:latin typeface="Times New Roman" pitchFamily="18" charset="0"/>
              </a:rPr>
              <a:t>d</a:t>
            </a:r>
            <a:r>
              <a:rPr lang="en-US" sz="2000" dirty="0" smtClean="0"/>
              <a:t> and keys </a:t>
            </a:r>
            <a:r>
              <a:rPr lang="en-US" sz="2000" b="1" i="1" dirty="0" smtClean="0">
                <a:latin typeface="Times New Roman" pitchFamily="18" charset="0"/>
              </a:rPr>
              <a:t>k</a:t>
            </a:r>
            <a:r>
              <a:rPr lang="en-US" sz="2000" baseline="-25000" dirty="0" smtClean="0">
                <a:latin typeface="Times New Roman" pitchFamily="18" charset="0"/>
              </a:rPr>
              <a:t>1 </a:t>
            </a:r>
            <a:r>
              <a:rPr lang="en-US" sz="2000" b="1" i="1" dirty="0" smtClean="0">
                <a:latin typeface="Times New Roman" pitchFamily="18" charset="0"/>
              </a:rPr>
              <a:t>k</a:t>
            </a:r>
            <a:r>
              <a:rPr lang="en-US" sz="2000" baseline="-25000" dirty="0" smtClean="0">
                <a:latin typeface="Times New Roman" pitchFamily="18" charset="0"/>
              </a:rPr>
              <a:t>2</a:t>
            </a:r>
            <a:r>
              <a:rPr lang="en-US" sz="2000" dirty="0" smtClean="0">
                <a:latin typeface="Times New Roman" pitchFamily="18" charset="0"/>
              </a:rPr>
              <a:t> … </a:t>
            </a:r>
            <a:r>
              <a:rPr lang="en-US" sz="2000" b="1" i="1" dirty="0" smtClean="0">
                <a:latin typeface="Times New Roman" pitchFamily="18" charset="0"/>
              </a:rPr>
              <a:t>k</a:t>
            </a:r>
            <a:r>
              <a:rPr lang="en-US" sz="2000" b="1" i="1" baseline="-25000" dirty="0" smtClean="0">
                <a:latin typeface="Times New Roman" pitchFamily="18" charset="0"/>
              </a:rPr>
              <a:t>d</a:t>
            </a:r>
            <a:r>
              <a:rPr lang="en-US" sz="2000" baseline="-25000" dirty="0" smtClean="0">
                <a:latin typeface="Symbol" pitchFamily="18" charset="2"/>
              </a:rPr>
              <a:t>-</a:t>
            </a:r>
            <a:r>
              <a:rPr lang="en-US" sz="2000" baseline="-25000" dirty="0" smtClean="0">
                <a:latin typeface="Times New Roman" pitchFamily="18" charset="0"/>
              </a:rPr>
              <a:t>1</a:t>
            </a:r>
            <a:endParaRPr lang="en-US" sz="2000" dirty="0" smtClean="0"/>
          </a:p>
          <a:p>
            <a:pPr lvl="1">
              <a:lnSpc>
                <a:spcPct val="90000"/>
              </a:lnSpc>
            </a:pPr>
            <a:r>
              <a:rPr lang="en-US" sz="1800" b="1" i="1" dirty="0" smtClean="0">
                <a:latin typeface="Times New Roman" pitchFamily="18" charset="0"/>
              </a:rPr>
              <a:t>k</a:t>
            </a:r>
            <a:r>
              <a:rPr lang="en-US" sz="1800" dirty="0" smtClean="0"/>
              <a:t> </a:t>
            </a:r>
            <a:r>
              <a:rPr lang="en-US" sz="1800" dirty="0" smtClean="0">
                <a:latin typeface="Symbol" pitchFamily="18" charset="2"/>
              </a:rPr>
              <a:t>=</a:t>
            </a:r>
            <a:r>
              <a:rPr lang="en-US" sz="1800" dirty="0" smtClean="0"/>
              <a:t> </a:t>
            </a:r>
            <a:r>
              <a:rPr lang="en-US" sz="1800" b="1" i="1" dirty="0" err="1" smtClean="0">
                <a:latin typeface="Times New Roman" pitchFamily="18" charset="0"/>
              </a:rPr>
              <a:t>k</a:t>
            </a:r>
            <a:r>
              <a:rPr lang="en-US" sz="1800" b="1" i="1" baseline="-25000" dirty="0" err="1" smtClean="0">
                <a:latin typeface="Times New Roman" pitchFamily="18" charset="0"/>
              </a:rPr>
              <a:t>i</a:t>
            </a:r>
            <a:r>
              <a:rPr lang="en-US" sz="1800" dirty="0" smtClean="0">
                <a:latin typeface="Times New Roman" pitchFamily="18" charset="0"/>
              </a:rPr>
              <a:t> (</a:t>
            </a:r>
            <a:r>
              <a:rPr lang="en-US" sz="1800" b="1" i="1" dirty="0" err="1" smtClean="0">
                <a:latin typeface="Times New Roman" pitchFamily="18" charset="0"/>
              </a:rPr>
              <a:t>i</a:t>
            </a:r>
            <a:r>
              <a:rPr lang="en-US" sz="1800" dirty="0" smtClean="0">
                <a:latin typeface="Times New Roman" pitchFamily="18" charset="0"/>
              </a:rPr>
              <a:t> = 1, …, </a:t>
            </a:r>
            <a:r>
              <a:rPr lang="en-US" sz="1800" b="1" i="1" dirty="0" smtClean="0">
                <a:latin typeface="Times New Roman" pitchFamily="18" charset="0"/>
              </a:rPr>
              <a:t>d</a:t>
            </a:r>
            <a:r>
              <a:rPr lang="en-US" sz="1800" dirty="0" smtClean="0">
                <a:latin typeface="Symbol" pitchFamily="18" charset="2"/>
              </a:rPr>
              <a:t> - </a:t>
            </a:r>
            <a:r>
              <a:rPr lang="en-US" sz="1800" dirty="0" smtClean="0">
                <a:latin typeface="Times New Roman" pitchFamily="18" charset="0"/>
              </a:rPr>
              <a:t>1)</a:t>
            </a:r>
            <a:r>
              <a:rPr lang="en-US" sz="1800" dirty="0" smtClean="0"/>
              <a:t>: the search terminates successfully</a:t>
            </a:r>
            <a:endParaRPr lang="en-US" sz="1800" b="1" i="1" dirty="0" smtClean="0">
              <a:latin typeface="Times New Roman" pitchFamily="18" charset="0"/>
            </a:endParaRPr>
          </a:p>
          <a:p>
            <a:pPr lvl="1">
              <a:lnSpc>
                <a:spcPct val="90000"/>
              </a:lnSpc>
            </a:pPr>
            <a:r>
              <a:rPr lang="en-US" sz="1800" b="1" i="1" dirty="0" smtClean="0">
                <a:latin typeface="Times New Roman" pitchFamily="18" charset="0"/>
              </a:rPr>
              <a:t>k</a:t>
            </a:r>
            <a:r>
              <a:rPr lang="en-US" sz="1800" dirty="0" smtClean="0"/>
              <a:t> </a:t>
            </a:r>
            <a:r>
              <a:rPr lang="en-US" sz="1800" dirty="0" smtClean="0">
                <a:latin typeface="Symbol" pitchFamily="18" charset="2"/>
              </a:rPr>
              <a:t>&lt;</a:t>
            </a:r>
            <a:r>
              <a:rPr lang="en-US" sz="1800" dirty="0" smtClean="0"/>
              <a:t> </a:t>
            </a:r>
            <a:r>
              <a:rPr lang="en-US" sz="1800" b="1" i="1" dirty="0" smtClean="0">
                <a:latin typeface="Times New Roman" pitchFamily="18" charset="0"/>
              </a:rPr>
              <a:t>k</a:t>
            </a:r>
            <a:r>
              <a:rPr lang="en-US" sz="1800" baseline="-25000" dirty="0" smtClean="0">
                <a:latin typeface="Times New Roman" pitchFamily="18" charset="0"/>
              </a:rPr>
              <a:t>1</a:t>
            </a:r>
            <a:r>
              <a:rPr lang="en-US" sz="1800" dirty="0" smtClean="0"/>
              <a:t>: we continue the search in child </a:t>
            </a:r>
            <a:r>
              <a:rPr lang="en-US" sz="1800" b="1" i="1" dirty="0" smtClean="0">
                <a:latin typeface="Times New Roman" pitchFamily="18" charset="0"/>
              </a:rPr>
              <a:t>v</a:t>
            </a:r>
            <a:r>
              <a:rPr lang="en-US" sz="1800" baseline="-25000" dirty="0" smtClean="0">
                <a:latin typeface="Times New Roman" pitchFamily="18" charset="0"/>
              </a:rPr>
              <a:t>1</a:t>
            </a:r>
          </a:p>
          <a:p>
            <a:pPr lvl="1">
              <a:lnSpc>
                <a:spcPct val="90000"/>
              </a:lnSpc>
            </a:pPr>
            <a:r>
              <a:rPr lang="en-US" sz="1800" b="1" i="1" dirty="0" smtClean="0">
                <a:latin typeface="Times New Roman" pitchFamily="18" charset="0"/>
              </a:rPr>
              <a:t>k</a:t>
            </a:r>
            <a:r>
              <a:rPr lang="en-US" sz="1800" b="1" i="1" baseline="-25000" dirty="0" smtClean="0">
                <a:latin typeface="Times New Roman" pitchFamily="18" charset="0"/>
              </a:rPr>
              <a:t>i</a:t>
            </a:r>
            <a:r>
              <a:rPr lang="en-US" sz="1800" baseline="-25000" dirty="0" smtClean="0">
                <a:latin typeface="Symbol" pitchFamily="18" charset="2"/>
              </a:rPr>
              <a:t>-</a:t>
            </a:r>
            <a:r>
              <a:rPr lang="en-US" sz="1800" baseline="-25000" dirty="0" smtClean="0">
                <a:latin typeface="Times New Roman" pitchFamily="18" charset="0"/>
              </a:rPr>
              <a:t>1 </a:t>
            </a:r>
            <a:r>
              <a:rPr lang="en-US" sz="1800" dirty="0" smtClean="0">
                <a:latin typeface="Symbol" pitchFamily="18" charset="2"/>
              </a:rPr>
              <a:t>&lt;</a:t>
            </a:r>
            <a:r>
              <a:rPr lang="en-US" sz="1800" baseline="-25000" dirty="0" smtClean="0">
                <a:latin typeface="Times New Roman" pitchFamily="18" charset="0"/>
              </a:rPr>
              <a:t>  </a:t>
            </a:r>
            <a:r>
              <a:rPr lang="en-US" sz="1800" b="1" i="1" dirty="0" smtClean="0">
                <a:latin typeface="Times New Roman" pitchFamily="18" charset="0"/>
              </a:rPr>
              <a:t>k</a:t>
            </a:r>
            <a:r>
              <a:rPr lang="en-US" sz="1800" dirty="0" smtClean="0"/>
              <a:t> </a:t>
            </a:r>
            <a:r>
              <a:rPr lang="en-US" sz="1800" dirty="0" smtClean="0">
                <a:latin typeface="Symbol" pitchFamily="18" charset="2"/>
              </a:rPr>
              <a:t>&lt;</a:t>
            </a:r>
            <a:r>
              <a:rPr lang="en-US" sz="1800" dirty="0" smtClean="0"/>
              <a:t> </a:t>
            </a:r>
            <a:r>
              <a:rPr lang="en-US" sz="1800" b="1" i="1" dirty="0" err="1" smtClean="0">
                <a:latin typeface="Times New Roman" pitchFamily="18" charset="0"/>
              </a:rPr>
              <a:t>k</a:t>
            </a:r>
            <a:r>
              <a:rPr lang="en-US" sz="1800" b="1" i="1" baseline="-25000" dirty="0" err="1" smtClean="0">
                <a:latin typeface="Times New Roman" pitchFamily="18" charset="0"/>
              </a:rPr>
              <a:t>i</a:t>
            </a:r>
            <a:r>
              <a:rPr lang="en-US" sz="1800" dirty="0" smtClean="0">
                <a:latin typeface="Times New Roman" pitchFamily="18" charset="0"/>
              </a:rPr>
              <a:t> (</a:t>
            </a:r>
            <a:r>
              <a:rPr lang="en-US" sz="1800" b="1" i="1" dirty="0" err="1" smtClean="0">
                <a:latin typeface="Times New Roman" pitchFamily="18" charset="0"/>
              </a:rPr>
              <a:t>i</a:t>
            </a:r>
            <a:r>
              <a:rPr lang="en-US" sz="1800" dirty="0" smtClean="0">
                <a:latin typeface="Times New Roman" pitchFamily="18" charset="0"/>
              </a:rPr>
              <a:t> = 2, …, </a:t>
            </a:r>
            <a:r>
              <a:rPr lang="en-US" sz="1800" b="1" i="1" dirty="0" smtClean="0">
                <a:latin typeface="Times New Roman" pitchFamily="18" charset="0"/>
              </a:rPr>
              <a:t>d</a:t>
            </a:r>
            <a:r>
              <a:rPr lang="en-US" sz="1800" dirty="0" smtClean="0">
                <a:latin typeface="Symbol" pitchFamily="18" charset="2"/>
              </a:rPr>
              <a:t> - </a:t>
            </a:r>
            <a:r>
              <a:rPr lang="en-US" sz="1800" dirty="0" smtClean="0">
                <a:latin typeface="Times New Roman" pitchFamily="18" charset="0"/>
              </a:rPr>
              <a:t>1)</a:t>
            </a:r>
            <a:r>
              <a:rPr lang="en-US" sz="1800" dirty="0" smtClean="0"/>
              <a:t>: we continue the search in child </a:t>
            </a:r>
            <a:r>
              <a:rPr lang="en-US" sz="1800" b="1" i="1" dirty="0" smtClean="0">
                <a:latin typeface="Times New Roman" pitchFamily="18" charset="0"/>
              </a:rPr>
              <a:t>v</a:t>
            </a:r>
            <a:r>
              <a:rPr lang="en-US" sz="1800" b="1" i="1" baseline="-25000" dirty="0" smtClean="0">
                <a:latin typeface="Times New Roman" pitchFamily="18" charset="0"/>
              </a:rPr>
              <a:t>i</a:t>
            </a:r>
          </a:p>
          <a:p>
            <a:pPr lvl="1">
              <a:lnSpc>
                <a:spcPct val="90000"/>
              </a:lnSpc>
            </a:pPr>
            <a:r>
              <a:rPr lang="en-US" sz="1800" b="1" i="1" dirty="0" smtClean="0">
                <a:latin typeface="Times New Roman" pitchFamily="18" charset="0"/>
              </a:rPr>
              <a:t>k</a:t>
            </a:r>
            <a:r>
              <a:rPr lang="en-US" sz="1800" dirty="0" smtClean="0"/>
              <a:t> </a:t>
            </a:r>
            <a:r>
              <a:rPr lang="en-US" sz="1800" dirty="0" smtClean="0">
                <a:latin typeface="Symbol" pitchFamily="18" charset="2"/>
              </a:rPr>
              <a:t>&gt; </a:t>
            </a:r>
            <a:r>
              <a:rPr lang="en-US" sz="1800" b="1" i="1" dirty="0" smtClean="0">
                <a:latin typeface="Times New Roman" pitchFamily="18" charset="0"/>
              </a:rPr>
              <a:t>k</a:t>
            </a:r>
            <a:r>
              <a:rPr lang="en-US" sz="1800" b="1" i="1" baseline="-25000" dirty="0" smtClean="0">
                <a:latin typeface="Times New Roman" pitchFamily="18" charset="0"/>
              </a:rPr>
              <a:t>d</a:t>
            </a:r>
            <a:r>
              <a:rPr lang="en-US" sz="1800" baseline="-25000" dirty="0" smtClean="0">
                <a:latin typeface="Symbol" pitchFamily="18" charset="2"/>
              </a:rPr>
              <a:t>-</a:t>
            </a:r>
            <a:r>
              <a:rPr lang="en-US" sz="1800" baseline="-25000" dirty="0" smtClean="0">
                <a:latin typeface="Times New Roman" pitchFamily="18" charset="0"/>
              </a:rPr>
              <a:t>1</a:t>
            </a:r>
            <a:r>
              <a:rPr lang="en-US" sz="1800" dirty="0" smtClean="0"/>
              <a:t>: we continue the search in child </a:t>
            </a:r>
            <a:r>
              <a:rPr lang="en-US" sz="1800" b="1" i="1" dirty="0" err="1" smtClean="0">
                <a:latin typeface="Times New Roman" pitchFamily="18" charset="0"/>
              </a:rPr>
              <a:t>v</a:t>
            </a:r>
            <a:r>
              <a:rPr lang="en-US" sz="1800" b="1" i="1" baseline="-25000" dirty="0" err="1" smtClean="0">
                <a:latin typeface="Times New Roman" pitchFamily="18" charset="0"/>
              </a:rPr>
              <a:t>d</a:t>
            </a:r>
            <a:endParaRPr lang="en-US" sz="1800" dirty="0" smtClean="0"/>
          </a:p>
          <a:p>
            <a:r>
              <a:rPr lang="en-US" sz="2000" dirty="0" smtClean="0"/>
              <a:t>Reaching an external node terminates the search unsuccessfully</a:t>
            </a:r>
          </a:p>
          <a:p>
            <a:r>
              <a:rPr lang="en-US" sz="2000" dirty="0" smtClean="0"/>
              <a:t>Example: search for 30</a:t>
            </a:r>
            <a:endParaRPr lang="en-US" sz="2000" dirty="0"/>
          </a:p>
        </p:txBody>
      </p:sp>
      <p:sp>
        <p:nvSpPr>
          <p:cNvPr id="145412" name="Oval 4"/>
          <p:cNvSpPr>
            <a:spLocks noChangeArrowheads="1"/>
          </p:cNvSpPr>
          <p:nvPr/>
        </p:nvSpPr>
        <p:spPr bwMode="auto">
          <a:xfrm>
            <a:off x="3352800" y="4191000"/>
            <a:ext cx="1524000" cy="381000"/>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11    24</a:t>
            </a:r>
          </a:p>
        </p:txBody>
      </p:sp>
      <p:sp>
        <p:nvSpPr>
          <p:cNvPr id="145413" name="Oval 5"/>
          <p:cNvSpPr>
            <a:spLocks noChangeArrowheads="1"/>
          </p:cNvSpPr>
          <p:nvPr/>
        </p:nvSpPr>
        <p:spPr bwMode="auto">
          <a:xfrm>
            <a:off x="914400" y="4800600"/>
            <a:ext cx="19812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2   6   8</a:t>
            </a:r>
            <a:endParaRPr lang="en-US" sz="2400"/>
          </a:p>
        </p:txBody>
      </p:sp>
      <p:sp>
        <p:nvSpPr>
          <p:cNvPr id="145414" name="Oval 6"/>
          <p:cNvSpPr>
            <a:spLocks noChangeArrowheads="1"/>
          </p:cNvSpPr>
          <p:nvPr/>
        </p:nvSpPr>
        <p:spPr bwMode="auto">
          <a:xfrm>
            <a:off x="3581400" y="4800600"/>
            <a:ext cx="1066800" cy="3810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15</a:t>
            </a:r>
          </a:p>
        </p:txBody>
      </p:sp>
      <p:sp>
        <p:nvSpPr>
          <p:cNvPr id="145416" name="Oval 8"/>
          <p:cNvSpPr>
            <a:spLocks noChangeArrowheads="1"/>
          </p:cNvSpPr>
          <p:nvPr/>
        </p:nvSpPr>
        <p:spPr bwMode="auto">
          <a:xfrm>
            <a:off x="5867400" y="4800600"/>
            <a:ext cx="1676400" cy="381000"/>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27  </a:t>
            </a:r>
            <a:r>
              <a:rPr lang="en-US" smtClean="0"/>
              <a:t>30 32</a:t>
            </a:r>
            <a:endParaRPr lang="en-US" sz="2400"/>
          </a:p>
        </p:txBody>
      </p:sp>
      <p:sp>
        <p:nvSpPr>
          <p:cNvPr id="145417" name="Rectangle 9"/>
          <p:cNvSpPr>
            <a:spLocks noChangeArrowheads="1"/>
          </p:cNvSpPr>
          <p:nvPr/>
        </p:nvSpPr>
        <p:spPr bwMode="auto">
          <a:xfrm>
            <a:off x="56388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8" name="Rectangle 10"/>
          <p:cNvSpPr>
            <a:spLocks noChangeArrowheads="1"/>
          </p:cNvSpPr>
          <p:nvPr/>
        </p:nvSpPr>
        <p:spPr bwMode="auto">
          <a:xfrm>
            <a:off x="74676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9" name="Rectangle 11"/>
          <p:cNvSpPr>
            <a:spLocks noChangeArrowheads="1"/>
          </p:cNvSpPr>
          <p:nvPr/>
        </p:nvSpPr>
        <p:spPr bwMode="auto">
          <a:xfrm>
            <a:off x="35814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0" name="Rectangle 12"/>
          <p:cNvSpPr>
            <a:spLocks noChangeArrowheads="1"/>
          </p:cNvSpPr>
          <p:nvPr/>
        </p:nvSpPr>
        <p:spPr bwMode="auto">
          <a:xfrm>
            <a:off x="43434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1" name="Rectangle 13"/>
          <p:cNvSpPr>
            <a:spLocks noChangeArrowheads="1"/>
          </p:cNvSpPr>
          <p:nvPr/>
        </p:nvSpPr>
        <p:spPr bwMode="auto">
          <a:xfrm>
            <a:off x="8382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2" name="Rectangle 14"/>
          <p:cNvSpPr>
            <a:spLocks noChangeArrowheads="1"/>
          </p:cNvSpPr>
          <p:nvPr/>
        </p:nvSpPr>
        <p:spPr bwMode="auto">
          <a:xfrm>
            <a:off x="14478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3" name="Rectangle 15"/>
          <p:cNvSpPr>
            <a:spLocks noChangeArrowheads="1"/>
          </p:cNvSpPr>
          <p:nvPr/>
        </p:nvSpPr>
        <p:spPr bwMode="auto">
          <a:xfrm>
            <a:off x="20574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4" name="Rectangle 16"/>
          <p:cNvSpPr>
            <a:spLocks noChangeArrowheads="1"/>
          </p:cNvSpPr>
          <p:nvPr/>
        </p:nvSpPr>
        <p:spPr bwMode="auto">
          <a:xfrm>
            <a:off x="2667000" y="5410200"/>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5425" name="AutoShape 17"/>
          <p:cNvCxnSpPr>
            <a:cxnSpLocks noChangeShapeType="1"/>
            <a:stCxn id="145412" idx="3"/>
            <a:endCxn id="145413" idx="0"/>
          </p:cNvCxnSpPr>
          <p:nvPr/>
        </p:nvCxnSpPr>
        <p:spPr bwMode="auto">
          <a:xfrm flipH="1">
            <a:off x="1905000" y="4535488"/>
            <a:ext cx="1671638" cy="2555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26" name="AutoShape 18"/>
          <p:cNvCxnSpPr>
            <a:cxnSpLocks noChangeShapeType="1"/>
            <a:stCxn id="145412" idx="4"/>
            <a:endCxn id="145414" idx="0"/>
          </p:cNvCxnSpPr>
          <p:nvPr/>
        </p:nvCxnSpPr>
        <p:spPr bwMode="auto">
          <a:xfrm>
            <a:off x="4114800" y="4591050"/>
            <a:ext cx="0" cy="2000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27" name="AutoShape 19"/>
          <p:cNvCxnSpPr>
            <a:cxnSpLocks noChangeShapeType="1"/>
            <a:stCxn id="145412" idx="5"/>
            <a:endCxn id="145416" idx="0"/>
          </p:cNvCxnSpPr>
          <p:nvPr/>
        </p:nvCxnSpPr>
        <p:spPr bwMode="auto">
          <a:xfrm>
            <a:off x="4652963" y="4535488"/>
            <a:ext cx="2052637" cy="246062"/>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28" name="AutoShape 20"/>
          <p:cNvCxnSpPr>
            <a:cxnSpLocks noChangeShapeType="1"/>
            <a:stCxn id="145413" idx="3"/>
            <a:endCxn id="145421" idx="0"/>
          </p:cNvCxnSpPr>
          <p:nvPr/>
        </p:nvCxnSpPr>
        <p:spPr bwMode="auto">
          <a:xfrm flipH="1">
            <a:off x="990600" y="5135563"/>
            <a:ext cx="214313"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29" name="AutoShape 21"/>
          <p:cNvCxnSpPr>
            <a:cxnSpLocks noChangeShapeType="1"/>
            <a:stCxn id="145413" idx="5"/>
            <a:endCxn id="145424" idx="0"/>
          </p:cNvCxnSpPr>
          <p:nvPr/>
        </p:nvCxnSpPr>
        <p:spPr bwMode="auto">
          <a:xfrm>
            <a:off x="2605088" y="5135563"/>
            <a:ext cx="214312" cy="2651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430" name="Line 22"/>
          <p:cNvSpPr>
            <a:spLocks noChangeShapeType="1"/>
          </p:cNvSpPr>
          <p:nvPr/>
        </p:nvSpPr>
        <p:spPr bwMode="auto">
          <a:xfrm flipV="1">
            <a:off x="1600200" y="5181600"/>
            <a:ext cx="762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1" name="Line 23"/>
          <p:cNvSpPr>
            <a:spLocks noChangeShapeType="1"/>
          </p:cNvSpPr>
          <p:nvPr/>
        </p:nvSpPr>
        <p:spPr bwMode="auto">
          <a:xfrm flipH="1" flipV="1">
            <a:off x="2133600" y="5181600"/>
            <a:ext cx="762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3" name="Rectangle 25"/>
          <p:cNvSpPr>
            <a:spLocks noChangeArrowheads="1"/>
          </p:cNvSpPr>
          <p:nvPr/>
        </p:nvSpPr>
        <p:spPr bwMode="auto">
          <a:xfrm>
            <a:off x="6553200" y="5433646"/>
            <a:ext cx="304800" cy="3048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5435" name="AutoShape 27"/>
          <p:cNvCxnSpPr>
            <a:cxnSpLocks noChangeShapeType="1"/>
            <a:stCxn id="145417" idx="0"/>
            <a:endCxn id="145416" idx="3"/>
          </p:cNvCxnSpPr>
          <p:nvPr/>
        </p:nvCxnSpPr>
        <p:spPr bwMode="auto">
          <a:xfrm flipV="1">
            <a:off x="5791200" y="5145088"/>
            <a:ext cx="322263" cy="2555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36" name="AutoShape 28"/>
          <p:cNvCxnSpPr>
            <a:cxnSpLocks noChangeShapeType="1"/>
            <a:stCxn id="145418" idx="0"/>
            <a:endCxn id="145416" idx="5"/>
          </p:cNvCxnSpPr>
          <p:nvPr/>
        </p:nvCxnSpPr>
        <p:spPr bwMode="auto">
          <a:xfrm flipH="1" flipV="1">
            <a:off x="7297738" y="5145088"/>
            <a:ext cx="322262" cy="2555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437" name="Line 29"/>
          <p:cNvSpPr>
            <a:spLocks noChangeShapeType="1"/>
          </p:cNvSpPr>
          <p:nvPr/>
        </p:nvSpPr>
        <p:spPr bwMode="auto">
          <a:xfrm flipH="1" flipV="1">
            <a:off x="4343400" y="5181600"/>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8" name="Line 30"/>
          <p:cNvSpPr>
            <a:spLocks noChangeShapeType="1"/>
          </p:cNvSpPr>
          <p:nvPr/>
        </p:nvSpPr>
        <p:spPr bwMode="auto">
          <a:xfrm flipV="1">
            <a:off x="3733800" y="5181600"/>
            <a:ext cx="1524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0" name="Line 32"/>
          <p:cNvSpPr>
            <a:spLocks noChangeShapeType="1"/>
          </p:cNvSpPr>
          <p:nvPr/>
        </p:nvSpPr>
        <p:spPr bwMode="auto">
          <a:xfrm flipH="1" flipV="1">
            <a:off x="6705600" y="5181600"/>
            <a:ext cx="0" cy="2520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722025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ln/>
        </p:spPr>
        <p:txBody>
          <a:bodyPr/>
          <a:lstStyle/>
          <a:p>
            <a:r>
              <a:rPr lang="en-US"/>
              <a:t>Definition of a B-tree</a:t>
            </a:r>
          </a:p>
        </p:txBody>
      </p:sp>
      <p:sp>
        <p:nvSpPr>
          <p:cNvPr id="28675" name="Rectangle 3"/>
          <p:cNvSpPr>
            <a:spLocks noGrp="1" noChangeArrowheads="1"/>
          </p:cNvSpPr>
          <p:nvPr>
            <p:ph idx="1"/>
          </p:nvPr>
        </p:nvSpPr>
        <p:spPr>
          <a:ln/>
        </p:spPr>
        <p:txBody>
          <a:bodyPr/>
          <a:lstStyle/>
          <a:p>
            <a:r>
              <a:rPr lang="en-US" dirty="0"/>
              <a:t>A B-tree of order </a:t>
            </a:r>
            <a:r>
              <a:rPr lang="en-US" i="1" dirty="0"/>
              <a:t>m</a:t>
            </a:r>
            <a:r>
              <a:rPr lang="en-US" dirty="0"/>
              <a:t> is </a:t>
            </a:r>
            <a:r>
              <a:rPr lang="en-US" dirty="0" smtClean="0"/>
              <a:t>a multi-way </a:t>
            </a:r>
            <a:r>
              <a:rPr lang="en-US" dirty="0"/>
              <a:t>tree </a:t>
            </a:r>
            <a:r>
              <a:rPr lang="en-US" dirty="0" smtClean="0"/>
              <a:t>in </a:t>
            </a:r>
            <a:r>
              <a:rPr lang="en-US" dirty="0"/>
              <a:t>which:</a:t>
            </a:r>
          </a:p>
          <a:p>
            <a:pPr marL="914400" lvl="1" indent="-457200">
              <a:spcBef>
                <a:spcPct val="50000"/>
              </a:spcBef>
              <a:buFont typeface="+mj-lt"/>
              <a:buAutoNum type="arabicPeriod"/>
            </a:pPr>
            <a:r>
              <a:rPr lang="en-US" dirty="0" smtClean="0">
                <a:latin typeface="Arial" charset="0"/>
              </a:rPr>
              <a:t>The root has between 2 and </a:t>
            </a:r>
            <a:r>
              <a:rPr lang="en-US" i="1" dirty="0" smtClean="0">
                <a:latin typeface="Arial" charset="0"/>
              </a:rPr>
              <a:t>m</a:t>
            </a:r>
            <a:r>
              <a:rPr lang="en-US" dirty="0" smtClean="0">
                <a:latin typeface="Arial" charset="0"/>
              </a:rPr>
              <a:t> children.</a:t>
            </a:r>
          </a:p>
          <a:p>
            <a:pPr marL="914400" lvl="1" indent="-457200">
              <a:spcBef>
                <a:spcPct val="50000"/>
              </a:spcBef>
              <a:buFont typeface="+mj-lt"/>
              <a:buAutoNum type="arabicPeriod"/>
            </a:pPr>
            <a:r>
              <a:rPr lang="en-US" dirty="0" smtClean="0">
                <a:latin typeface="Arial" charset="0"/>
              </a:rPr>
              <a:t>Each non-root internal node has between </a:t>
            </a:r>
            <a:r>
              <a:rPr lang="en-US" dirty="0" smtClean="0">
                <a:latin typeface="Arial" charset="0"/>
                <a:sym typeface="Symbol" pitchFamily="18" charset="2"/>
              </a:rPr>
              <a:t></a:t>
            </a:r>
            <a:r>
              <a:rPr lang="en-US" i="1" dirty="0" smtClean="0">
                <a:latin typeface="Arial" charset="0"/>
              </a:rPr>
              <a:t>m</a:t>
            </a:r>
            <a:r>
              <a:rPr lang="en-US" dirty="0" smtClean="0">
                <a:latin typeface="Arial" charset="0"/>
              </a:rPr>
              <a:t>/2</a:t>
            </a:r>
            <a:r>
              <a:rPr lang="en-US" dirty="0" smtClean="0">
                <a:latin typeface="Arial" charset="0"/>
                <a:sym typeface="Symbol" pitchFamily="18" charset="2"/>
              </a:rPr>
              <a:t></a:t>
            </a:r>
            <a:r>
              <a:rPr lang="en-US" dirty="0" smtClean="0">
                <a:latin typeface="Arial" charset="0"/>
              </a:rPr>
              <a:t> and </a:t>
            </a:r>
            <a:r>
              <a:rPr lang="en-US" i="1" dirty="0" smtClean="0">
                <a:latin typeface="Arial" charset="0"/>
              </a:rPr>
              <a:t>m</a:t>
            </a:r>
            <a:r>
              <a:rPr lang="en-US" dirty="0" smtClean="0">
                <a:latin typeface="Arial" charset="0"/>
              </a:rPr>
              <a:t> children.</a:t>
            </a:r>
          </a:p>
          <a:p>
            <a:pPr marL="914400" lvl="1" indent="-457200">
              <a:spcBef>
                <a:spcPct val="50000"/>
              </a:spcBef>
              <a:buFont typeface="+mj-lt"/>
              <a:buAutoNum type="arabicPeriod"/>
            </a:pPr>
            <a:r>
              <a:rPr lang="en-US" dirty="0" smtClean="0">
                <a:latin typeface="Arial" charset="0"/>
              </a:rPr>
              <a:t>All external nodes are at the same level. </a:t>
            </a:r>
          </a:p>
        </p:txBody>
      </p:sp>
      <p:sp>
        <p:nvSpPr>
          <p:cNvPr id="4" name="Footer Placeholder 3"/>
          <p:cNvSpPr>
            <a:spLocks noGrp="1"/>
          </p:cNvSpPr>
          <p:nvPr>
            <p:ph type="ftr" sz="quarter" idx="11"/>
          </p:nvPr>
        </p:nvSpPr>
        <p:spPr/>
        <p:txBody>
          <a:bodyPr/>
          <a:lstStyle/>
          <a:p>
            <a:r>
              <a:rPr lang="en-US" altLang="en-US" dirty="0"/>
              <a:t>B-Trees</a:t>
            </a:r>
          </a:p>
        </p:txBody>
      </p:sp>
      <p:sp>
        <p:nvSpPr>
          <p:cNvPr id="5" name="Slide Number Placeholder 4"/>
          <p:cNvSpPr>
            <a:spLocks noGrp="1"/>
          </p:cNvSpPr>
          <p:nvPr>
            <p:ph type="sldNum" sz="quarter" idx="12"/>
          </p:nvPr>
        </p:nvSpPr>
        <p:spPr/>
        <p:txBody>
          <a:bodyPr/>
          <a:lstStyle/>
          <a:p>
            <a:fld id="{CFCAD224-0E08-4B09-8F7C-C457CA46EFBA}" type="slidenum">
              <a:rPr lang="en-US" altLang="en-US"/>
              <a:pPr/>
              <a:t>55</a:t>
            </a:fld>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An example B-Tree</a:t>
            </a:r>
            <a:endParaRPr lang="en-US" dirty="0"/>
          </a:p>
        </p:txBody>
      </p:sp>
      <p:sp>
        <p:nvSpPr>
          <p:cNvPr id="116" name="Slide Number Placeholder 3"/>
          <p:cNvSpPr>
            <a:spLocks noGrp="1"/>
          </p:cNvSpPr>
          <p:nvPr>
            <p:ph type="sldNum" sz="quarter" idx="12"/>
          </p:nvPr>
        </p:nvSpPr>
        <p:spPr/>
        <p:txBody>
          <a:bodyPr/>
          <a:lstStyle/>
          <a:p>
            <a:fld id="{7257FDDF-DC4E-4E54-8A5C-A1AE106321AE}" type="slidenum">
              <a:rPr lang="en-US" altLang="en-US" smtClean="0"/>
              <a:pPr/>
              <a:t>56</a:t>
            </a:fld>
            <a:endParaRPr lang="en-US" altLang="en-US"/>
          </a:p>
        </p:txBody>
      </p:sp>
      <p:sp>
        <p:nvSpPr>
          <p:cNvPr id="29833" name="Line 137"/>
          <p:cNvSpPr>
            <a:spLocks noChangeShapeType="1"/>
          </p:cNvSpPr>
          <p:nvPr/>
        </p:nvSpPr>
        <p:spPr bwMode="auto">
          <a:xfrm flipV="1">
            <a:off x="7924800" y="3215482"/>
            <a:ext cx="598488" cy="15446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2" name="Line 136"/>
          <p:cNvSpPr>
            <a:spLocks noChangeShapeType="1"/>
          </p:cNvSpPr>
          <p:nvPr/>
        </p:nvSpPr>
        <p:spPr bwMode="auto">
          <a:xfrm flipV="1">
            <a:off x="3809999" y="3215482"/>
            <a:ext cx="3756025" cy="1620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9" name="Line 3"/>
          <p:cNvSpPr>
            <a:spLocks noChangeShapeType="1"/>
          </p:cNvSpPr>
          <p:nvPr/>
        </p:nvSpPr>
        <p:spPr bwMode="auto">
          <a:xfrm flipH="1">
            <a:off x="1817686" y="1685062"/>
            <a:ext cx="1557337" cy="298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p:cNvSpPr>
            <a:spLocks noChangeShapeType="1"/>
          </p:cNvSpPr>
          <p:nvPr/>
        </p:nvSpPr>
        <p:spPr bwMode="auto">
          <a:xfrm>
            <a:off x="3810000" y="1685062"/>
            <a:ext cx="3995738" cy="15208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2291557" y="2189957"/>
            <a:ext cx="2661443" cy="969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1813719" y="2189957"/>
            <a:ext cx="1158081" cy="1046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1219199" y="2189958"/>
            <a:ext cx="142875" cy="1046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flipH="1">
            <a:off x="5867400" y="3243263"/>
            <a:ext cx="2176463" cy="15168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9"/>
          <p:cNvSpPr>
            <a:spLocks noChangeShapeType="1"/>
          </p:cNvSpPr>
          <p:nvPr/>
        </p:nvSpPr>
        <p:spPr bwMode="auto">
          <a:xfrm flipH="1">
            <a:off x="1828800" y="3236119"/>
            <a:ext cx="5334000" cy="152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Text Box 31"/>
          <p:cNvSpPr txBox="1">
            <a:spLocks noChangeArrowheads="1"/>
          </p:cNvSpPr>
          <p:nvPr/>
        </p:nvSpPr>
        <p:spPr bwMode="auto">
          <a:xfrm>
            <a:off x="7566025" y="2855119"/>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51</a:t>
            </a:r>
          </a:p>
        </p:txBody>
      </p:sp>
      <p:sp>
        <p:nvSpPr>
          <p:cNvPr id="29728" name="Text Box 32"/>
          <p:cNvSpPr txBox="1">
            <a:spLocks noChangeArrowheads="1"/>
          </p:cNvSpPr>
          <p:nvPr/>
        </p:nvSpPr>
        <p:spPr bwMode="auto">
          <a:xfrm>
            <a:off x="8043863" y="2855119"/>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62</a:t>
            </a:r>
          </a:p>
        </p:txBody>
      </p:sp>
      <p:sp>
        <p:nvSpPr>
          <p:cNvPr id="29729" name="Text Box 33"/>
          <p:cNvSpPr txBox="1">
            <a:spLocks noChangeArrowheads="1"/>
          </p:cNvSpPr>
          <p:nvPr/>
        </p:nvSpPr>
        <p:spPr bwMode="auto">
          <a:xfrm>
            <a:off x="7085013" y="2855119"/>
            <a:ext cx="481012"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42</a:t>
            </a:r>
          </a:p>
        </p:txBody>
      </p:sp>
      <p:sp>
        <p:nvSpPr>
          <p:cNvPr id="29753" name="Text Box 57"/>
          <p:cNvSpPr txBox="1">
            <a:spLocks noChangeArrowheads="1"/>
          </p:cNvSpPr>
          <p:nvPr/>
        </p:nvSpPr>
        <p:spPr bwMode="auto">
          <a:xfrm>
            <a:off x="1339850" y="1829594"/>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29754" name="Text Box 58"/>
          <p:cNvSpPr txBox="1">
            <a:spLocks noChangeArrowheads="1"/>
          </p:cNvSpPr>
          <p:nvPr/>
        </p:nvSpPr>
        <p:spPr bwMode="auto">
          <a:xfrm>
            <a:off x="1817688" y="18295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29769" name="Text Box 73"/>
          <p:cNvSpPr txBox="1">
            <a:spLocks noChangeArrowheads="1"/>
          </p:cNvSpPr>
          <p:nvPr/>
        </p:nvSpPr>
        <p:spPr bwMode="auto">
          <a:xfrm>
            <a:off x="3375025" y="1331119"/>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29745" name="Text Box 49"/>
          <p:cNvSpPr txBox="1">
            <a:spLocks noChangeArrowheads="1"/>
          </p:cNvSpPr>
          <p:nvPr/>
        </p:nvSpPr>
        <p:spPr bwMode="auto">
          <a:xfrm>
            <a:off x="5648325" y="4633119"/>
            <a:ext cx="481013"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a:p>
            <a:endParaRPr lang="en-US" sz="1600">
              <a:latin typeface="Times New Roman" pitchFamily="18" charset="0"/>
            </a:endParaRPr>
          </a:p>
        </p:txBody>
      </p:sp>
      <p:sp>
        <p:nvSpPr>
          <p:cNvPr id="29746" name="Text Box 50"/>
          <p:cNvSpPr txBox="1">
            <a:spLocks noChangeArrowheads="1"/>
          </p:cNvSpPr>
          <p:nvPr/>
        </p:nvSpPr>
        <p:spPr bwMode="auto">
          <a:xfrm>
            <a:off x="6129338" y="4633119"/>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60</a:t>
            </a:r>
          </a:p>
          <a:p>
            <a:endParaRPr lang="en-US" sz="1600">
              <a:latin typeface="Times New Roman" pitchFamily="18" charset="0"/>
            </a:endParaRPr>
          </a:p>
        </p:txBody>
      </p:sp>
      <p:sp>
        <p:nvSpPr>
          <p:cNvPr id="29747" name="Text Box 51"/>
          <p:cNvSpPr txBox="1">
            <a:spLocks noChangeArrowheads="1"/>
          </p:cNvSpPr>
          <p:nvPr/>
        </p:nvSpPr>
        <p:spPr bwMode="auto">
          <a:xfrm>
            <a:off x="7716838" y="4642644"/>
            <a:ext cx="481012"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70</a:t>
            </a:r>
          </a:p>
          <a:p>
            <a:endParaRPr lang="en-US" sz="1600">
              <a:latin typeface="Times New Roman" pitchFamily="18" charset="0"/>
            </a:endParaRPr>
          </a:p>
        </p:txBody>
      </p:sp>
      <p:sp>
        <p:nvSpPr>
          <p:cNvPr id="29748" name="Text Box 52"/>
          <p:cNvSpPr txBox="1">
            <a:spLocks noChangeArrowheads="1"/>
          </p:cNvSpPr>
          <p:nvPr/>
        </p:nvSpPr>
        <p:spPr bwMode="auto">
          <a:xfrm>
            <a:off x="7239000" y="4642644"/>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64</a:t>
            </a:r>
          </a:p>
          <a:p>
            <a:endParaRPr lang="en-US" sz="1600">
              <a:latin typeface="Times New Roman" pitchFamily="18" charset="0"/>
            </a:endParaRPr>
          </a:p>
        </p:txBody>
      </p:sp>
      <p:sp>
        <p:nvSpPr>
          <p:cNvPr id="29749" name="Text Box 53"/>
          <p:cNvSpPr txBox="1">
            <a:spLocks noChangeArrowheads="1"/>
          </p:cNvSpPr>
          <p:nvPr/>
        </p:nvSpPr>
        <p:spPr bwMode="auto">
          <a:xfrm>
            <a:off x="8197850" y="4642644"/>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90</a:t>
            </a:r>
          </a:p>
          <a:p>
            <a:endParaRPr lang="en-US" sz="1600">
              <a:latin typeface="Times New Roman" pitchFamily="18" charset="0"/>
            </a:endParaRPr>
          </a:p>
        </p:txBody>
      </p:sp>
      <p:sp>
        <p:nvSpPr>
          <p:cNvPr id="29752" name="Text Box 56"/>
          <p:cNvSpPr txBox="1">
            <a:spLocks noChangeArrowheads="1"/>
          </p:cNvSpPr>
          <p:nvPr/>
        </p:nvSpPr>
        <p:spPr bwMode="auto">
          <a:xfrm>
            <a:off x="3090863" y="4633119"/>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45</a:t>
            </a:r>
          </a:p>
          <a:p>
            <a:endParaRPr lang="en-US" sz="1600">
              <a:latin typeface="Times New Roman" pitchFamily="18" charset="0"/>
            </a:endParaRPr>
          </a:p>
        </p:txBody>
      </p:sp>
      <p:sp>
        <p:nvSpPr>
          <p:cNvPr id="29755" name="Text Box 59"/>
          <p:cNvSpPr txBox="1">
            <a:spLocks noChangeArrowheads="1"/>
          </p:cNvSpPr>
          <p:nvPr/>
        </p:nvSpPr>
        <p:spPr bwMode="auto">
          <a:xfrm>
            <a:off x="392113" y="306308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29756" name="Text Box 60"/>
          <p:cNvSpPr txBox="1">
            <a:spLocks noChangeArrowheads="1"/>
          </p:cNvSpPr>
          <p:nvPr/>
        </p:nvSpPr>
        <p:spPr bwMode="auto">
          <a:xfrm>
            <a:off x="869950" y="3063082"/>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29757" name="Text Box 61"/>
          <p:cNvSpPr txBox="1">
            <a:spLocks noChangeArrowheads="1"/>
          </p:cNvSpPr>
          <p:nvPr/>
        </p:nvSpPr>
        <p:spPr bwMode="auto">
          <a:xfrm>
            <a:off x="1349375" y="3063082"/>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a:t>
            </a:r>
          </a:p>
        </p:txBody>
      </p:sp>
      <p:sp>
        <p:nvSpPr>
          <p:cNvPr id="29758" name="Text Box 62"/>
          <p:cNvSpPr txBox="1">
            <a:spLocks noChangeArrowheads="1"/>
          </p:cNvSpPr>
          <p:nvPr/>
        </p:nvSpPr>
        <p:spPr bwMode="auto">
          <a:xfrm>
            <a:off x="2460625" y="3063082"/>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29759" name="Text Box 63"/>
          <p:cNvSpPr txBox="1">
            <a:spLocks noChangeArrowheads="1"/>
          </p:cNvSpPr>
          <p:nvPr/>
        </p:nvSpPr>
        <p:spPr bwMode="auto">
          <a:xfrm>
            <a:off x="2938463" y="3063082"/>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29760" name="Text Box 64"/>
          <p:cNvSpPr txBox="1">
            <a:spLocks noChangeArrowheads="1"/>
          </p:cNvSpPr>
          <p:nvPr/>
        </p:nvSpPr>
        <p:spPr bwMode="auto">
          <a:xfrm>
            <a:off x="3994150" y="3063082"/>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13</a:t>
            </a:r>
          </a:p>
        </p:txBody>
      </p:sp>
      <p:sp>
        <p:nvSpPr>
          <p:cNvPr id="29761" name="Text Box 65"/>
          <p:cNvSpPr txBox="1">
            <a:spLocks noChangeArrowheads="1"/>
          </p:cNvSpPr>
          <p:nvPr/>
        </p:nvSpPr>
        <p:spPr bwMode="auto">
          <a:xfrm>
            <a:off x="4475163" y="306308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15</a:t>
            </a:r>
          </a:p>
        </p:txBody>
      </p:sp>
      <p:sp>
        <p:nvSpPr>
          <p:cNvPr id="29762" name="Text Box 66"/>
          <p:cNvSpPr txBox="1">
            <a:spLocks noChangeArrowheads="1"/>
          </p:cNvSpPr>
          <p:nvPr/>
        </p:nvSpPr>
        <p:spPr bwMode="auto">
          <a:xfrm>
            <a:off x="4953000" y="3063082"/>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18</a:t>
            </a:r>
          </a:p>
        </p:txBody>
      </p:sp>
      <p:sp>
        <p:nvSpPr>
          <p:cNvPr id="29763" name="Text Box 67"/>
          <p:cNvSpPr txBox="1">
            <a:spLocks noChangeArrowheads="1"/>
          </p:cNvSpPr>
          <p:nvPr/>
        </p:nvSpPr>
        <p:spPr bwMode="auto">
          <a:xfrm>
            <a:off x="5430838" y="3063082"/>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29764" name="Text Box 68"/>
          <p:cNvSpPr txBox="1">
            <a:spLocks noChangeArrowheads="1"/>
          </p:cNvSpPr>
          <p:nvPr/>
        </p:nvSpPr>
        <p:spPr bwMode="auto">
          <a:xfrm>
            <a:off x="1362075" y="4633119"/>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27</a:t>
            </a:r>
          </a:p>
          <a:p>
            <a:endParaRPr lang="en-US" sz="1600">
              <a:latin typeface="Times New Roman" pitchFamily="18" charset="0"/>
            </a:endParaRPr>
          </a:p>
        </p:txBody>
      </p:sp>
      <p:sp>
        <p:nvSpPr>
          <p:cNvPr id="29765" name="Text Box 69"/>
          <p:cNvSpPr txBox="1">
            <a:spLocks noChangeArrowheads="1"/>
          </p:cNvSpPr>
          <p:nvPr/>
        </p:nvSpPr>
        <p:spPr bwMode="auto">
          <a:xfrm>
            <a:off x="1839913" y="4633119"/>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a:p>
            <a:endParaRPr lang="en-US" sz="1600">
              <a:latin typeface="Times New Roman" pitchFamily="18" charset="0"/>
            </a:endParaRPr>
          </a:p>
        </p:txBody>
      </p:sp>
      <p:sp>
        <p:nvSpPr>
          <p:cNvPr id="29766" name="Text Box 70"/>
          <p:cNvSpPr txBox="1">
            <a:spLocks noChangeArrowheads="1"/>
          </p:cNvSpPr>
          <p:nvPr/>
        </p:nvSpPr>
        <p:spPr bwMode="auto">
          <a:xfrm>
            <a:off x="3568700" y="4633119"/>
            <a:ext cx="481013"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46</a:t>
            </a:r>
          </a:p>
          <a:p>
            <a:endParaRPr lang="en-US" sz="1600">
              <a:latin typeface="Times New Roman" pitchFamily="18" charset="0"/>
            </a:endParaRPr>
          </a:p>
        </p:txBody>
      </p:sp>
      <p:sp>
        <p:nvSpPr>
          <p:cNvPr id="29767" name="Text Box 71"/>
          <p:cNvSpPr txBox="1">
            <a:spLocks noChangeArrowheads="1"/>
          </p:cNvSpPr>
          <p:nvPr/>
        </p:nvSpPr>
        <p:spPr bwMode="auto">
          <a:xfrm>
            <a:off x="4049713" y="4633119"/>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a:p>
            <a:endParaRPr lang="en-US" sz="1600">
              <a:latin typeface="Times New Roman" pitchFamily="18" charset="0"/>
            </a:endParaRPr>
          </a:p>
        </p:txBody>
      </p:sp>
      <p:sp>
        <p:nvSpPr>
          <p:cNvPr id="29768" name="Text Box 72"/>
          <p:cNvSpPr txBox="1">
            <a:spLocks noChangeArrowheads="1"/>
          </p:cNvSpPr>
          <p:nvPr/>
        </p:nvSpPr>
        <p:spPr bwMode="auto">
          <a:xfrm>
            <a:off x="5170488" y="4633119"/>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a:p>
            <a:endParaRPr lang="en-US" sz="1600">
              <a:latin typeface="Times New Roman" pitchFamily="18" charset="0"/>
            </a:endParaRPr>
          </a:p>
        </p:txBody>
      </p:sp>
      <p:sp>
        <p:nvSpPr>
          <p:cNvPr id="29840" name="Text Box 144"/>
          <p:cNvSpPr txBox="1">
            <a:spLocks noChangeArrowheads="1"/>
          </p:cNvSpPr>
          <p:nvPr/>
        </p:nvSpPr>
        <p:spPr bwMode="auto">
          <a:xfrm>
            <a:off x="6172200" y="1331119"/>
            <a:ext cx="2895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A B-tree of </a:t>
            </a:r>
            <a:r>
              <a:rPr lang="en-US" b="1" dirty="0"/>
              <a:t>order </a:t>
            </a:r>
            <a:r>
              <a:rPr lang="en-US" b="1" dirty="0" smtClean="0"/>
              <a:t>m=5</a:t>
            </a:r>
            <a:r>
              <a:rPr lang="en-US" dirty="0" smtClean="0"/>
              <a:t> </a:t>
            </a:r>
            <a:r>
              <a:rPr lang="en-US" dirty="0"/>
              <a:t>containing 26 items</a:t>
            </a:r>
            <a:endParaRPr lang="en-US" sz="2400" dirty="0">
              <a:latin typeface="Times" pitchFamily="18" charset="0"/>
            </a:endParaRPr>
          </a:p>
        </p:txBody>
      </p:sp>
      <p:sp>
        <p:nvSpPr>
          <p:cNvPr id="29841" name="Text Box 145"/>
          <p:cNvSpPr txBox="1">
            <a:spLocks noChangeArrowheads="1"/>
          </p:cNvSpPr>
          <p:nvPr/>
        </p:nvSpPr>
        <p:spPr bwMode="auto">
          <a:xfrm>
            <a:off x="198915" y="6400800"/>
            <a:ext cx="4195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i="1" dirty="0">
                <a:effectLst>
                  <a:outerShdw blurRad="38100" dist="38100" dir="2700000" algn="tl">
                    <a:srgbClr val="C0C0C0"/>
                  </a:outerShdw>
                </a:effectLst>
              </a:rPr>
              <a:t>Note that all the leaves are at the same level</a:t>
            </a:r>
            <a:endParaRPr lang="en-GB" sz="2800" i="1" dirty="0">
              <a:effectLst>
                <a:outerShdw blurRad="38100" dist="38100" dir="2700000" algn="tl">
                  <a:srgbClr val="C0C0C0"/>
                </a:outerShdw>
              </a:effectLst>
            </a:endParaRPr>
          </a:p>
        </p:txBody>
      </p:sp>
      <p:grpSp>
        <p:nvGrpSpPr>
          <p:cNvPr id="4" name="Group 3"/>
          <p:cNvGrpSpPr/>
          <p:nvPr/>
        </p:nvGrpSpPr>
        <p:grpSpPr>
          <a:xfrm>
            <a:off x="325438" y="3339497"/>
            <a:ext cx="207962" cy="609600"/>
            <a:chOff x="228600" y="4038600"/>
            <a:chExt cx="207962" cy="609600"/>
          </a:xfrm>
        </p:grpSpPr>
        <p:sp>
          <p:nvSpPr>
            <p:cNvPr id="123"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4" name="AutoShape 50"/>
            <p:cNvCxnSpPr>
              <a:cxnSpLocks noChangeShapeType="1"/>
              <a:endCxn id="123"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Group 4"/>
          <p:cNvGrpSpPr/>
          <p:nvPr/>
        </p:nvGrpSpPr>
        <p:grpSpPr>
          <a:xfrm>
            <a:off x="767556" y="3339497"/>
            <a:ext cx="207962" cy="609600"/>
            <a:chOff x="767556" y="4058825"/>
            <a:chExt cx="207962" cy="609600"/>
          </a:xfrm>
        </p:grpSpPr>
        <p:sp>
          <p:nvSpPr>
            <p:cNvPr id="127"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8" name="AutoShape 50"/>
            <p:cNvCxnSpPr>
              <a:cxnSpLocks noChangeShapeType="1"/>
              <a:endCxn id="127"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p:cNvGrpSpPr/>
          <p:nvPr/>
        </p:nvGrpSpPr>
        <p:grpSpPr>
          <a:xfrm>
            <a:off x="1258094" y="3339497"/>
            <a:ext cx="207962" cy="609600"/>
            <a:chOff x="1258094" y="4058825"/>
            <a:chExt cx="207962" cy="609600"/>
          </a:xfrm>
        </p:grpSpPr>
        <p:sp>
          <p:nvSpPr>
            <p:cNvPr id="129"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30" name="AutoShape 50"/>
            <p:cNvCxnSpPr>
              <a:cxnSpLocks noChangeShapeType="1"/>
              <a:endCxn id="129"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Group 6"/>
          <p:cNvGrpSpPr/>
          <p:nvPr/>
        </p:nvGrpSpPr>
        <p:grpSpPr>
          <a:xfrm>
            <a:off x="1735932" y="3339497"/>
            <a:ext cx="207962" cy="609600"/>
            <a:chOff x="1735932" y="4073367"/>
            <a:chExt cx="207962" cy="609600"/>
          </a:xfrm>
        </p:grpSpPr>
        <p:sp>
          <p:nvSpPr>
            <p:cNvPr id="13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32" name="AutoShape 50"/>
            <p:cNvCxnSpPr>
              <a:cxnSpLocks noChangeShapeType="1"/>
              <a:endCxn id="13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5" name="Group 154"/>
          <p:cNvGrpSpPr/>
          <p:nvPr/>
        </p:nvGrpSpPr>
        <p:grpSpPr>
          <a:xfrm>
            <a:off x="2362200" y="3339497"/>
            <a:ext cx="207962" cy="609600"/>
            <a:chOff x="228600" y="4038600"/>
            <a:chExt cx="207962" cy="609600"/>
          </a:xfrm>
        </p:grpSpPr>
        <p:sp>
          <p:nvSpPr>
            <p:cNvPr id="15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57" name="AutoShape 50"/>
            <p:cNvCxnSpPr>
              <a:cxnSpLocks noChangeShapeType="1"/>
              <a:endCxn id="15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8" name="Group 157"/>
          <p:cNvGrpSpPr/>
          <p:nvPr/>
        </p:nvGrpSpPr>
        <p:grpSpPr>
          <a:xfrm>
            <a:off x="2837307" y="3339497"/>
            <a:ext cx="207962" cy="609600"/>
            <a:chOff x="767556" y="4058825"/>
            <a:chExt cx="207962" cy="609600"/>
          </a:xfrm>
        </p:grpSpPr>
        <p:sp>
          <p:nvSpPr>
            <p:cNvPr id="159"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60" name="AutoShape 50"/>
            <p:cNvCxnSpPr>
              <a:cxnSpLocks noChangeShapeType="1"/>
              <a:endCxn id="159"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1" name="Group 160"/>
          <p:cNvGrpSpPr/>
          <p:nvPr/>
        </p:nvGrpSpPr>
        <p:grpSpPr>
          <a:xfrm>
            <a:off x="3327845" y="3339497"/>
            <a:ext cx="207962" cy="609600"/>
            <a:chOff x="1258094" y="4058825"/>
            <a:chExt cx="207962" cy="609600"/>
          </a:xfrm>
        </p:grpSpPr>
        <p:sp>
          <p:nvSpPr>
            <p:cNvPr id="162"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63" name="AutoShape 50"/>
            <p:cNvCxnSpPr>
              <a:cxnSpLocks noChangeShapeType="1"/>
              <a:endCxn id="162"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 name="Group 163"/>
          <p:cNvGrpSpPr/>
          <p:nvPr/>
        </p:nvGrpSpPr>
        <p:grpSpPr>
          <a:xfrm>
            <a:off x="3909664" y="3339497"/>
            <a:ext cx="207962" cy="609600"/>
            <a:chOff x="1735932" y="4073367"/>
            <a:chExt cx="207962" cy="609600"/>
          </a:xfrm>
        </p:grpSpPr>
        <p:sp>
          <p:nvSpPr>
            <p:cNvPr id="165"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66" name="AutoShape 50"/>
            <p:cNvCxnSpPr>
              <a:cxnSpLocks noChangeShapeType="1"/>
              <a:endCxn id="165"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7" name="Group 166"/>
          <p:cNvGrpSpPr/>
          <p:nvPr/>
        </p:nvGrpSpPr>
        <p:grpSpPr>
          <a:xfrm>
            <a:off x="4364038" y="3339497"/>
            <a:ext cx="207962" cy="609600"/>
            <a:chOff x="228600" y="4038600"/>
            <a:chExt cx="207962" cy="609600"/>
          </a:xfrm>
        </p:grpSpPr>
        <p:sp>
          <p:nvSpPr>
            <p:cNvPr id="168"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69" name="AutoShape 50"/>
            <p:cNvCxnSpPr>
              <a:cxnSpLocks noChangeShapeType="1"/>
              <a:endCxn id="168"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0" name="Group 169"/>
          <p:cNvGrpSpPr/>
          <p:nvPr/>
        </p:nvGrpSpPr>
        <p:grpSpPr>
          <a:xfrm>
            <a:off x="4851241" y="3339497"/>
            <a:ext cx="207962" cy="609600"/>
            <a:chOff x="767556" y="4058825"/>
            <a:chExt cx="207962" cy="609600"/>
          </a:xfrm>
        </p:grpSpPr>
        <p:sp>
          <p:nvSpPr>
            <p:cNvPr id="171"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72" name="AutoShape 50"/>
            <p:cNvCxnSpPr>
              <a:cxnSpLocks noChangeShapeType="1"/>
              <a:endCxn id="171"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3" name="Group 172"/>
          <p:cNvGrpSpPr/>
          <p:nvPr/>
        </p:nvGrpSpPr>
        <p:grpSpPr>
          <a:xfrm>
            <a:off x="5341779" y="3339497"/>
            <a:ext cx="207962" cy="609600"/>
            <a:chOff x="1258094" y="4058825"/>
            <a:chExt cx="207962" cy="609600"/>
          </a:xfrm>
        </p:grpSpPr>
        <p:sp>
          <p:nvSpPr>
            <p:cNvPr id="174"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75" name="AutoShape 50"/>
            <p:cNvCxnSpPr>
              <a:cxnSpLocks noChangeShapeType="1"/>
              <a:endCxn id="174"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6" name="Group 175"/>
          <p:cNvGrpSpPr/>
          <p:nvPr/>
        </p:nvGrpSpPr>
        <p:grpSpPr>
          <a:xfrm>
            <a:off x="5819617" y="3339497"/>
            <a:ext cx="207962" cy="609600"/>
            <a:chOff x="1735932" y="4073367"/>
            <a:chExt cx="207962" cy="609600"/>
          </a:xfrm>
        </p:grpSpPr>
        <p:sp>
          <p:nvSpPr>
            <p:cNvPr id="177"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78" name="AutoShape 50"/>
            <p:cNvCxnSpPr>
              <a:cxnSpLocks noChangeShapeType="1"/>
              <a:endCxn id="177"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4" name="Group 193"/>
          <p:cNvGrpSpPr/>
          <p:nvPr/>
        </p:nvGrpSpPr>
        <p:grpSpPr>
          <a:xfrm>
            <a:off x="1316038" y="4953000"/>
            <a:ext cx="207962" cy="609600"/>
            <a:chOff x="767556" y="4058825"/>
            <a:chExt cx="207962" cy="609600"/>
          </a:xfrm>
        </p:grpSpPr>
        <p:sp>
          <p:nvSpPr>
            <p:cNvPr id="19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96" name="AutoShape 50"/>
            <p:cNvCxnSpPr>
              <a:cxnSpLocks noChangeShapeType="1"/>
              <a:endCxn id="19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7" name="Group 196"/>
          <p:cNvGrpSpPr/>
          <p:nvPr/>
        </p:nvGrpSpPr>
        <p:grpSpPr>
          <a:xfrm>
            <a:off x="1709738" y="4953000"/>
            <a:ext cx="207962" cy="609600"/>
            <a:chOff x="1258094" y="4058825"/>
            <a:chExt cx="207962" cy="609600"/>
          </a:xfrm>
        </p:grpSpPr>
        <p:sp>
          <p:nvSpPr>
            <p:cNvPr id="198"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99" name="AutoShape 50"/>
            <p:cNvCxnSpPr>
              <a:cxnSpLocks noChangeShapeType="1"/>
              <a:endCxn id="198"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0" name="Group 199"/>
          <p:cNvGrpSpPr/>
          <p:nvPr/>
        </p:nvGrpSpPr>
        <p:grpSpPr>
          <a:xfrm>
            <a:off x="2187576" y="4953000"/>
            <a:ext cx="207962" cy="609600"/>
            <a:chOff x="1735932" y="4073367"/>
            <a:chExt cx="207962" cy="609600"/>
          </a:xfrm>
        </p:grpSpPr>
        <p:sp>
          <p:nvSpPr>
            <p:cNvPr id="20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02" name="AutoShape 50"/>
            <p:cNvCxnSpPr>
              <a:cxnSpLocks noChangeShapeType="1"/>
              <a:endCxn id="20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3" name="Group 202"/>
          <p:cNvGrpSpPr/>
          <p:nvPr/>
        </p:nvGrpSpPr>
        <p:grpSpPr>
          <a:xfrm>
            <a:off x="2992438" y="4953000"/>
            <a:ext cx="207962" cy="609600"/>
            <a:chOff x="228600" y="4038600"/>
            <a:chExt cx="207962" cy="609600"/>
          </a:xfrm>
        </p:grpSpPr>
        <p:sp>
          <p:nvSpPr>
            <p:cNvPr id="204"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05" name="AutoShape 50"/>
            <p:cNvCxnSpPr>
              <a:cxnSpLocks noChangeShapeType="1"/>
              <a:endCxn id="204"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 name="Group 205"/>
          <p:cNvGrpSpPr/>
          <p:nvPr/>
        </p:nvGrpSpPr>
        <p:grpSpPr>
          <a:xfrm>
            <a:off x="3380582" y="4953000"/>
            <a:ext cx="207962" cy="609600"/>
            <a:chOff x="767556" y="4058825"/>
            <a:chExt cx="207962" cy="609600"/>
          </a:xfrm>
        </p:grpSpPr>
        <p:sp>
          <p:nvSpPr>
            <p:cNvPr id="207"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08" name="AutoShape 50"/>
            <p:cNvCxnSpPr>
              <a:cxnSpLocks noChangeShapeType="1"/>
              <a:endCxn id="207"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9" name="Group 208"/>
          <p:cNvGrpSpPr/>
          <p:nvPr/>
        </p:nvGrpSpPr>
        <p:grpSpPr>
          <a:xfrm>
            <a:off x="3871120" y="4953000"/>
            <a:ext cx="207962" cy="609600"/>
            <a:chOff x="1258094" y="4058825"/>
            <a:chExt cx="207962" cy="609600"/>
          </a:xfrm>
        </p:grpSpPr>
        <p:sp>
          <p:nvSpPr>
            <p:cNvPr id="210"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11" name="AutoShape 50"/>
            <p:cNvCxnSpPr>
              <a:cxnSpLocks noChangeShapeType="1"/>
              <a:endCxn id="210"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2" name="Group 211"/>
          <p:cNvGrpSpPr/>
          <p:nvPr/>
        </p:nvGrpSpPr>
        <p:grpSpPr>
          <a:xfrm>
            <a:off x="4348958" y="4953000"/>
            <a:ext cx="207962" cy="609600"/>
            <a:chOff x="1735932" y="4073367"/>
            <a:chExt cx="207962" cy="609600"/>
          </a:xfrm>
        </p:grpSpPr>
        <p:sp>
          <p:nvSpPr>
            <p:cNvPr id="213"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14" name="AutoShape 50"/>
            <p:cNvCxnSpPr>
              <a:cxnSpLocks noChangeShapeType="1"/>
              <a:endCxn id="213"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5" name="Group 214"/>
          <p:cNvGrpSpPr/>
          <p:nvPr/>
        </p:nvGrpSpPr>
        <p:grpSpPr>
          <a:xfrm>
            <a:off x="5012532" y="4953000"/>
            <a:ext cx="207962" cy="609600"/>
            <a:chOff x="228600" y="4038600"/>
            <a:chExt cx="207962" cy="609600"/>
          </a:xfrm>
        </p:grpSpPr>
        <p:sp>
          <p:nvSpPr>
            <p:cNvPr id="21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17" name="AutoShape 50"/>
            <p:cNvCxnSpPr>
              <a:cxnSpLocks noChangeShapeType="1"/>
              <a:endCxn id="21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8" name="Group 217"/>
          <p:cNvGrpSpPr/>
          <p:nvPr/>
        </p:nvGrpSpPr>
        <p:grpSpPr>
          <a:xfrm>
            <a:off x="5530850" y="4953000"/>
            <a:ext cx="207962" cy="609600"/>
            <a:chOff x="767556" y="4058825"/>
            <a:chExt cx="207962" cy="609600"/>
          </a:xfrm>
        </p:grpSpPr>
        <p:sp>
          <p:nvSpPr>
            <p:cNvPr id="219"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20" name="AutoShape 50"/>
            <p:cNvCxnSpPr>
              <a:cxnSpLocks noChangeShapeType="1"/>
              <a:endCxn id="219"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1" name="Group 220"/>
          <p:cNvGrpSpPr/>
          <p:nvPr/>
        </p:nvGrpSpPr>
        <p:grpSpPr>
          <a:xfrm>
            <a:off x="6021388" y="4953000"/>
            <a:ext cx="207962" cy="609600"/>
            <a:chOff x="1258094" y="4058825"/>
            <a:chExt cx="207962" cy="609600"/>
          </a:xfrm>
        </p:grpSpPr>
        <p:sp>
          <p:nvSpPr>
            <p:cNvPr id="222"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23" name="AutoShape 50"/>
            <p:cNvCxnSpPr>
              <a:cxnSpLocks noChangeShapeType="1"/>
              <a:endCxn id="222"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4" name="Group 223"/>
          <p:cNvGrpSpPr/>
          <p:nvPr/>
        </p:nvGrpSpPr>
        <p:grpSpPr>
          <a:xfrm>
            <a:off x="6499226" y="4953000"/>
            <a:ext cx="207962" cy="609600"/>
            <a:chOff x="1735932" y="4073367"/>
            <a:chExt cx="207962" cy="609600"/>
          </a:xfrm>
        </p:grpSpPr>
        <p:sp>
          <p:nvSpPr>
            <p:cNvPr id="225"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26" name="AutoShape 50"/>
            <p:cNvCxnSpPr>
              <a:cxnSpLocks noChangeShapeType="1"/>
              <a:endCxn id="225"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9" name="Group 238"/>
          <p:cNvGrpSpPr/>
          <p:nvPr/>
        </p:nvGrpSpPr>
        <p:grpSpPr>
          <a:xfrm>
            <a:off x="7183438" y="4953000"/>
            <a:ext cx="207962" cy="609600"/>
            <a:chOff x="228600" y="4038600"/>
            <a:chExt cx="207962" cy="609600"/>
          </a:xfrm>
        </p:grpSpPr>
        <p:sp>
          <p:nvSpPr>
            <p:cNvPr id="24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41" name="AutoShape 50"/>
            <p:cNvCxnSpPr>
              <a:cxnSpLocks noChangeShapeType="1"/>
              <a:endCxn id="24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2" name="Group 241"/>
          <p:cNvGrpSpPr/>
          <p:nvPr/>
        </p:nvGrpSpPr>
        <p:grpSpPr>
          <a:xfrm>
            <a:off x="7621587" y="4953000"/>
            <a:ext cx="207962" cy="609600"/>
            <a:chOff x="767556" y="4058825"/>
            <a:chExt cx="207962" cy="609600"/>
          </a:xfrm>
        </p:grpSpPr>
        <p:sp>
          <p:nvSpPr>
            <p:cNvPr id="24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44" name="AutoShape 50"/>
            <p:cNvCxnSpPr>
              <a:cxnSpLocks noChangeShapeType="1"/>
              <a:endCxn id="24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5" name="Group 244"/>
          <p:cNvGrpSpPr/>
          <p:nvPr/>
        </p:nvGrpSpPr>
        <p:grpSpPr>
          <a:xfrm>
            <a:off x="8112125" y="4953000"/>
            <a:ext cx="207962" cy="609600"/>
            <a:chOff x="1258094" y="4058825"/>
            <a:chExt cx="207962" cy="609600"/>
          </a:xfrm>
        </p:grpSpPr>
        <p:sp>
          <p:nvSpPr>
            <p:cNvPr id="246"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47" name="AutoShape 50"/>
            <p:cNvCxnSpPr>
              <a:cxnSpLocks noChangeShapeType="1"/>
              <a:endCxn id="246"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8" name="Group 247"/>
          <p:cNvGrpSpPr/>
          <p:nvPr/>
        </p:nvGrpSpPr>
        <p:grpSpPr>
          <a:xfrm>
            <a:off x="8589963" y="4953000"/>
            <a:ext cx="207962" cy="609600"/>
            <a:chOff x="1735932" y="4073367"/>
            <a:chExt cx="207962" cy="609600"/>
          </a:xfrm>
        </p:grpSpPr>
        <p:sp>
          <p:nvSpPr>
            <p:cNvPr id="24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250" name="AutoShape 50"/>
            <p:cNvCxnSpPr>
              <a:cxnSpLocks noChangeShapeType="1"/>
              <a:endCxn id="24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Constructing a B-tree</a:t>
            </a:r>
            <a:endParaRPr lang="en-US"/>
          </a:p>
        </p:txBody>
      </p:sp>
      <p:sp>
        <p:nvSpPr>
          <p:cNvPr id="30723" name="Rectangle 3"/>
          <p:cNvSpPr>
            <a:spLocks noGrp="1" noChangeArrowheads="1"/>
          </p:cNvSpPr>
          <p:nvPr>
            <p:ph idx="1"/>
          </p:nvPr>
        </p:nvSpPr>
        <p:spPr/>
        <p:txBody>
          <a:bodyPr/>
          <a:lstStyle/>
          <a:p>
            <a:r>
              <a:rPr lang="en-US" dirty="0" smtClean="0"/>
              <a:t>Suppose we start with an empty B-tree and keys arrive in the following order: 1  12  8  2  25  5  14  28  17  7  52  16  48  68  3  26  29  53  55  45</a:t>
            </a:r>
          </a:p>
          <a:p>
            <a:r>
              <a:rPr lang="en-US" dirty="0" smtClean="0"/>
              <a:t>We want to construct a B-tree of order 5</a:t>
            </a:r>
          </a:p>
          <a:p>
            <a:r>
              <a:rPr lang="en-US" dirty="0" smtClean="0"/>
              <a:t>The first four items go into the root:</a:t>
            </a:r>
          </a:p>
          <a:p>
            <a:endParaRPr lang="en-US" dirty="0" smtClean="0"/>
          </a:p>
          <a:p>
            <a:endParaRPr lang="en-US" dirty="0" smtClean="0"/>
          </a:p>
          <a:p>
            <a:endParaRPr lang="en-US" dirty="0" smtClean="0"/>
          </a:p>
          <a:p>
            <a:r>
              <a:rPr lang="en-US" dirty="0" smtClean="0"/>
              <a:t>To put the fifth item in the root would violate condition 1</a:t>
            </a:r>
          </a:p>
          <a:p>
            <a:r>
              <a:rPr lang="en-US" dirty="0" smtClean="0"/>
              <a:t>Therefore, when 25 arrives, pick the middle key to make a new root</a:t>
            </a:r>
          </a:p>
          <a:p>
            <a:endParaRPr lang="en-US" dirty="0"/>
          </a:p>
        </p:txBody>
      </p:sp>
      <p:sp>
        <p:nvSpPr>
          <p:cNvPr id="8" name="Footer Placeholder 3"/>
          <p:cNvSpPr>
            <a:spLocks noGrp="1"/>
          </p:cNvSpPr>
          <p:nvPr>
            <p:ph type="ftr" sz="quarter" idx="11"/>
          </p:nvPr>
        </p:nvSpPr>
        <p:spPr/>
        <p:txBody>
          <a:bodyPr/>
          <a:lstStyle/>
          <a:p>
            <a:r>
              <a:rPr lang="en-US" altLang="en-US" smtClean="0"/>
              <a:t>B-Trees</a:t>
            </a:r>
            <a:endParaRPr lang="en-US" altLang="en-US"/>
          </a:p>
        </p:txBody>
      </p:sp>
      <p:sp>
        <p:nvSpPr>
          <p:cNvPr id="9" name="Slide Number Placeholder 4"/>
          <p:cNvSpPr>
            <a:spLocks noGrp="1"/>
          </p:cNvSpPr>
          <p:nvPr>
            <p:ph type="sldNum" sz="quarter" idx="12"/>
          </p:nvPr>
        </p:nvSpPr>
        <p:spPr/>
        <p:txBody>
          <a:bodyPr/>
          <a:lstStyle/>
          <a:p>
            <a:fld id="{93E079D3-312D-4BC3-BEC3-E473313BE939}" type="slidenum">
              <a:rPr lang="en-US" altLang="en-US" smtClean="0"/>
              <a:pPr/>
              <a:t>57</a:t>
            </a:fld>
            <a:endParaRPr lang="en-US" altLang="en-US"/>
          </a:p>
        </p:txBody>
      </p:sp>
      <p:sp>
        <p:nvSpPr>
          <p:cNvPr id="30724" name="Text Box 4"/>
          <p:cNvSpPr txBox="1">
            <a:spLocks noChangeArrowheads="1"/>
          </p:cNvSpPr>
          <p:nvPr/>
        </p:nvSpPr>
        <p:spPr bwMode="auto">
          <a:xfrm>
            <a:off x="3352800" y="3581400"/>
            <a:ext cx="481013"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a:t>
            </a:r>
          </a:p>
        </p:txBody>
      </p:sp>
      <p:sp>
        <p:nvSpPr>
          <p:cNvPr id="30725" name="Text Box 5"/>
          <p:cNvSpPr txBox="1">
            <a:spLocks noChangeArrowheads="1"/>
          </p:cNvSpPr>
          <p:nvPr/>
        </p:nvSpPr>
        <p:spPr bwMode="auto">
          <a:xfrm>
            <a:off x="3833813" y="3581400"/>
            <a:ext cx="477837"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a:t>
            </a:r>
          </a:p>
        </p:txBody>
      </p:sp>
      <p:sp>
        <p:nvSpPr>
          <p:cNvPr id="30726" name="Text Box 6"/>
          <p:cNvSpPr txBox="1">
            <a:spLocks noChangeArrowheads="1"/>
          </p:cNvSpPr>
          <p:nvPr/>
        </p:nvSpPr>
        <p:spPr bwMode="auto">
          <a:xfrm>
            <a:off x="4311650" y="3581400"/>
            <a:ext cx="477838"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8</a:t>
            </a:r>
          </a:p>
        </p:txBody>
      </p:sp>
      <p:sp>
        <p:nvSpPr>
          <p:cNvPr id="30727" name="Text Box 7"/>
          <p:cNvSpPr txBox="1">
            <a:spLocks noChangeArrowheads="1"/>
          </p:cNvSpPr>
          <p:nvPr/>
        </p:nvSpPr>
        <p:spPr bwMode="auto">
          <a:xfrm>
            <a:off x="4789488" y="3581400"/>
            <a:ext cx="479425"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12</a:t>
            </a:r>
          </a:p>
        </p:txBody>
      </p:sp>
      <p:grpSp>
        <p:nvGrpSpPr>
          <p:cNvPr id="29" name="Group 28"/>
          <p:cNvGrpSpPr/>
          <p:nvPr/>
        </p:nvGrpSpPr>
        <p:grpSpPr>
          <a:xfrm>
            <a:off x="3248819" y="3814954"/>
            <a:ext cx="207962" cy="609600"/>
            <a:chOff x="1735932" y="4073367"/>
            <a:chExt cx="207962" cy="609600"/>
          </a:xfrm>
        </p:grpSpPr>
        <p:sp>
          <p:nvSpPr>
            <p:cNvPr id="30"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1" name="AutoShape 50"/>
            <p:cNvCxnSpPr>
              <a:cxnSpLocks noChangeShapeType="1"/>
              <a:endCxn id="30"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 name="Group 31"/>
          <p:cNvGrpSpPr/>
          <p:nvPr/>
        </p:nvGrpSpPr>
        <p:grpSpPr>
          <a:xfrm>
            <a:off x="3729832" y="3814954"/>
            <a:ext cx="207962" cy="609600"/>
            <a:chOff x="228600" y="4038600"/>
            <a:chExt cx="207962" cy="609600"/>
          </a:xfrm>
        </p:grpSpPr>
        <p:sp>
          <p:nvSpPr>
            <p:cNvPr id="33"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4" name="AutoShape 50"/>
            <p:cNvCxnSpPr>
              <a:cxnSpLocks noChangeShapeType="1"/>
              <a:endCxn id="33"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 name="Group 34"/>
          <p:cNvGrpSpPr/>
          <p:nvPr/>
        </p:nvGrpSpPr>
        <p:grpSpPr>
          <a:xfrm>
            <a:off x="4211638" y="3814954"/>
            <a:ext cx="207962" cy="609600"/>
            <a:chOff x="767556" y="4058825"/>
            <a:chExt cx="207962" cy="609600"/>
          </a:xfrm>
        </p:grpSpPr>
        <p:sp>
          <p:nvSpPr>
            <p:cNvPr id="36"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7" name="AutoShape 50"/>
            <p:cNvCxnSpPr>
              <a:cxnSpLocks noChangeShapeType="1"/>
              <a:endCxn id="36"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8" name="Group 37"/>
          <p:cNvGrpSpPr/>
          <p:nvPr/>
        </p:nvGrpSpPr>
        <p:grpSpPr>
          <a:xfrm>
            <a:off x="4685507" y="3814954"/>
            <a:ext cx="207962" cy="609600"/>
            <a:chOff x="1258094" y="4058825"/>
            <a:chExt cx="207962" cy="609600"/>
          </a:xfrm>
        </p:grpSpPr>
        <p:sp>
          <p:nvSpPr>
            <p:cNvPr id="39"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0" name="AutoShape 50"/>
            <p:cNvCxnSpPr>
              <a:cxnSpLocks noChangeShapeType="1"/>
              <a:endCxn id="39"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 name="Group 40"/>
          <p:cNvGrpSpPr/>
          <p:nvPr/>
        </p:nvGrpSpPr>
        <p:grpSpPr>
          <a:xfrm>
            <a:off x="5164932" y="3814954"/>
            <a:ext cx="207962" cy="609600"/>
            <a:chOff x="1735932" y="4073367"/>
            <a:chExt cx="207962" cy="609600"/>
          </a:xfrm>
        </p:grpSpPr>
        <p:sp>
          <p:nvSpPr>
            <p:cNvPr id="42"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3" name="AutoShape 50"/>
            <p:cNvCxnSpPr>
              <a:cxnSpLocks noChangeShapeType="1"/>
              <a:endCxn id="42"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Constructing a B-tree</a:t>
            </a:r>
            <a:endParaRPr lang="en-US" dirty="0"/>
          </a:p>
        </p:txBody>
      </p:sp>
      <p:sp>
        <p:nvSpPr>
          <p:cNvPr id="23" name="Slide Number Placeholder 4"/>
          <p:cNvSpPr>
            <a:spLocks noGrp="1"/>
          </p:cNvSpPr>
          <p:nvPr>
            <p:ph type="sldNum" sz="quarter" idx="12"/>
          </p:nvPr>
        </p:nvSpPr>
        <p:spPr/>
        <p:txBody>
          <a:bodyPr/>
          <a:lstStyle/>
          <a:p>
            <a:fld id="{5506293F-F8D3-4A73-9B28-C04CF719580D}" type="slidenum">
              <a:rPr lang="en-US" altLang="en-US" smtClean="0"/>
              <a:pPr/>
              <a:t>58</a:t>
            </a:fld>
            <a:endParaRPr lang="en-US" altLang="en-US"/>
          </a:p>
        </p:txBody>
      </p:sp>
      <p:sp>
        <p:nvSpPr>
          <p:cNvPr id="31754" name="Line 10"/>
          <p:cNvSpPr>
            <a:spLocks noChangeShapeType="1"/>
          </p:cNvSpPr>
          <p:nvPr/>
        </p:nvSpPr>
        <p:spPr bwMode="auto">
          <a:xfrm flipH="1">
            <a:off x="2237581" y="45720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755" name="Line 11"/>
          <p:cNvSpPr>
            <a:spLocks noChangeShapeType="1"/>
          </p:cNvSpPr>
          <p:nvPr/>
        </p:nvSpPr>
        <p:spPr bwMode="auto">
          <a:xfrm>
            <a:off x="2999581" y="45720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749" name="Text Box 5"/>
          <p:cNvSpPr txBox="1">
            <a:spLocks noChangeArrowheads="1"/>
          </p:cNvSpPr>
          <p:nvPr/>
        </p:nvSpPr>
        <p:spPr bwMode="auto">
          <a:xfrm>
            <a:off x="1780381" y="5334000"/>
            <a:ext cx="481013"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a:t>
            </a:r>
          </a:p>
        </p:txBody>
      </p:sp>
      <p:sp>
        <p:nvSpPr>
          <p:cNvPr id="31750" name="Text Box 6"/>
          <p:cNvSpPr txBox="1">
            <a:spLocks noChangeArrowheads="1"/>
          </p:cNvSpPr>
          <p:nvPr/>
        </p:nvSpPr>
        <p:spPr bwMode="auto">
          <a:xfrm>
            <a:off x="2261394" y="5334000"/>
            <a:ext cx="477837"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a:t>
            </a:r>
          </a:p>
        </p:txBody>
      </p:sp>
      <p:sp>
        <p:nvSpPr>
          <p:cNvPr id="31751" name="Text Box 7"/>
          <p:cNvSpPr txBox="1">
            <a:spLocks noChangeArrowheads="1"/>
          </p:cNvSpPr>
          <p:nvPr/>
        </p:nvSpPr>
        <p:spPr bwMode="auto">
          <a:xfrm>
            <a:off x="2739231" y="4343400"/>
            <a:ext cx="477838"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8</a:t>
            </a:r>
          </a:p>
        </p:txBody>
      </p:sp>
      <p:sp>
        <p:nvSpPr>
          <p:cNvPr id="31752" name="Text Box 8"/>
          <p:cNvSpPr txBox="1">
            <a:spLocks noChangeArrowheads="1"/>
          </p:cNvSpPr>
          <p:nvPr/>
        </p:nvSpPr>
        <p:spPr bwMode="auto">
          <a:xfrm>
            <a:off x="3217069" y="5334000"/>
            <a:ext cx="479425"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12</a:t>
            </a:r>
          </a:p>
        </p:txBody>
      </p:sp>
      <p:sp>
        <p:nvSpPr>
          <p:cNvPr id="31753" name="Text Box 9"/>
          <p:cNvSpPr txBox="1">
            <a:spLocks noChangeArrowheads="1"/>
          </p:cNvSpPr>
          <p:nvPr/>
        </p:nvSpPr>
        <p:spPr bwMode="auto">
          <a:xfrm>
            <a:off x="3663156" y="5334000"/>
            <a:ext cx="479425"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25</a:t>
            </a:r>
          </a:p>
        </p:txBody>
      </p:sp>
      <p:grpSp>
        <p:nvGrpSpPr>
          <p:cNvPr id="28" name="Group 27"/>
          <p:cNvGrpSpPr/>
          <p:nvPr/>
        </p:nvGrpSpPr>
        <p:grpSpPr>
          <a:xfrm>
            <a:off x="1676400" y="5563648"/>
            <a:ext cx="207962" cy="609600"/>
            <a:chOff x="1735932" y="4073367"/>
            <a:chExt cx="207962" cy="609600"/>
          </a:xfrm>
        </p:grpSpPr>
        <p:sp>
          <p:nvSpPr>
            <p:cNvPr id="2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0" name="AutoShape 50"/>
            <p:cNvCxnSpPr>
              <a:cxnSpLocks noChangeShapeType="1"/>
              <a:endCxn id="2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30"/>
          <p:cNvGrpSpPr/>
          <p:nvPr/>
        </p:nvGrpSpPr>
        <p:grpSpPr>
          <a:xfrm>
            <a:off x="2157413" y="5563648"/>
            <a:ext cx="207962" cy="609600"/>
            <a:chOff x="228600" y="4038600"/>
            <a:chExt cx="207962" cy="609600"/>
          </a:xfrm>
        </p:grpSpPr>
        <p:sp>
          <p:nvSpPr>
            <p:cNvPr id="3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3" name="AutoShape 50"/>
            <p:cNvCxnSpPr>
              <a:cxnSpLocks noChangeShapeType="1"/>
              <a:endCxn id="3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Group 33"/>
          <p:cNvGrpSpPr/>
          <p:nvPr/>
        </p:nvGrpSpPr>
        <p:grpSpPr>
          <a:xfrm>
            <a:off x="2639219" y="5563648"/>
            <a:ext cx="207962" cy="609600"/>
            <a:chOff x="767556" y="4058825"/>
            <a:chExt cx="207962" cy="609600"/>
          </a:xfrm>
        </p:grpSpPr>
        <p:sp>
          <p:nvSpPr>
            <p:cNvPr id="3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6" name="AutoShape 50"/>
            <p:cNvCxnSpPr>
              <a:cxnSpLocks noChangeShapeType="1"/>
              <a:endCxn id="3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 name="Group 36"/>
          <p:cNvGrpSpPr/>
          <p:nvPr/>
        </p:nvGrpSpPr>
        <p:grpSpPr>
          <a:xfrm>
            <a:off x="3113088" y="5563648"/>
            <a:ext cx="207962" cy="609600"/>
            <a:chOff x="1258094" y="4058825"/>
            <a:chExt cx="207962" cy="609600"/>
          </a:xfrm>
        </p:grpSpPr>
        <p:sp>
          <p:nvSpPr>
            <p:cNvPr id="38"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9" name="AutoShape 50"/>
            <p:cNvCxnSpPr>
              <a:cxnSpLocks noChangeShapeType="1"/>
              <a:endCxn id="38"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Group 39"/>
          <p:cNvGrpSpPr/>
          <p:nvPr/>
        </p:nvGrpSpPr>
        <p:grpSpPr>
          <a:xfrm>
            <a:off x="3559969" y="5563648"/>
            <a:ext cx="207962" cy="609600"/>
            <a:chOff x="1735932" y="4073367"/>
            <a:chExt cx="207962" cy="609600"/>
          </a:xfrm>
        </p:grpSpPr>
        <p:sp>
          <p:nvSpPr>
            <p:cNvPr id="4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2" name="AutoShape 50"/>
            <p:cNvCxnSpPr>
              <a:cxnSpLocks noChangeShapeType="1"/>
              <a:endCxn id="4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 name="Group 42"/>
          <p:cNvGrpSpPr/>
          <p:nvPr/>
        </p:nvGrpSpPr>
        <p:grpSpPr>
          <a:xfrm>
            <a:off x="4038600" y="5561363"/>
            <a:ext cx="207962" cy="609600"/>
            <a:chOff x="1735932" y="4073367"/>
            <a:chExt cx="207962" cy="609600"/>
          </a:xfrm>
        </p:grpSpPr>
        <p:sp>
          <p:nvSpPr>
            <p:cNvPr id="44"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5" name="AutoShape 50"/>
            <p:cNvCxnSpPr>
              <a:cxnSpLocks noChangeShapeType="1"/>
              <a:endCxn id="44"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 name="Text Box 4"/>
          <p:cNvSpPr txBox="1">
            <a:spLocks noChangeArrowheads="1"/>
          </p:cNvSpPr>
          <p:nvPr/>
        </p:nvSpPr>
        <p:spPr bwMode="auto">
          <a:xfrm>
            <a:off x="501586" y="1887345"/>
            <a:ext cx="481013"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a:t>
            </a:r>
          </a:p>
        </p:txBody>
      </p:sp>
      <p:sp>
        <p:nvSpPr>
          <p:cNvPr id="74" name="Text Box 5"/>
          <p:cNvSpPr txBox="1">
            <a:spLocks noChangeArrowheads="1"/>
          </p:cNvSpPr>
          <p:nvPr/>
        </p:nvSpPr>
        <p:spPr bwMode="auto">
          <a:xfrm>
            <a:off x="982599" y="1887345"/>
            <a:ext cx="477837"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a:t>
            </a:r>
          </a:p>
        </p:txBody>
      </p:sp>
      <p:sp>
        <p:nvSpPr>
          <p:cNvPr id="75" name="Text Box 6"/>
          <p:cNvSpPr txBox="1">
            <a:spLocks noChangeArrowheads="1"/>
          </p:cNvSpPr>
          <p:nvPr/>
        </p:nvSpPr>
        <p:spPr bwMode="auto">
          <a:xfrm>
            <a:off x="1460436" y="1887345"/>
            <a:ext cx="477838"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8</a:t>
            </a:r>
          </a:p>
        </p:txBody>
      </p:sp>
      <p:sp>
        <p:nvSpPr>
          <p:cNvPr id="76" name="Text Box 7"/>
          <p:cNvSpPr txBox="1">
            <a:spLocks noChangeArrowheads="1"/>
          </p:cNvSpPr>
          <p:nvPr/>
        </p:nvSpPr>
        <p:spPr bwMode="auto">
          <a:xfrm>
            <a:off x="1938274" y="1887345"/>
            <a:ext cx="479425"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12</a:t>
            </a:r>
          </a:p>
        </p:txBody>
      </p:sp>
      <p:grpSp>
        <p:nvGrpSpPr>
          <p:cNvPr id="77" name="Group 76"/>
          <p:cNvGrpSpPr/>
          <p:nvPr/>
        </p:nvGrpSpPr>
        <p:grpSpPr>
          <a:xfrm>
            <a:off x="397605" y="2120899"/>
            <a:ext cx="207962" cy="609600"/>
            <a:chOff x="1735932" y="4073367"/>
            <a:chExt cx="207962" cy="609600"/>
          </a:xfrm>
        </p:grpSpPr>
        <p:sp>
          <p:nvSpPr>
            <p:cNvPr id="78"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9" name="AutoShape 50"/>
            <p:cNvCxnSpPr>
              <a:cxnSpLocks noChangeShapeType="1"/>
              <a:endCxn id="78"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0" name="Group 79"/>
          <p:cNvGrpSpPr/>
          <p:nvPr/>
        </p:nvGrpSpPr>
        <p:grpSpPr>
          <a:xfrm>
            <a:off x="878618" y="2120899"/>
            <a:ext cx="207962" cy="609600"/>
            <a:chOff x="228600" y="4038600"/>
            <a:chExt cx="207962" cy="609600"/>
          </a:xfrm>
        </p:grpSpPr>
        <p:sp>
          <p:nvSpPr>
            <p:cNvPr id="81"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2" name="AutoShape 50"/>
            <p:cNvCxnSpPr>
              <a:cxnSpLocks noChangeShapeType="1"/>
              <a:endCxn id="81"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 name="Group 82"/>
          <p:cNvGrpSpPr/>
          <p:nvPr/>
        </p:nvGrpSpPr>
        <p:grpSpPr>
          <a:xfrm>
            <a:off x="1360424" y="2120899"/>
            <a:ext cx="207962" cy="609600"/>
            <a:chOff x="767556" y="4058825"/>
            <a:chExt cx="207962" cy="609600"/>
          </a:xfrm>
        </p:grpSpPr>
        <p:sp>
          <p:nvSpPr>
            <p:cNvPr id="84"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5" name="AutoShape 50"/>
            <p:cNvCxnSpPr>
              <a:cxnSpLocks noChangeShapeType="1"/>
              <a:endCxn id="84"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 name="Group 85"/>
          <p:cNvGrpSpPr/>
          <p:nvPr/>
        </p:nvGrpSpPr>
        <p:grpSpPr>
          <a:xfrm>
            <a:off x="1834293" y="2120899"/>
            <a:ext cx="207962" cy="609600"/>
            <a:chOff x="1258094" y="4058825"/>
            <a:chExt cx="207962" cy="609600"/>
          </a:xfrm>
        </p:grpSpPr>
        <p:sp>
          <p:nvSpPr>
            <p:cNvPr id="87"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8" name="AutoShape 50"/>
            <p:cNvCxnSpPr>
              <a:cxnSpLocks noChangeShapeType="1"/>
              <a:endCxn id="87"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9" name="Group 88"/>
          <p:cNvGrpSpPr/>
          <p:nvPr/>
        </p:nvGrpSpPr>
        <p:grpSpPr>
          <a:xfrm>
            <a:off x="2313718" y="2120899"/>
            <a:ext cx="207962" cy="609600"/>
            <a:chOff x="1735932" y="4073367"/>
            <a:chExt cx="207962" cy="609600"/>
          </a:xfrm>
        </p:grpSpPr>
        <p:sp>
          <p:nvSpPr>
            <p:cNvPr id="90"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1" name="AutoShape 50"/>
            <p:cNvCxnSpPr>
              <a:cxnSpLocks noChangeShapeType="1"/>
              <a:endCxn id="90"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ight Arrow 5"/>
          <p:cNvSpPr/>
          <p:nvPr/>
        </p:nvSpPr>
        <p:spPr bwMode="auto">
          <a:xfrm>
            <a:off x="3234532" y="2247707"/>
            <a:ext cx="1843087" cy="482792"/>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7" name="TextBox 6"/>
          <p:cNvSpPr txBox="1"/>
          <p:nvPr/>
        </p:nvSpPr>
        <p:spPr>
          <a:xfrm>
            <a:off x="3385345" y="1778664"/>
            <a:ext cx="1533524" cy="400110"/>
          </a:xfrm>
          <a:prstGeom prst="rect">
            <a:avLst/>
          </a:prstGeom>
          <a:noFill/>
        </p:spPr>
        <p:txBody>
          <a:bodyPr wrap="square" rtlCol="0">
            <a:spAutoFit/>
          </a:bodyPr>
          <a:lstStyle/>
          <a:p>
            <a:r>
              <a:rPr lang="es-CL" dirty="0" err="1" smtClean="0"/>
              <a:t>Insert</a:t>
            </a:r>
            <a:r>
              <a:rPr lang="es-CL" dirty="0" smtClean="0"/>
              <a:t> 25</a:t>
            </a:r>
            <a:endParaRPr lang="en-US" dirty="0"/>
          </a:p>
        </p:txBody>
      </p:sp>
      <p:sp>
        <p:nvSpPr>
          <p:cNvPr id="94" name="Text Box 4"/>
          <p:cNvSpPr txBox="1">
            <a:spLocks noChangeArrowheads="1"/>
          </p:cNvSpPr>
          <p:nvPr/>
        </p:nvSpPr>
        <p:spPr bwMode="auto">
          <a:xfrm>
            <a:off x="5895181" y="1912937"/>
            <a:ext cx="481013"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a:t>
            </a:r>
          </a:p>
        </p:txBody>
      </p:sp>
      <p:sp>
        <p:nvSpPr>
          <p:cNvPr id="95" name="Text Box 5"/>
          <p:cNvSpPr txBox="1">
            <a:spLocks noChangeArrowheads="1"/>
          </p:cNvSpPr>
          <p:nvPr/>
        </p:nvSpPr>
        <p:spPr bwMode="auto">
          <a:xfrm>
            <a:off x="6376194" y="1912937"/>
            <a:ext cx="477837"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a:t>
            </a:r>
          </a:p>
        </p:txBody>
      </p:sp>
      <p:sp>
        <p:nvSpPr>
          <p:cNvPr id="96" name="Text Box 6"/>
          <p:cNvSpPr txBox="1">
            <a:spLocks noChangeArrowheads="1"/>
          </p:cNvSpPr>
          <p:nvPr/>
        </p:nvSpPr>
        <p:spPr bwMode="auto">
          <a:xfrm>
            <a:off x="6854031" y="1912937"/>
            <a:ext cx="477838"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8</a:t>
            </a:r>
          </a:p>
        </p:txBody>
      </p:sp>
      <p:sp>
        <p:nvSpPr>
          <p:cNvPr id="97" name="Text Box 7"/>
          <p:cNvSpPr txBox="1">
            <a:spLocks noChangeArrowheads="1"/>
          </p:cNvSpPr>
          <p:nvPr/>
        </p:nvSpPr>
        <p:spPr bwMode="auto">
          <a:xfrm>
            <a:off x="7331869" y="1912937"/>
            <a:ext cx="479425" cy="360362"/>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12</a:t>
            </a:r>
          </a:p>
        </p:txBody>
      </p:sp>
      <p:grpSp>
        <p:nvGrpSpPr>
          <p:cNvPr id="98" name="Group 97"/>
          <p:cNvGrpSpPr/>
          <p:nvPr/>
        </p:nvGrpSpPr>
        <p:grpSpPr>
          <a:xfrm>
            <a:off x="5791200" y="2146491"/>
            <a:ext cx="207962" cy="609600"/>
            <a:chOff x="1735932" y="4073367"/>
            <a:chExt cx="207962" cy="609600"/>
          </a:xfrm>
        </p:grpSpPr>
        <p:sp>
          <p:nvSpPr>
            <p:cNvPr id="9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0" name="AutoShape 50"/>
            <p:cNvCxnSpPr>
              <a:cxnSpLocks noChangeShapeType="1"/>
              <a:endCxn id="9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1" name="Group 100"/>
          <p:cNvGrpSpPr/>
          <p:nvPr/>
        </p:nvGrpSpPr>
        <p:grpSpPr>
          <a:xfrm>
            <a:off x="6272213" y="2146491"/>
            <a:ext cx="207962" cy="609600"/>
            <a:chOff x="228600" y="4038600"/>
            <a:chExt cx="207962" cy="609600"/>
          </a:xfrm>
        </p:grpSpPr>
        <p:sp>
          <p:nvSpPr>
            <p:cNvPr id="10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3" name="AutoShape 50"/>
            <p:cNvCxnSpPr>
              <a:cxnSpLocks noChangeShapeType="1"/>
              <a:endCxn id="10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4" name="Group 103"/>
          <p:cNvGrpSpPr/>
          <p:nvPr/>
        </p:nvGrpSpPr>
        <p:grpSpPr>
          <a:xfrm>
            <a:off x="6754019" y="2146491"/>
            <a:ext cx="207962" cy="609600"/>
            <a:chOff x="767556" y="4058825"/>
            <a:chExt cx="207962" cy="609600"/>
          </a:xfrm>
        </p:grpSpPr>
        <p:sp>
          <p:nvSpPr>
            <p:cNvPr id="10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6" name="AutoShape 50"/>
            <p:cNvCxnSpPr>
              <a:cxnSpLocks noChangeShapeType="1"/>
              <a:endCxn id="10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7" name="Group 106"/>
          <p:cNvGrpSpPr/>
          <p:nvPr/>
        </p:nvGrpSpPr>
        <p:grpSpPr>
          <a:xfrm>
            <a:off x="7227888" y="2146491"/>
            <a:ext cx="207962" cy="609600"/>
            <a:chOff x="1258094" y="4058825"/>
            <a:chExt cx="207962" cy="609600"/>
          </a:xfrm>
        </p:grpSpPr>
        <p:sp>
          <p:nvSpPr>
            <p:cNvPr id="108"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9" name="AutoShape 50"/>
            <p:cNvCxnSpPr>
              <a:cxnSpLocks noChangeShapeType="1"/>
              <a:endCxn id="108"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0" name="Group 109"/>
          <p:cNvGrpSpPr/>
          <p:nvPr/>
        </p:nvGrpSpPr>
        <p:grpSpPr>
          <a:xfrm>
            <a:off x="7707313" y="2146491"/>
            <a:ext cx="207962" cy="609600"/>
            <a:chOff x="1735932" y="4073367"/>
            <a:chExt cx="207962" cy="609600"/>
          </a:xfrm>
        </p:grpSpPr>
        <p:sp>
          <p:nvSpPr>
            <p:cNvPr id="11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2" name="AutoShape 50"/>
            <p:cNvCxnSpPr>
              <a:cxnSpLocks noChangeShapeType="1"/>
              <a:endCxn id="11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3" name="Text Box 7"/>
          <p:cNvSpPr txBox="1">
            <a:spLocks noChangeArrowheads="1"/>
          </p:cNvSpPr>
          <p:nvPr/>
        </p:nvSpPr>
        <p:spPr bwMode="auto">
          <a:xfrm>
            <a:off x="7798023" y="1913919"/>
            <a:ext cx="479425" cy="360362"/>
          </a:xfrm>
          <a:prstGeom prst="rect">
            <a:avLst/>
          </a:prstGeom>
          <a:solidFill>
            <a:srgbClr val="FFFFFF"/>
          </a:solidFill>
          <a:ln w="9525">
            <a:solidFill>
              <a:srgbClr val="000000"/>
            </a:solidFill>
            <a:miter lim="800000"/>
            <a:headEnd/>
            <a:tailEnd/>
          </a:ln>
        </p:spPr>
        <p:txBody>
          <a:bodyPr/>
          <a:lstStyle/>
          <a:p>
            <a:pPr algn="ctr"/>
            <a:r>
              <a:rPr lang="en-US" sz="1600" dirty="0" smtClean="0">
                <a:latin typeface="Times New Roman" pitchFamily="18" charset="0"/>
              </a:rPr>
              <a:t>25</a:t>
            </a:r>
            <a:endParaRPr lang="en-US" sz="1600" dirty="0">
              <a:latin typeface="Times New Roman" pitchFamily="18" charset="0"/>
            </a:endParaRPr>
          </a:p>
        </p:txBody>
      </p:sp>
      <p:grpSp>
        <p:nvGrpSpPr>
          <p:cNvPr id="114" name="Group 113"/>
          <p:cNvGrpSpPr/>
          <p:nvPr/>
        </p:nvGrpSpPr>
        <p:grpSpPr>
          <a:xfrm>
            <a:off x="8173467" y="2147473"/>
            <a:ext cx="207962" cy="609600"/>
            <a:chOff x="1735932" y="4073367"/>
            <a:chExt cx="207962" cy="609600"/>
          </a:xfrm>
        </p:grpSpPr>
        <p:sp>
          <p:nvSpPr>
            <p:cNvPr id="115"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6" name="AutoShape 50"/>
            <p:cNvCxnSpPr>
              <a:cxnSpLocks noChangeShapeType="1"/>
              <a:endCxn id="115"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 name="Text Box 37"/>
          <p:cNvSpPr txBox="1">
            <a:spLocks noChangeArrowheads="1"/>
          </p:cNvSpPr>
          <p:nvPr/>
        </p:nvSpPr>
        <p:spPr bwMode="auto">
          <a:xfrm>
            <a:off x="6597650" y="2730499"/>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dirty="0">
                <a:solidFill>
                  <a:schemeClr val="tx2"/>
                </a:solidFill>
                <a:sym typeface="Wingdings" pitchFamily="2" charset="2"/>
              </a:rPr>
              <a:t></a:t>
            </a:r>
          </a:p>
        </p:txBody>
      </p:sp>
      <p:sp>
        <p:nvSpPr>
          <p:cNvPr id="8" name="TextBox 7"/>
          <p:cNvSpPr txBox="1"/>
          <p:nvPr/>
        </p:nvSpPr>
        <p:spPr>
          <a:xfrm>
            <a:off x="7227888" y="2971800"/>
            <a:ext cx="1687512" cy="830997"/>
          </a:xfrm>
          <a:prstGeom prst="rect">
            <a:avLst/>
          </a:prstGeom>
          <a:noFill/>
        </p:spPr>
        <p:txBody>
          <a:bodyPr wrap="square" rtlCol="0">
            <a:spAutoFit/>
          </a:bodyPr>
          <a:lstStyle/>
          <a:p>
            <a:r>
              <a:rPr lang="es-CL" sz="1600" dirty="0" err="1" smtClean="0"/>
              <a:t>Overflow</a:t>
            </a:r>
            <a:r>
              <a:rPr lang="es-CL" sz="1600" dirty="0" smtClean="0"/>
              <a:t>: </a:t>
            </a:r>
            <a:r>
              <a:rPr lang="es-CL" sz="1600" dirty="0" err="1" smtClean="0"/>
              <a:t>condition</a:t>
            </a:r>
            <a:r>
              <a:rPr lang="es-CL" sz="1600" dirty="0" smtClean="0"/>
              <a:t> 1 </a:t>
            </a:r>
            <a:r>
              <a:rPr lang="es-CL" sz="1600" dirty="0" err="1" smtClean="0"/>
              <a:t>is</a:t>
            </a:r>
            <a:r>
              <a:rPr lang="es-CL" sz="1600" dirty="0" smtClean="0"/>
              <a:t> </a:t>
            </a:r>
            <a:r>
              <a:rPr lang="es-CL" sz="1600" dirty="0" err="1" smtClean="0"/>
              <a:t>not</a:t>
            </a:r>
            <a:r>
              <a:rPr lang="es-CL" sz="1600" dirty="0" smtClean="0"/>
              <a:t> </a:t>
            </a:r>
            <a:r>
              <a:rPr lang="es-CL" sz="1600" dirty="0" err="1" smtClean="0"/>
              <a:t>satisfied</a:t>
            </a:r>
            <a:endParaRPr lang="en-US" sz="1600" dirty="0"/>
          </a:p>
        </p:txBody>
      </p:sp>
      <p:sp>
        <p:nvSpPr>
          <p:cNvPr id="119" name="Right Arrow 118"/>
          <p:cNvSpPr/>
          <p:nvPr/>
        </p:nvSpPr>
        <p:spPr bwMode="auto">
          <a:xfrm rot="8092480">
            <a:off x="4285710" y="3918902"/>
            <a:ext cx="1843087" cy="482792"/>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20" name="TextBox 119"/>
          <p:cNvSpPr txBox="1"/>
          <p:nvPr/>
        </p:nvSpPr>
        <p:spPr>
          <a:xfrm>
            <a:off x="5364607" y="4311177"/>
            <a:ext cx="1533524" cy="400110"/>
          </a:xfrm>
          <a:prstGeom prst="rect">
            <a:avLst/>
          </a:prstGeom>
          <a:noFill/>
        </p:spPr>
        <p:txBody>
          <a:bodyPr wrap="square" rtlCol="0">
            <a:spAutoFit/>
          </a:bodyPr>
          <a:lstStyle/>
          <a:p>
            <a:r>
              <a:rPr lang="es-CL" dirty="0" smtClean="0"/>
              <a:t>Split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7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animBg="1"/>
      <p:bldP spid="31755" grpId="0" animBg="1"/>
      <p:bldP spid="31749" grpId="0" animBg="1"/>
      <p:bldP spid="31750" grpId="0" animBg="1"/>
      <p:bldP spid="31751" grpId="0" animBg="1"/>
      <p:bldP spid="31752" grpId="0" animBg="1"/>
      <p:bldP spid="31753" grpId="0" animBg="1"/>
      <p:bldP spid="94" grpId="0" animBg="1"/>
      <p:bldP spid="95" grpId="0" animBg="1"/>
      <p:bldP spid="96" grpId="0" animBg="1"/>
      <p:bldP spid="97" grpId="0" animBg="1"/>
      <p:bldP spid="113" grpId="0" animBg="1"/>
      <p:bldP spid="117" grpId="0"/>
      <p:bldP spid="8" grpId="0"/>
      <p:bldP spid="119" grpId="0" animBg="1"/>
      <p:bldP spid="1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Constructing a B-tree</a:t>
            </a:r>
            <a:endParaRPr lang="en-US" dirty="0"/>
          </a:p>
        </p:txBody>
      </p:sp>
      <p:sp>
        <p:nvSpPr>
          <p:cNvPr id="23" name="Slide Number Placeholder 4"/>
          <p:cNvSpPr>
            <a:spLocks noGrp="1"/>
          </p:cNvSpPr>
          <p:nvPr>
            <p:ph type="sldNum" sz="quarter" idx="12"/>
          </p:nvPr>
        </p:nvSpPr>
        <p:spPr/>
        <p:txBody>
          <a:bodyPr/>
          <a:lstStyle/>
          <a:p>
            <a:fld id="{5506293F-F8D3-4A73-9B28-C04CF719580D}" type="slidenum">
              <a:rPr lang="en-US" altLang="en-US" smtClean="0"/>
              <a:pPr/>
              <a:t>59</a:t>
            </a:fld>
            <a:endParaRPr lang="en-US" altLang="en-US"/>
          </a:p>
        </p:txBody>
      </p:sp>
      <p:sp>
        <p:nvSpPr>
          <p:cNvPr id="31754" name="Line 10"/>
          <p:cNvSpPr>
            <a:spLocks noChangeShapeType="1"/>
          </p:cNvSpPr>
          <p:nvPr/>
        </p:nvSpPr>
        <p:spPr bwMode="auto">
          <a:xfrm flipH="1">
            <a:off x="3408363" y="15240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755" name="Line 11"/>
          <p:cNvSpPr>
            <a:spLocks noChangeShapeType="1"/>
          </p:cNvSpPr>
          <p:nvPr/>
        </p:nvSpPr>
        <p:spPr bwMode="auto">
          <a:xfrm>
            <a:off x="4170363" y="15240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749" name="Text Box 5"/>
          <p:cNvSpPr txBox="1">
            <a:spLocks noChangeArrowheads="1"/>
          </p:cNvSpPr>
          <p:nvPr/>
        </p:nvSpPr>
        <p:spPr bwMode="auto">
          <a:xfrm>
            <a:off x="2951163" y="2286000"/>
            <a:ext cx="481013"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a:t>
            </a:r>
          </a:p>
        </p:txBody>
      </p:sp>
      <p:sp>
        <p:nvSpPr>
          <p:cNvPr id="31750" name="Text Box 6"/>
          <p:cNvSpPr txBox="1">
            <a:spLocks noChangeArrowheads="1"/>
          </p:cNvSpPr>
          <p:nvPr/>
        </p:nvSpPr>
        <p:spPr bwMode="auto">
          <a:xfrm>
            <a:off x="3432176" y="2286000"/>
            <a:ext cx="477837"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a:t>
            </a:r>
          </a:p>
        </p:txBody>
      </p:sp>
      <p:sp>
        <p:nvSpPr>
          <p:cNvPr id="31751" name="Text Box 7"/>
          <p:cNvSpPr txBox="1">
            <a:spLocks noChangeArrowheads="1"/>
          </p:cNvSpPr>
          <p:nvPr/>
        </p:nvSpPr>
        <p:spPr bwMode="auto">
          <a:xfrm>
            <a:off x="3910013" y="1295400"/>
            <a:ext cx="477838"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8</a:t>
            </a:r>
          </a:p>
        </p:txBody>
      </p:sp>
      <p:sp>
        <p:nvSpPr>
          <p:cNvPr id="31752" name="Text Box 8"/>
          <p:cNvSpPr txBox="1">
            <a:spLocks noChangeArrowheads="1"/>
          </p:cNvSpPr>
          <p:nvPr/>
        </p:nvSpPr>
        <p:spPr bwMode="auto">
          <a:xfrm>
            <a:off x="4387851" y="2286000"/>
            <a:ext cx="479425"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12</a:t>
            </a:r>
          </a:p>
        </p:txBody>
      </p:sp>
      <p:sp>
        <p:nvSpPr>
          <p:cNvPr id="31753" name="Text Box 9"/>
          <p:cNvSpPr txBox="1">
            <a:spLocks noChangeArrowheads="1"/>
          </p:cNvSpPr>
          <p:nvPr/>
        </p:nvSpPr>
        <p:spPr bwMode="auto">
          <a:xfrm>
            <a:off x="4833938" y="2286000"/>
            <a:ext cx="479425"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25</a:t>
            </a:r>
          </a:p>
        </p:txBody>
      </p:sp>
      <p:sp>
        <p:nvSpPr>
          <p:cNvPr id="31756" name="Text Box 12"/>
          <p:cNvSpPr txBox="1">
            <a:spLocks noChangeArrowheads="1"/>
          </p:cNvSpPr>
          <p:nvPr/>
        </p:nvSpPr>
        <p:spPr bwMode="auto">
          <a:xfrm>
            <a:off x="4491832" y="3470701"/>
            <a:ext cx="403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smtClean="0">
                <a:latin typeface="Times New Roman" pitchFamily="18" charset="0"/>
              </a:rPr>
              <a:t>Inserting 6</a:t>
            </a:r>
            <a:r>
              <a:rPr lang="en-US" sz="2400" dirty="0">
                <a:latin typeface="Times New Roman" pitchFamily="18" charset="0"/>
              </a:rPr>
              <a:t>, 14, </a:t>
            </a:r>
            <a:r>
              <a:rPr lang="en-US" sz="2400" dirty="0" smtClean="0">
                <a:latin typeface="Times New Roman" pitchFamily="18" charset="0"/>
              </a:rPr>
              <a:t>28</a:t>
            </a:r>
            <a:endParaRPr lang="en-US" sz="2400" dirty="0">
              <a:latin typeface="Times" pitchFamily="18" charset="0"/>
            </a:endParaRPr>
          </a:p>
        </p:txBody>
      </p:sp>
      <p:sp>
        <p:nvSpPr>
          <p:cNvPr id="31757" name="Line 13"/>
          <p:cNvSpPr>
            <a:spLocks noChangeShapeType="1"/>
          </p:cNvSpPr>
          <p:nvPr/>
        </p:nvSpPr>
        <p:spPr bwMode="auto">
          <a:xfrm flipH="1">
            <a:off x="3276600" y="4762976"/>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p:cNvSpPr>
            <a:spLocks noChangeShapeType="1"/>
          </p:cNvSpPr>
          <p:nvPr/>
        </p:nvSpPr>
        <p:spPr bwMode="auto">
          <a:xfrm>
            <a:off x="4038600" y="4762976"/>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Text Box 15"/>
          <p:cNvSpPr txBox="1">
            <a:spLocks noChangeArrowheads="1"/>
          </p:cNvSpPr>
          <p:nvPr/>
        </p:nvSpPr>
        <p:spPr bwMode="auto">
          <a:xfrm>
            <a:off x="2514600" y="5524976"/>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1760" name="Text Box 16"/>
          <p:cNvSpPr txBox="1">
            <a:spLocks noChangeArrowheads="1"/>
          </p:cNvSpPr>
          <p:nvPr/>
        </p:nvSpPr>
        <p:spPr bwMode="auto">
          <a:xfrm>
            <a:off x="2995613" y="5524976"/>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1761" name="Text Box 17"/>
          <p:cNvSpPr txBox="1">
            <a:spLocks noChangeArrowheads="1"/>
          </p:cNvSpPr>
          <p:nvPr/>
        </p:nvSpPr>
        <p:spPr bwMode="auto">
          <a:xfrm>
            <a:off x="3778250" y="4534376"/>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1762" name="Text Box 18"/>
          <p:cNvSpPr txBox="1">
            <a:spLocks noChangeArrowheads="1"/>
          </p:cNvSpPr>
          <p:nvPr/>
        </p:nvSpPr>
        <p:spPr bwMode="auto">
          <a:xfrm>
            <a:off x="4256088" y="5524976"/>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1763" name="Text Box 19"/>
          <p:cNvSpPr txBox="1">
            <a:spLocks noChangeArrowheads="1"/>
          </p:cNvSpPr>
          <p:nvPr/>
        </p:nvSpPr>
        <p:spPr bwMode="auto">
          <a:xfrm>
            <a:off x="4702175" y="5524976"/>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1764" name="Text Box 20"/>
          <p:cNvSpPr txBox="1">
            <a:spLocks noChangeArrowheads="1"/>
          </p:cNvSpPr>
          <p:nvPr/>
        </p:nvSpPr>
        <p:spPr bwMode="auto">
          <a:xfrm>
            <a:off x="3408363" y="5524976"/>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1765" name="Text Box 21"/>
          <p:cNvSpPr txBox="1">
            <a:spLocks noChangeArrowheads="1"/>
          </p:cNvSpPr>
          <p:nvPr/>
        </p:nvSpPr>
        <p:spPr bwMode="auto">
          <a:xfrm>
            <a:off x="5181600" y="5524976"/>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1766" name="Text Box 22"/>
          <p:cNvSpPr txBox="1">
            <a:spLocks noChangeArrowheads="1"/>
          </p:cNvSpPr>
          <p:nvPr/>
        </p:nvSpPr>
        <p:spPr bwMode="auto">
          <a:xfrm>
            <a:off x="5627688" y="5524976"/>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nvGrpSpPr>
          <p:cNvPr id="28" name="Group 27"/>
          <p:cNvGrpSpPr/>
          <p:nvPr/>
        </p:nvGrpSpPr>
        <p:grpSpPr>
          <a:xfrm>
            <a:off x="2847182" y="2515648"/>
            <a:ext cx="207962" cy="609600"/>
            <a:chOff x="1735932" y="4073367"/>
            <a:chExt cx="207962" cy="609600"/>
          </a:xfrm>
        </p:grpSpPr>
        <p:sp>
          <p:nvSpPr>
            <p:cNvPr id="2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0" name="AutoShape 50"/>
            <p:cNvCxnSpPr>
              <a:cxnSpLocks noChangeShapeType="1"/>
              <a:endCxn id="2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30"/>
          <p:cNvGrpSpPr/>
          <p:nvPr/>
        </p:nvGrpSpPr>
        <p:grpSpPr>
          <a:xfrm>
            <a:off x="3328195" y="2515648"/>
            <a:ext cx="207962" cy="609600"/>
            <a:chOff x="228600" y="4038600"/>
            <a:chExt cx="207962" cy="609600"/>
          </a:xfrm>
        </p:grpSpPr>
        <p:sp>
          <p:nvSpPr>
            <p:cNvPr id="3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3" name="AutoShape 50"/>
            <p:cNvCxnSpPr>
              <a:cxnSpLocks noChangeShapeType="1"/>
              <a:endCxn id="3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Group 33"/>
          <p:cNvGrpSpPr/>
          <p:nvPr/>
        </p:nvGrpSpPr>
        <p:grpSpPr>
          <a:xfrm>
            <a:off x="3810001" y="2515648"/>
            <a:ext cx="207962" cy="609600"/>
            <a:chOff x="767556" y="4058825"/>
            <a:chExt cx="207962" cy="609600"/>
          </a:xfrm>
        </p:grpSpPr>
        <p:sp>
          <p:nvSpPr>
            <p:cNvPr id="3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6" name="AutoShape 50"/>
            <p:cNvCxnSpPr>
              <a:cxnSpLocks noChangeShapeType="1"/>
              <a:endCxn id="3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 name="Group 36"/>
          <p:cNvGrpSpPr/>
          <p:nvPr/>
        </p:nvGrpSpPr>
        <p:grpSpPr>
          <a:xfrm>
            <a:off x="4283870" y="2515648"/>
            <a:ext cx="207962" cy="609600"/>
            <a:chOff x="1258094" y="4058825"/>
            <a:chExt cx="207962" cy="609600"/>
          </a:xfrm>
        </p:grpSpPr>
        <p:sp>
          <p:nvSpPr>
            <p:cNvPr id="38"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39" name="AutoShape 50"/>
            <p:cNvCxnSpPr>
              <a:cxnSpLocks noChangeShapeType="1"/>
              <a:endCxn id="38"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Group 39"/>
          <p:cNvGrpSpPr/>
          <p:nvPr/>
        </p:nvGrpSpPr>
        <p:grpSpPr>
          <a:xfrm>
            <a:off x="4730751" y="2515648"/>
            <a:ext cx="207962" cy="609600"/>
            <a:chOff x="1735932" y="4073367"/>
            <a:chExt cx="207962" cy="609600"/>
          </a:xfrm>
        </p:grpSpPr>
        <p:sp>
          <p:nvSpPr>
            <p:cNvPr id="4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2" name="AutoShape 50"/>
            <p:cNvCxnSpPr>
              <a:cxnSpLocks noChangeShapeType="1"/>
              <a:endCxn id="4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 name="Group 42"/>
          <p:cNvGrpSpPr/>
          <p:nvPr/>
        </p:nvGrpSpPr>
        <p:grpSpPr>
          <a:xfrm>
            <a:off x="5209382" y="2513363"/>
            <a:ext cx="207962" cy="609600"/>
            <a:chOff x="1735932" y="4073367"/>
            <a:chExt cx="207962" cy="609600"/>
          </a:xfrm>
        </p:grpSpPr>
        <p:sp>
          <p:nvSpPr>
            <p:cNvPr id="44"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5" name="AutoShape 50"/>
            <p:cNvCxnSpPr>
              <a:cxnSpLocks noChangeShapeType="1"/>
              <a:endCxn id="44"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 name="Group 45"/>
          <p:cNvGrpSpPr/>
          <p:nvPr/>
        </p:nvGrpSpPr>
        <p:grpSpPr>
          <a:xfrm>
            <a:off x="2404713" y="5715000"/>
            <a:ext cx="207962" cy="609600"/>
            <a:chOff x="1735932" y="4073367"/>
            <a:chExt cx="207962" cy="609600"/>
          </a:xfrm>
        </p:grpSpPr>
        <p:sp>
          <p:nvSpPr>
            <p:cNvPr id="47"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8" name="AutoShape 50"/>
            <p:cNvCxnSpPr>
              <a:cxnSpLocks noChangeShapeType="1"/>
              <a:endCxn id="47"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Group 48"/>
          <p:cNvGrpSpPr/>
          <p:nvPr/>
        </p:nvGrpSpPr>
        <p:grpSpPr>
          <a:xfrm>
            <a:off x="2885726" y="5715000"/>
            <a:ext cx="207962" cy="609600"/>
            <a:chOff x="228600" y="4038600"/>
            <a:chExt cx="207962" cy="609600"/>
          </a:xfrm>
        </p:grpSpPr>
        <p:sp>
          <p:nvSpPr>
            <p:cNvPr id="5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1" name="AutoShape 50"/>
            <p:cNvCxnSpPr>
              <a:cxnSpLocks noChangeShapeType="1"/>
              <a:endCxn id="5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 name="Group 51"/>
          <p:cNvGrpSpPr/>
          <p:nvPr/>
        </p:nvGrpSpPr>
        <p:grpSpPr>
          <a:xfrm>
            <a:off x="3304382" y="5715000"/>
            <a:ext cx="207962" cy="609600"/>
            <a:chOff x="767556" y="4058825"/>
            <a:chExt cx="207962" cy="609600"/>
          </a:xfrm>
        </p:grpSpPr>
        <p:sp>
          <p:nvSpPr>
            <p:cNvPr id="5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4" name="AutoShape 50"/>
            <p:cNvCxnSpPr>
              <a:cxnSpLocks noChangeShapeType="1"/>
              <a:endCxn id="5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5" name="Group 54"/>
          <p:cNvGrpSpPr/>
          <p:nvPr/>
        </p:nvGrpSpPr>
        <p:grpSpPr>
          <a:xfrm>
            <a:off x="3782220" y="5715000"/>
            <a:ext cx="207962" cy="609600"/>
            <a:chOff x="1258094" y="4058825"/>
            <a:chExt cx="207962" cy="609600"/>
          </a:xfrm>
        </p:grpSpPr>
        <p:sp>
          <p:nvSpPr>
            <p:cNvPr id="56"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7" name="AutoShape 50"/>
            <p:cNvCxnSpPr>
              <a:cxnSpLocks noChangeShapeType="1"/>
              <a:endCxn id="56"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Group 57"/>
          <p:cNvGrpSpPr/>
          <p:nvPr/>
        </p:nvGrpSpPr>
        <p:grpSpPr>
          <a:xfrm>
            <a:off x="4152107" y="5715000"/>
            <a:ext cx="207962" cy="609600"/>
            <a:chOff x="1735932" y="4073367"/>
            <a:chExt cx="207962" cy="609600"/>
          </a:xfrm>
        </p:grpSpPr>
        <p:sp>
          <p:nvSpPr>
            <p:cNvPr id="5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0" name="AutoShape 50"/>
            <p:cNvCxnSpPr>
              <a:cxnSpLocks noChangeShapeType="1"/>
              <a:endCxn id="5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 name="Group 60"/>
          <p:cNvGrpSpPr/>
          <p:nvPr/>
        </p:nvGrpSpPr>
        <p:grpSpPr>
          <a:xfrm>
            <a:off x="4598194" y="5715000"/>
            <a:ext cx="207962" cy="609600"/>
            <a:chOff x="1735932" y="4073367"/>
            <a:chExt cx="207962" cy="609600"/>
          </a:xfrm>
        </p:grpSpPr>
        <p:sp>
          <p:nvSpPr>
            <p:cNvPr id="62"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3" name="AutoShape 50"/>
            <p:cNvCxnSpPr>
              <a:cxnSpLocks noChangeShapeType="1"/>
              <a:endCxn id="62"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4" name="Group 63"/>
          <p:cNvGrpSpPr/>
          <p:nvPr/>
        </p:nvGrpSpPr>
        <p:grpSpPr>
          <a:xfrm>
            <a:off x="5077619" y="5715000"/>
            <a:ext cx="207962" cy="609600"/>
            <a:chOff x="1735932" y="4073367"/>
            <a:chExt cx="207962" cy="609600"/>
          </a:xfrm>
        </p:grpSpPr>
        <p:sp>
          <p:nvSpPr>
            <p:cNvPr id="65"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6" name="AutoShape 50"/>
            <p:cNvCxnSpPr>
              <a:cxnSpLocks noChangeShapeType="1"/>
              <a:endCxn id="65"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5523707" y="5715000"/>
            <a:ext cx="207962" cy="609600"/>
            <a:chOff x="228600" y="4038600"/>
            <a:chExt cx="207962" cy="609600"/>
          </a:xfrm>
        </p:grpSpPr>
        <p:sp>
          <p:nvSpPr>
            <p:cNvPr id="68"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9" name="AutoShape 50"/>
            <p:cNvCxnSpPr>
              <a:cxnSpLocks noChangeShapeType="1"/>
              <a:endCxn id="68"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Group 69"/>
          <p:cNvGrpSpPr/>
          <p:nvPr/>
        </p:nvGrpSpPr>
        <p:grpSpPr>
          <a:xfrm>
            <a:off x="6003132" y="5715000"/>
            <a:ext cx="207962" cy="609600"/>
            <a:chOff x="767556" y="4058825"/>
            <a:chExt cx="207962" cy="609600"/>
          </a:xfrm>
        </p:grpSpPr>
        <p:sp>
          <p:nvSpPr>
            <p:cNvPr id="71"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2" name="AutoShape 50"/>
            <p:cNvCxnSpPr>
              <a:cxnSpLocks noChangeShapeType="1"/>
              <a:endCxn id="71"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Down Arrow 1"/>
          <p:cNvSpPr/>
          <p:nvPr/>
        </p:nvSpPr>
        <p:spPr bwMode="auto">
          <a:xfrm>
            <a:off x="3886201" y="3429000"/>
            <a:ext cx="397669" cy="914400"/>
          </a:xfrm>
          <a:prstGeom prst="down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54328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animBg="1"/>
      <p:bldP spid="31758" grpId="0" animBg="1"/>
      <p:bldP spid="31759" grpId="0" animBg="1"/>
      <p:bldP spid="31760" grpId="0" animBg="1"/>
      <p:bldP spid="31761" grpId="0" animBg="1"/>
      <p:bldP spid="31762" grpId="0" animBg="1"/>
      <p:bldP spid="31763" grpId="0" animBg="1"/>
      <p:bldP spid="31764" grpId="0" animBg="1"/>
      <p:bldP spid="31765" grpId="0" animBg="1"/>
      <p:bldP spid="317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Binary Search Trees</a:t>
            </a:r>
            <a:endParaRPr lang="en-US" sz="4000" smtClean="0"/>
          </a:p>
        </p:txBody>
      </p:sp>
      <p:sp>
        <p:nvSpPr>
          <p:cNvPr id="51204"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dirty="0" smtClean="0"/>
              <a:t>A binary search tree is a:</a:t>
            </a:r>
          </a:p>
          <a:p>
            <a:pPr lvl="1" eaLnBrk="1" hangingPunct="1">
              <a:lnSpc>
                <a:spcPct val="90000"/>
              </a:lnSpc>
            </a:pPr>
            <a:r>
              <a:rPr lang="en-US" dirty="0" smtClean="0"/>
              <a:t>binary </a:t>
            </a:r>
            <a:r>
              <a:rPr lang="en-US" smtClean="0"/>
              <a:t>tree that stores objects </a:t>
            </a:r>
            <a:r>
              <a:rPr lang="en-US" dirty="0" smtClean="0"/>
              <a:t>of type </a:t>
            </a:r>
            <a:r>
              <a:rPr lang="en-US" dirty="0" smtClean="0">
                <a:solidFill>
                  <a:schemeClr val="tx2"/>
                </a:solidFill>
              </a:rPr>
              <a:t>entry</a:t>
            </a:r>
            <a:r>
              <a:rPr lang="en-US" dirty="0" smtClean="0"/>
              <a:t> (</a:t>
            </a:r>
            <a:r>
              <a:rPr lang="en-US" dirty="0" smtClean="0">
                <a:solidFill>
                  <a:schemeClr val="tx2"/>
                </a:solidFill>
              </a:rPr>
              <a:t>key-value</a:t>
            </a:r>
            <a:r>
              <a:rPr lang="en-US" dirty="0" smtClean="0"/>
              <a:t> pair) at its internal nodes</a:t>
            </a:r>
          </a:p>
          <a:p>
            <a:pPr lvl="1" eaLnBrk="1" hangingPunct="1">
              <a:lnSpc>
                <a:spcPct val="90000"/>
              </a:lnSpc>
            </a:pPr>
            <a:r>
              <a:rPr lang="en-US" b="1" i="1" dirty="0" smtClean="0">
                <a:solidFill>
                  <a:schemeClr val="tx2"/>
                </a:solidFill>
                <a:latin typeface="Times New Roman" pitchFamily="18" charset="0"/>
              </a:rPr>
              <a:t>key</a:t>
            </a:r>
            <a:r>
              <a:rPr lang="en-US" dirty="0" smtClean="0">
                <a:solidFill>
                  <a:schemeClr val="tx2"/>
                </a:solidFill>
                <a:latin typeface="Times New Roman" pitchFamily="18" charset="0"/>
              </a:rPr>
              <a:t>(</a:t>
            </a:r>
            <a:r>
              <a:rPr lang="en-US" b="1" i="1" dirty="0" smtClean="0">
                <a:solidFill>
                  <a:schemeClr val="tx2"/>
                </a:solidFill>
                <a:latin typeface="Times New Roman" pitchFamily="18" charset="0"/>
              </a:rPr>
              <a:t>u</a:t>
            </a:r>
            <a:r>
              <a:rPr lang="en-US" dirty="0" smtClean="0">
                <a:solidFill>
                  <a:schemeClr val="tx2"/>
                </a:solidFill>
                <a:latin typeface="Times New Roman" pitchFamily="18" charset="0"/>
              </a:rPr>
              <a:t>)</a:t>
            </a:r>
            <a:r>
              <a:rPr lang="en-US" dirty="0" smtClean="0">
                <a:solidFill>
                  <a:schemeClr val="tx2"/>
                </a:solidFill>
              </a:rPr>
              <a:t> </a:t>
            </a:r>
            <a:r>
              <a:rPr lang="en-US" dirty="0" smtClean="0">
                <a:solidFill>
                  <a:schemeClr val="tx2"/>
                </a:solidFill>
                <a:latin typeface="Symbol" pitchFamily="18" charset="2"/>
                <a:sym typeface="Symbol" pitchFamily="18" charset="2"/>
              </a:rPr>
              <a:t></a:t>
            </a:r>
            <a:r>
              <a:rPr lang="en-US" dirty="0" smtClean="0">
                <a:solidFill>
                  <a:schemeClr val="tx2"/>
                </a:solidFill>
              </a:rPr>
              <a:t> </a:t>
            </a:r>
            <a:r>
              <a:rPr lang="en-US" b="1" i="1" dirty="0" smtClean="0">
                <a:solidFill>
                  <a:schemeClr val="tx2"/>
                </a:solidFill>
                <a:latin typeface="Times New Roman" pitchFamily="18" charset="0"/>
              </a:rPr>
              <a:t>key</a:t>
            </a:r>
            <a:r>
              <a:rPr lang="en-US" dirty="0" smtClean="0">
                <a:solidFill>
                  <a:schemeClr val="tx2"/>
                </a:solidFill>
                <a:latin typeface="Times New Roman" pitchFamily="18" charset="0"/>
              </a:rPr>
              <a:t>(</a:t>
            </a:r>
            <a:r>
              <a:rPr lang="en-US" b="1" i="1" dirty="0" smtClean="0">
                <a:solidFill>
                  <a:schemeClr val="tx2"/>
                </a:solidFill>
                <a:latin typeface="Times New Roman" pitchFamily="18" charset="0"/>
              </a:rPr>
              <a:t>v</a:t>
            </a:r>
            <a:r>
              <a:rPr lang="en-US" dirty="0" smtClean="0">
                <a:solidFill>
                  <a:schemeClr val="tx2"/>
                </a:solidFill>
                <a:latin typeface="Times New Roman" pitchFamily="18" charset="0"/>
              </a:rPr>
              <a:t>) </a:t>
            </a:r>
            <a:r>
              <a:rPr lang="en-US" dirty="0" smtClean="0">
                <a:solidFill>
                  <a:schemeClr val="tx2"/>
                </a:solidFill>
                <a:latin typeface="Symbol" pitchFamily="18" charset="2"/>
                <a:sym typeface="Symbol" pitchFamily="18" charset="2"/>
              </a:rPr>
              <a:t></a:t>
            </a:r>
            <a:r>
              <a:rPr lang="en-US" dirty="0" smtClean="0">
                <a:solidFill>
                  <a:schemeClr val="tx2"/>
                </a:solidFill>
              </a:rPr>
              <a:t> </a:t>
            </a:r>
            <a:r>
              <a:rPr lang="en-US" b="1" i="1" dirty="0" smtClean="0">
                <a:solidFill>
                  <a:schemeClr val="tx2"/>
                </a:solidFill>
                <a:latin typeface="Times New Roman" pitchFamily="18" charset="0"/>
              </a:rPr>
              <a:t>key</a:t>
            </a:r>
            <a:r>
              <a:rPr lang="en-US" dirty="0" smtClean="0">
                <a:solidFill>
                  <a:schemeClr val="tx2"/>
                </a:solidFill>
                <a:latin typeface="Times New Roman" pitchFamily="18" charset="0"/>
              </a:rPr>
              <a:t>(</a:t>
            </a:r>
            <a:r>
              <a:rPr lang="en-US" b="1" i="1" dirty="0" smtClean="0">
                <a:solidFill>
                  <a:schemeClr val="tx2"/>
                </a:solidFill>
                <a:latin typeface="Times New Roman" pitchFamily="18" charset="0"/>
              </a:rPr>
              <a:t>w</a:t>
            </a:r>
            <a:r>
              <a:rPr lang="en-US" dirty="0" smtClean="0">
                <a:solidFill>
                  <a:schemeClr val="tx2"/>
                </a:solidFill>
                <a:latin typeface="Times New Roman" pitchFamily="18" charset="0"/>
              </a:rPr>
              <a:t>)</a:t>
            </a:r>
            <a:r>
              <a:rPr lang="en-US" b="1" i="1" dirty="0" smtClean="0">
                <a:solidFill>
                  <a:schemeClr val="tx2"/>
                </a:solidFill>
                <a:latin typeface="Times New Roman" pitchFamily="18" charset="0"/>
              </a:rPr>
              <a:t> </a:t>
            </a:r>
          </a:p>
          <a:p>
            <a:pPr lvl="2" eaLnBrk="1" hangingPunct="1">
              <a:lnSpc>
                <a:spcPct val="90000"/>
              </a:lnSpc>
            </a:pPr>
            <a:r>
              <a:rPr lang="en-US" dirty="0" smtClean="0">
                <a:solidFill>
                  <a:schemeClr val="tx2"/>
                </a:solidFill>
                <a:latin typeface="Symbol" pitchFamily="18" charset="2"/>
                <a:sym typeface="Symbol" pitchFamily="18" charset="2"/>
              </a:rPr>
              <a:t> </a:t>
            </a:r>
            <a:r>
              <a:rPr lang="en-US" dirty="0" smtClean="0">
                <a:sym typeface="Symbol" pitchFamily="18" charset="2"/>
              </a:rPr>
              <a:t>is a total order</a:t>
            </a:r>
            <a:endParaRPr lang="en-US" b="1" i="1" dirty="0" smtClean="0"/>
          </a:p>
          <a:p>
            <a:pPr lvl="2" eaLnBrk="1" hangingPunct="1">
              <a:lnSpc>
                <a:spcPct val="90000"/>
              </a:lnSpc>
            </a:pPr>
            <a:r>
              <a:rPr lang="en-US" b="1" i="1" dirty="0" smtClean="0">
                <a:latin typeface="Times New Roman" pitchFamily="18" charset="0"/>
              </a:rPr>
              <a:t>u</a:t>
            </a:r>
            <a:r>
              <a:rPr lang="en-US" dirty="0" smtClean="0"/>
              <a:t> is node in left </a:t>
            </a:r>
            <a:r>
              <a:rPr lang="en-US" dirty="0" err="1" smtClean="0"/>
              <a:t>subtree</a:t>
            </a:r>
            <a:r>
              <a:rPr lang="en-US" dirty="0" smtClean="0"/>
              <a:t> of </a:t>
            </a:r>
            <a:r>
              <a:rPr lang="en-US" b="1" i="1" dirty="0" smtClean="0">
                <a:latin typeface="Times New Roman" pitchFamily="18" charset="0"/>
              </a:rPr>
              <a:t>v</a:t>
            </a:r>
          </a:p>
          <a:p>
            <a:pPr lvl="2" eaLnBrk="1" hangingPunct="1">
              <a:lnSpc>
                <a:spcPct val="90000"/>
              </a:lnSpc>
            </a:pPr>
            <a:r>
              <a:rPr lang="en-US" b="1" i="1" dirty="0" smtClean="0">
                <a:latin typeface="Times New Roman" pitchFamily="18" charset="0"/>
              </a:rPr>
              <a:t>w</a:t>
            </a:r>
            <a:r>
              <a:rPr lang="en-US" dirty="0" smtClean="0"/>
              <a:t> is node in right </a:t>
            </a:r>
            <a:r>
              <a:rPr lang="en-US" dirty="0" err="1" smtClean="0"/>
              <a:t>subtree</a:t>
            </a:r>
            <a:r>
              <a:rPr lang="en-US" dirty="0" smtClean="0"/>
              <a:t> of </a:t>
            </a:r>
            <a:r>
              <a:rPr lang="en-US" b="1" i="1" dirty="0" smtClean="0">
                <a:latin typeface="Times New Roman" pitchFamily="18" charset="0"/>
              </a:rPr>
              <a:t>v</a:t>
            </a:r>
            <a:endParaRPr lang="en-US" dirty="0" smtClean="0">
              <a:latin typeface="Times New Roman" pitchFamily="18" charset="0"/>
            </a:endParaRPr>
          </a:p>
          <a:p>
            <a:pPr lvl="1" eaLnBrk="1" hangingPunct="1">
              <a:lnSpc>
                <a:spcPct val="90000"/>
              </a:lnSpc>
            </a:pPr>
            <a:r>
              <a:rPr lang="en-US" dirty="0" smtClean="0"/>
              <a:t>External nodes do not store items</a:t>
            </a:r>
          </a:p>
          <a:p>
            <a:pPr lvl="1" eaLnBrk="1" hangingPunct="1">
              <a:lnSpc>
                <a:spcPct val="90000"/>
              </a:lnSpc>
            </a:pPr>
            <a:endParaRPr lang="es-CL" dirty="0"/>
          </a:p>
          <a:p>
            <a:pPr lvl="1" eaLnBrk="1" hangingPunct="1">
              <a:lnSpc>
                <a:spcPct val="90000"/>
              </a:lnSpc>
            </a:pPr>
            <a:endParaRPr lang="es-CL" dirty="0" smtClean="0"/>
          </a:p>
          <a:p>
            <a:pPr lvl="1" eaLnBrk="1" hangingPunct="1">
              <a:lnSpc>
                <a:spcPct val="90000"/>
              </a:lnSpc>
            </a:pPr>
            <a:endParaRPr lang="es-CL" dirty="0"/>
          </a:p>
          <a:p>
            <a:pPr eaLnBrk="1" hangingPunct="1">
              <a:lnSpc>
                <a:spcPct val="90000"/>
              </a:lnSpc>
            </a:pPr>
            <a:r>
              <a:rPr lang="es-CL" dirty="0" err="1" smtClean="0"/>
              <a:t>They</a:t>
            </a:r>
            <a:r>
              <a:rPr lang="es-CL" dirty="0" smtClean="0"/>
              <a:t> can be </a:t>
            </a:r>
            <a:r>
              <a:rPr lang="es-CL" dirty="0" err="1" smtClean="0"/>
              <a:t>used</a:t>
            </a:r>
            <a:r>
              <a:rPr lang="es-CL" dirty="0" smtClean="0"/>
              <a:t> to </a:t>
            </a:r>
            <a:r>
              <a:rPr lang="es-CL" dirty="0" err="1" smtClean="0"/>
              <a:t>implement</a:t>
            </a:r>
            <a:r>
              <a:rPr lang="es-CL" dirty="0" smtClean="0"/>
              <a:t>:</a:t>
            </a:r>
          </a:p>
          <a:p>
            <a:pPr lvl="1" eaLnBrk="1" hangingPunct="1">
              <a:lnSpc>
                <a:spcPct val="90000"/>
              </a:lnSpc>
            </a:pPr>
            <a:r>
              <a:rPr lang="es-CL" dirty="0" err="1" smtClean="0"/>
              <a:t>Dictionaries</a:t>
            </a:r>
            <a:r>
              <a:rPr lang="es-CL" dirty="0" smtClean="0"/>
              <a:t> and</a:t>
            </a:r>
          </a:p>
          <a:p>
            <a:pPr lvl="1" eaLnBrk="1" hangingPunct="1">
              <a:lnSpc>
                <a:spcPct val="90000"/>
              </a:lnSpc>
            </a:pPr>
            <a:r>
              <a:rPr lang="es-CL" dirty="0" err="1" smtClean="0"/>
              <a:t>Maps</a:t>
            </a:r>
            <a:endParaRPr lang="en-US" dirty="0" smtClean="0"/>
          </a:p>
        </p:txBody>
      </p:sp>
      <p:sp>
        <p:nvSpPr>
          <p:cNvPr id="51202"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353826BF-1D87-4FCA-9E91-71D2428ED6F5}" type="slidenum">
              <a:rPr lang="en-US" sz="1400" smtClean="0"/>
              <a:pPr eaLnBrk="1" hangingPunct="1"/>
              <a:t>6</a:t>
            </a:fld>
            <a:endParaRPr lang="en-US" sz="1400" smtClean="0"/>
          </a:p>
        </p:txBody>
      </p:sp>
      <p:grpSp>
        <p:nvGrpSpPr>
          <p:cNvPr id="51205" name="Group 4"/>
          <p:cNvGrpSpPr>
            <a:grpSpLocks/>
          </p:cNvGrpSpPr>
          <p:nvPr/>
        </p:nvGrpSpPr>
        <p:grpSpPr bwMode="auto">
          <a:xfrm>
            <a:off x="4876800" y="2515298"/>
            <a:ext cx="3962400" cy="1812925"/>
            <a:chOff x="2953" y="2544"/>
            <a:chExt cx="2496" cy="1142"/>
          </a:xfrm>
        </p:grpSpPr>
        <p:sp>
          <p:nvSpPr>
            <p:cNvPr id="51206" name="Oval 5"/>
            <p:cNvSpPr>
              <a:spLocks noChangeArrowheads="1"/>
            </p:cNvSpPr>
            <p:nvPr/>
          </p:nvSpPr>
          <p:spPr bwMode="auto">
            <a:xfrm>
              <a:off x="4080" y="2544"/>
              <a:ext cx="202" cy="20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51207" name="Oval 6"/>
            <p:cNvSpPr>
              <a:spLocks noChangeArrowheads="1"/>
            </p:cNvSpPr>
            <p:nvPr/>
          </p:nvSpPr>
          <p:spPr bwMode="auto">
            <a:xfrm>
              <a:off x="4969" y="2866"/>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51208" name="Oval 7"/>
            <p:cNvSpPr>
              <a:spLocks noChangeArrowheads="1"/>
            </p:cNvSpPr>
            <p:nvPr/>
          </p:nvSpPr>
          <p:spPr bwMode="auto">
            <a:xfrm>
              <a:off x="3480" y="2866"/>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51209" name="Oval 8"/>
            <p:cNvSpPr>
              <a:spLocks noChangeArrowheads="1"/>
            </p:cNvSpPr>
            <p:nvPr/>
          </p:nvSpPr>
          <p:spPr bwMode="auto">
            <a:xfrm>
              <a:off x="3850" y="3178"/>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51210" name="Rectangle 9"/>
            <p:cNvSpPr>
              <a:spLocks noChangeAspect="1" noChangeArrowheads="1"/>
            </p:cNvSpPr>
            <p:nvPr/>
          </p:nvSpPr>
          <p:spPr bwMode="auto">
            <a:xfrm>
              <a:off x="3694"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1211" name="Rectangle 10"/>
            <p:cNvSpPr>
              <a:spLocks noChangeAspect="1" noChangeArrowheads="1"/>
            </p:cNvSpPr>
            <p:nvPr/>
          </p:nvSpPr>
          <p:spPr bwMode="auto">
            <a:xfrm>
              <a:off x="4063" y="354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1212" name="Rectangle 11"/>
            <p:cNvSpPr>
              <a:spLocks noChangeAspect="1" noChangeArrowheads="1"/>
            </p:cNvSpPr>
            <p:nvPr/>
          </p:nvSpPr>
          <p:spPr bwMode="auto">
            <a:xfrm>
              <a:off x="5304" y="3206"/>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1213" name="AutoShape 12"/>
            <p:cNvCxnSpPr>
              <a:cxnSpLocks noChangeShapeType="1"/>
              <a:stCxn id="51206" idx="3"/>
              <a:endCxn id="51208" idx="7"/>
            </p:cNvCxnSpPr>
            <p:nvPr/>
          </p:nvCxnSpPr>
          <p:spPr bwMode="auto">
            <a:xfrm flipH="1">
              <a:off x="3652" y="2721"/>
              <a:ext cx="458" cy="17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4" name="AutoShape 13"/>
            <p:cNvCxnSpPr>
              <a:cxnSpLocks noChangeShapeType="1"/>
              <a:stCxn id="51207" idx="1"/>
              <a:endCxn id="51206" idx="5"/>
            </p:cNvCxnSpPr>
            <p:nvPr/>
          </p:nvCxnSpPr>
          <p:spPr bwMode="auto">
            <a:xfrm flipH="1" flipV="1">
              <a:off x="4252" y="2722"/>
              <a:ext cx="746" cy="16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5" name="AutoShape 14"/>
            <p:cNvCxnSpPr>
              <a:cxnSpLocks noChangeShapeType="1"/>
              <a:stCxn id="51212" idx="0"/>
              <a:endCxn id="51207" idx="5"/>
            </p:cNvCxnSpPr>
            <p:nvPr/>
          </p:nvCxnSpPr>
          <p:spPr bwMode="auto">
            <a:xfrm flipH="1" flipV="1">
              <a:off x="5141" y="3044"/>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6" name="AutoShape 15"/>
            <p:cNvCxnSpPr>
              <a:cxnSpLocks noChangeShapeType="1"/>
              <a:stCxn id="51226" idx="7"/>
              <a:endCxn id="51207" idx="3"/>
            </p:cNvCxnSpPr>
            <p:nvPr/>
          </p:nvCxnSpPr>
          <p:spPr bwMode="auto">
            <a:xfrm flipV="1">
              <a:off x="4830" y="3044"/>
              <a:ext cx="16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7" name="AutoShape 16"/>
            <p:cNvCxnSpPr>
              <a:cxnSpLocks noChangeShapeType="1"/>
              <a:stCxn id="51211" idx="0"/>
              <a:endCxn id="51209" idx="5"/>
            </p:cNvCxnSpPr>
            <p:nvPr/>
          </p:nvCxnSpPr>
          <p:spPr bwMode="auto">
            <a:xfrm flipH="1" flipV="1">
              <a:off x="4022" y="335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8" name="AutoShape 17"/>
            <p:cNvCxnSpPr>
              <a:cxnSpLocks noChangeShapeType="1"/>
              <a:stCxn id="51210" idx="0"/>
              <a:endCxn id="51209" idx="3"/>
            </p:cNvCxnSpPr>
            <p:nvPr/>
          </p:nvCxnSpPr>
          <p:spPr bwMode="auto">
            <a:xfrm flipV="1">
              <a:off x="3767" y="335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9" name="AutoShape 18"/>
            <p:cNvCxnSpPr>
              <a:cxnSpLocks noChangeShapeType="1"/>
              <a:stCxn id="51221" idx="7"/>
              <a:endCxn id="51208" idx="3"/>
            </p:cNvCxnSpPr>
            <p:nvPr/>
          </p:nvCxnSpPr>
          <p:spPr bwMode="auto">
            <a:xfrm flipV="1">
              <a:off x="3282" y="3044"/>
              <a:ext cx="227"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0" name="AutoShape 19"/>
            <p:cNvCxnSpPr>
              <a:cxnSpLocks noChangeShapeType="1"/>
              <a:stCxn id="51209" idx="1"/>
              <a:endCxn id="51208" idx="5"/>
            </p:cNvCxnSpPr>
            <p:nvPr/>
          </p:nvCxnSpPr>
          <p:spPr bwMode="auto">
            <a:xfrm flipH="1" flipV="1">
              <a:off x="3652" y="3044"/>
              <a:ext cx="22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21" name="Oval 20"/>
            <p:cNvSpPr>
              <a:spLocks noChangeArrowheads="1"/>
            </p:cNvSpPr>
            <p:nvPr/>
          </p:nvSpPr>
          <p:spPr bwMode="auto">
            <a:xfrm>
              <a:off x="3110" y="3178"/>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51222" name="Rectangle 21"/>
            <p:cNvSpPr>
              <a:spLocks noChangeAspect="1" noChangeArrowheads="1"/>
            </p:cNvSpPr>
            <p:nvPr/>
          </p:nvSpPr>
          <p:spPr bwMode="auto">
            <a:xfrm>
              <a:off x="2953"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1223" name="Rectangle 22"/>
            <p:cNvSpPr>
              <a:spLocks noChangeAspect="1" noChangeArrowheads="1"/>
            </p:cNvSpPr>
            <p:nvPr/>
          </p:nvSpPr>
          <p:spPr bwMode="auto">
            <a:xfrm>
              <a:off x="3323"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1224" name="AutoShape 23"/>
            <p:cNvCxnSpPr>
              <a:cxnSpLocks noChangeShapeType="1"/>
              <a:stCxn id="51223" idx="0"/>
              <a:endCxn id="51221" idx="5"/>
            </p:cNvCxnSpPr>
            <p:nvPr/>
          </p:nvCxnSpPr>
          <p:spPr bwMode="auto">
            <a:xfrm flipH="1" flipV="1">
              <a:off x="3282" y="335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5" name="AutoShape 24"/>
            <p:cNvCxnSpPr>
              <a:cxnSpLocks noChangeShapeType="1"/>
              <a:stCxn id="51222" idx="0"/>
              <a:endCxn id="51221" idx="3"/>
            </p:cNvCxnSpPr>
            <p:nvPr/>
          </p:nvCxnSpPr>
          <p:spPr bwMode="auto">
            <a:xfrm flipV="1">
              <a:off x="3026" y="335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26" name="Oval 25"/>
            <p:cNvSpPr>
              <a:spLocks noChangeArrowheads="1"/>
            </p:cNvSpPr>
            <p:nvPr/>
          </p:nvSpPr>
          <p:spPr bwMode="auto">
            <a:xfrm>
              <a:off x="4658" y="3178"/>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51227" name="Rectangle 26"/>
            <p:cNvSpPr>
              <a:spLocks noChangeAspect="1" noChangeArrowheads="1"/>
            </p:cNvSpPr>
            <p:nvPr/>
          </p:nvSpPr>
          <p:spPr bwMode="auto">
            <a:xfrm>
              <a:off x="4502"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1228" name="Rectangle 27"/>
            <p:cNvSpPr>
              <a:spLocks noChangeAspect="1" noChangeArrowheads="1"/>
            </p:cNvSpPr>
            <p:nvPr/>
          </p:nvSpPr>
          <p:spPr bwMode="auto">
            <a:xfrm>
              <a:off x="4871" y="354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1229" name="AutoShape 28"/>
            <p:cNvCxnSpPr>
              <a:cxnSpLocks noChangeShapeType="1"/>
              <a:stCxn id="51228" idx="0"/>
              <a:endCxn id="51226" idx="5"/>
            </p:cNvCxnSpPr>
            <p:nvPr/>
          </p:nvCxnSpPr>
          <p:spPr bwMode="auto">
            <a:xfrm flipH="1" flipV="1">
              <a:off x="4830" y="335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30" name="AutoShape 29"/>
            <p:cNvCxnSpPr>
              <a:cxnSpLocks noChangeShapeType="1"/>
              <a:stCxn id="51227" idx="0"/>
              <a:endCxn id="51226" idx="3"/>
            </p:cNvCxnSpPr>
            <p:nvPr/>
          </p:nvCxnSpPr>
          <p:spPr bwMode="auto">
            <a:xfrm flipV="1">
              <a:off x="4575" y="335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678340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ln/>
        </p:spPr>
        <p:txBody>
          <a:bodyPr/>
          <a:lstStyle/>
          <a:p>
            <a:r>
              <a:rPr lang="en-US" dirty="0"/>
              <a:t>Constructing a </a:t>
            </a:r>
            <a:r>
              <a:rPr lang="en-US" dirty="0" smtClean="0"/>
              <a:t>B-tree</a:t>
            </a:r>
            <a:endParaRPr lang="en-US" dirty="0"/>
          </a:p>
        </p:txBody>
      </p:sp>
      <p:sp>
        <p:nvSpPr>
          <p:cNvPr id="35" name="Slide Number Placeholder 3"/>
          <p:cNvSpPr>
            <a:spLocks noGrp="1"/>
          </p:cNvSpPr>
          <p:nvPr>
            <p:ph type="sldNum" sz="quarter" idx="12"/>
          </p:nvPr>
        </p:nvSpPr>
        <p:spPr/>
        <p:txBody>
          <a:bodyPr/>
          <a:lstStyle/>
          <a:p>
            <a:fld id="{8E42A8DC-55A0-41CF-A6CC-2233D65598A1}" type="slidenum">
              <a:rPr lang="en-US" altLang="en-US"/>
              <a:pPr/>
              <a:t>60</a:t>
            </a:fld>
            <a:endParaRPr lang="en-US" altLang="en-US"/>
          </a:p>
        </p:txBody>
      </p:sp>
      <p:sp>
        <p:nvSpPr>
          <p:cNvPr id="36" name="Line 13"/>
          <p:cNvSpPr>
            <a:spLocks noChangeShapeType="1"/>
          </p:cNvSpPr>
          <p:nvPr/>
        </p:nvSpPr>
        <p:spPr bwMode="auto">
          <a:xfrm flipH="1">
            <a:off x="971263" y="1600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4"/>
          <p:cNvSpPr>
            <a:spLocks noChangeShapeType="1"/>
          </p:cNvSpPr>
          <p:nvPr/>
        </p:nvSpPr>
        <p:spPr bwMode="auto">
          <a:xfrm>
            <a:off x="1733263" y="1600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15"/>
          <p:cNvSpPr txBox="1">
            <a:spLocks noChangeArrowheads="1"/>
          </p:cNvSpPr>
          <p:nvPr/>
        </p:nvSpPr>
        <p:spPr bwMode="auto">
          <a:xfrm>
            <a:off x="209263" y="2362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9" name="Text Box 16"/>
          <p:cNvSpPr txBox="1">
            <a:spLocks noChangeArrowheads="1"/>
          </p:cNvSpPr>
          <p:nvPr/>
        </p:nvSpPr>
        <p:spPr bwMode="auto">
          <a:xfrm>
            <a:off x="690276" y="2362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40" name="Text Box 17"/>
          <p:cNvSpPr txBox="1">
            <a:spLocks noChangeArrowheads="1"/>
          </p:cNvSpPr>
          <p:nvPr/>
        </p:nvSpPr>
        <p:spPr bwMode="auto">
          <a:xfrm>
            <a:off x="1472913" y="13716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41" name="Text Box 18"/>
          <p:cNvSpPr txBox="1">
            <a:spLocks noChangeArrowheads="1"/>
          </p:cNvSpPr>
          <p:nvPr/>
        </p:nvSpPr>
        <p:spPr bwMode="auto">
          <a:xfrm>
            <a:off x="1950751" y="2362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42" name="Text Box 19"/>
          <p:cNvSpPr txBox="1">
            <a:spLocks noChangeArrowheads="1"/>
          </p:cNvSpPr>
          <p:nvPr/>
        </p:nvSpPr>
        <p:spPr bwMode="auto">
          <a:xfrm>
            <a:off x="2396838" y="2362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43" name="Text Box 20"/>
          <p:cNvSpPr txBox="1">
            <a:spLocks noChangeArrowheads="1"/>
          </p:cNvSpPr>
          <p:nvPr/>
        </p:nvSpPr>
        <p:spPr bwMode="auto">
          <a:xfrm>
            <a:off x="1103026" y="2362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44" name="Text Box 21"/>
          <p:cNvSpPr txBox="1">
            <a:spLocks noChangeArrowheads="1"/>
          </p:cNvSpPr>
          <p:nvPr/>
        </p:nvSpPr>
        <p:spPr bwMode="auto">
          <a:xfrm>
            <a:off x="2876263" y="2362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45" name="Text Box 22"/>
          <p:cNvSpPr txBox="1">
            <a:spLocks noChangeArrowheads="1"/>
          </p:cNvSpPr>
          <p:nvPr/>
        </p:nvSpPr>
        <p:spPr bwMode="auto">
          <a:xfrm>
            <a:off x="3322351" y="2362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nvGrpSpPr>
          <p:cNvPr id="46" name="Group 45"/>
          <p:cNvGrpSpPr/>
          <p:nvPr/>
        </p:nvGrpSpPr>
        <p:grpSpPr>
          <a:xfrm>
            <a:off x="99376" y="2552224"/>
            <a:ext cx="207962" cy="609600"/>
            <a:chOff x="1735932" y="4073367"/>
            <a:chExt cx="207962" cy="609600"/>
          </a:xfrm>
        </p:grpSpPr>
        <p:sp>
          <p:nvSpPr>
            <p:cNvPr id="47"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8" name="AutoShape 50"/>
            <p:cNvCxnSpPr>
              <a:cxnSpLocks noChangeShapeType="1"/>
              <a:endCxn id="47"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Group 48"/>
          <p:cNvGrpSpPr/>
          <p:nvPr/>
        </p:nvGrpSpPr>
        <p:grpSpPr>
          <a:xfrm>
            <a:off x="580389" y="2552224"/>
            <a:ext cx="207962" cy="609600"/>
            <a:chOff x="228600" y="4038600"/>
            <a:chExt cx="207962" cy="609600"/>
          </a:xfrm>
        </p:grpSpPr>
        <p:sp>
          <p:nvSpPr>
            <p:cNvPr id="5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1" name="AutoShape 50"/>
            <p:cNvCxnSpPr>
              <a:cxnSpLocks noChangeShapeType="1"/>
              <a:endCxn id="5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 name="Group 51"/>
          <p:cNvGrpSpPr/>
          <p:nvPr/>
        </p:nvGrpSpPr>
        <p:grpSpPr>
          <a:xfrm>
            <a:off x="999045" y="2552224"/>
            <a:ext cx="207962" cy="609600"/>
            <a:chOff x="767556" y="4058825"/>
            <a:chExt cx="207962" cy="609600"/>
          </a:xfrm>
        </p:grpSpPr>
        <p:sp>
          <p:nvSpPr>
            <p:cNvPr id="5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4" name="AutoShape 50"/>
            <p:cNvCxnSpPr>
              <a:cxnSpLocks noChangeShapeType="1"/>
              <a:endCxn id="5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5" name="Group 54"/>
          <p:cNvGrpSpPr/>
          <p:nvPr/>
        </p:nvGrpSpPr>
        <p:grpSpPr>
          <a:xfrm>
            <a:off x="1476883" y="2552224"/>
            <a:ext cx="207962" cy="609600"/>
            <a:chOff x="1258094" y="4058825"/>
            <a:chExt cx="207962" cy="609600"/>
          </a:xfrm>
        </p:grpSpPr>
        <p:sp>
          <p:nvSpPr>
            <p:cNvPr id="56"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7" name="AutoShape 50"/>
            <p:cNvCxnSpPr>
              <a:cxnSpLocks noChangeShapeType="1"/>
              <a:endCxn id="56"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Group 57"/>
          <p:cNvGrpSpPr/>
          <p:nvPr/>
        </p:nvGrpSpPr>
        <p:grpSpPr>
          <a:xfrm>
            <a:off x="1846770" y="2552224"/>
            <a:ext cx="207962" cy="609600"/>
            <a:chOff x="1735932" y="4073367"/>
            <a:chExt cx="207962" cy="609600"/>
          </a:xfrm>
        </p:grpSpPr>
        <p:sp>
          <p:nvSpPr>
            <p:cNvPr id="5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0" name="AutoShape 50"/>
            <p:cNvCxnSpPr>
              <a:cxnSpLocks noChangeShapeType="1"/>
              <a:endCxn id="5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 name="Group 60"/>
          <p:cNvGrpSpPr/>
          <p:nvPr/>
        </p:nvGrpSpPr>
        <p:grpSpPr>
          <a:xfrm>
            <a:off x="2292857" y="2552224"/>
            <a:ext cx="207962" cy="609600"/>
            <a:chOff x="1735932" y="4073367"/>
            <a:chExt cx="207962" cy="609600"/>
          </a:xfrm>
        </p:grpSpPr>
        <p:sp>
          <p:nvSpPr>
            <p:cNvPr id="62"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3" name="AutoShape 50"/>
            <p:cNvCxnSpPr>
              <a:cxnSpLocks noChangeShapeType="1"/>
              <a:endCxn id="62"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4" name="Group 63"/>
          <p:cNvGrpSpPr/>
          <p:nvPr/>
        </p:nvGrpSpPr>
        <p:grpSpPr>
          <a:xfrm>
            <a:off x="2772282" y="2552224"/>
            <a:ext cx="207962" cy="609600"/>
            <a:chOff x="1735932" y="4073367"/>
            <a:chExt cx="207962" cy="609600"/>
          </a:xfrm>
        </p:grpSpPr>
        <p:sp>
          <p:nvSpPr>
            <p:cNvPr id="65"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6" name="AutoShape 50"/>
            <p:cNvCxnSpPr>
              <a:cxnSpLocks noChangeShapeType="1"/>
              <a:endCxn id="65"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3218370" y="2552224"/>
            <a:ext cx="207962" cy="609600"/>
            <a:chOff x="228600" y="4038600"/>
            <a:chExt cx="207962" cy="609600"/>
          </a:xfrm>
        </p:grpSpPr>
        <p:sp>
          <p:nvSpPr>
            <p:cNvPr id="68"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9" name="AutoShape 50"/>
            <p:cNvCxnSpPr>
              <a:cxnSpLocks noChangeShapeType="1"/>
              <a:endCxn id="68"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Group 69"/>
          <p:cNvGrpSpPr/>
          <p:nvPr/>
        </p:nvGrpSpPr>
        <p:grpSpPr>
          <a:xfrm>
            <a:off x="3697795" y="2552224"/>
            <a:ext cx="207962" cy="609600"/>
            <a:chOff x="767556" y="4058825"/>
            <a:chExt cx="207962" cy="609600"/>
          </a:xfrm>
        </p:grpSpPr>
        <p:sp>
          <p:nvSpPr>
            <p:cNvPr id="71"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2" name="AutoShape 50"/>
            <p:cNvCxnSpPr>
              <a:cxnSpLocks noChangeShapeType="1"/>
              <a:endCxn id="71"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 name="Line 13"/>
          <p:cNvSpPr>
            <a:spLocks noChangeShapeType="1"/>
          </p:cNvSpPr>
          <p:nvPr/>
        </p:nvSpPr>
        <p:spPr bwMode="auto">
          <a:xfrm flipH="1">
            <a:off x="5676106" y="1600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14"/>
          <p:cNvSpPr>
            <a:spLocks noChangeShapeType="1"/>
          </p:cNvSpPr>
          <p:nvPr/>
        </p:nvSpPr>
        <p:spPr bwMode="auto">
          <a:xfrm>
            <a:off x="6438106" y="1600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Text Box 15"/>
          <p:cNvSpPr txBox="1">
            <a:spLocks noChangeArrowheads="1"/>
          </p:cNvSpPr>
          <p:nvPr/>
        </p:nvSpPr>
        <p:spPr bwMode="auto">
          <a:xfrm>
            <a:off x="4914106" y="2362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76" name="Text Box 16"/>
          <p:cNvSpPr txBox="1">
            <a:spLocks noChangeArrowheads="1"/>
          </p:cNvSpPr>
          <p:nvPr/>
        </p:nvSpPr>
        <p:spPr bwMode="auto">
          <a:xfrm>
            <a:off x="5395119" y="2362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77" name="Text Box 17"/>
          <p:cNvSpPr txBox="1">
            <a:spLocks noChangeArrowheads="1"/>
          </p:cNvSpPr>
          <p:nvPr/>
        </p:nvSpPr>
        <p:spPr bwMode="auto">
          <a:xfrm>
            <a:off x="6177756" y="13716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78" name="Text Box 18"/>
          <p:cNvSpPr txBox="1">
            <a:spLocks noChangeArrowheads="1"/>
          </p:cNvSpPr>
          <p:nvPr/>
        </p:nvSpPr>
        <p:spPr bwMode="auto">
          <a:xfrm>
            <a:off x="6655594" y="2362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79" name="Text Box 19"/>
          <p:cNvSpPr txBox="1">
            <a:spLocks noChangeArrowheads="1"/>
          </p:cNvSpPr>
          <p:nvPr/>
        </p:nvSpPr>
        <p:spPr bwMode="auto">
          <a:xfrm>
            <a:off x="7101681" y="2362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80" name="Text Box 20"/>
          <p:cNvSpPr txBox="1">
            <a:spLocks noChangeArrowheads="1"/>
          </p:cNvSpPr>
          <p:nvPr/>
        </p:nvSpPr>
        <p:spPr bwMode="auto">
          <a:xfrm>
            <a:off x="5807869" y="2362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81" name="Text Box 21"/>
          <p:cNvSpPr txBox="1">
            <a:spLocks noChangeArrowheads="1"/>
          </p:cNvSpPr>
          <p:nvPr/>
        </p:nvSpPr>
        <p:spPr bwMode="auto">
          <a:xfrm>
            <a:off x="8059991" y="2362200"/>
            <a:ext cx="479425" cy="360363"/>
          </a:xfrm>
          <a:prstGeom prst="rect">
            <a:avLst/>
          </a:prstGeom>
          <a:solidFill>
            <a:srgbClr val="FFFFFF"/>
          </a:solidFill>
          <a:ln w="9525">
            <a:solidFill>
              <a:srgbClr val="000000"/>
            </a:solidFill>
            <a:miter lim="800000"/>
            <a:headEnd/>
            <a:tailEnd/>
          </a:ln>
        </p:spPr>
        <p:txBody>
          <a:bodyPr/>
          <a:lstStyle/>
          <a:p>
            <a:r>
              <a:rPr lang="en-US" sz="1600" dirty="0">
                <a:latin typeface="Times New Roman" pitchFamily="18" charset="0"/>
              </a:rPr>
              <a:t>25</a:t>
            </a:r>
          </a:p>
        </p:txBody>
      </p:sp>
      <p:sp>
        <p:nvSpPr>
          <p:cNvPr id="82" name="Text Box 22"/>
          <p:cNvSpPr txBox="1">
            <a:spLocks noChangeArrowheads="1"/>
          </p:cNvSpPr>
          <p:nvPr/>
        </p:nvSpPr>
        <p:spPr bwMode="auto">
          <a:xfrm>
            <a:off x="8506079" y="2362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nvGrpSpPr>
          <p:cNvPr id="83" name="Group 82"/>
          <p:cNvGrpSpPr/>
          <p:nvPr/>
        </p:nvGrpSpPr>
        <p:grpSpPr>
          <a:xfrm>
            <a:off x="4804219" y="2552224"/>
            <a:ext cx="207962" cy="609600"/>
            <a:chOff x="1735932" y="4073367"/>
            <a:chExt cx="207962" cy="609600"/>
          </a:xfrm>
        </p:grpSpPr>
        <p:sp>
          <p:nvSpPr>
            <p:cNvPr id="84"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5" name="AutoShape 50"/>
            <p:cNvCxnSpPr>
              <a:cxnSpLocks noChangeShapeType="1"/>
              <a:endCxn id="84"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 name="Group 85"/>
          <p:cNvGrpSpPr/>
          <p:nvPr/>
        </p:nvGrpSpPr>
        <p:grpSpPr>
          <a:xfrm>
            <a:off x="5285232" y="2552224"/>
            <a:ext cx="207962" cy="609600"/>
            <a:chOff x="228600" y="4038600"/>
            <a:chExt cx="207962" cy="609600"/>
          </a:xfrm>
        </p:grpSpPr>
        <p:sp>
          <p:nvSpPr>
            <p:cNvPr id="87"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8" name="AutoShape 50"/>
            <p:cNvCxnSpPr>
              <a:cxnSpLocks noChangeShapeType="1"/>
              <a:endCxn id="87"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9" name="Group 88"/>
          <p:cNvGrpSpPr/>
          <p:nvPr/>
        </p:nvGrpSpPr>
        <p:grpSpPr>
          <a:xfrm>
            <a:off x="5703888" y="2552224"/>
            <a:ext cx="207962" cy="609600"/>
            <a:chOff x="767556" y="4058825"/>
            <a:chExt cx="207962" cy="609600"/>
          </a:xfrm>
        </p:grpSpPr>
        <p:sp>
          <p:nvSpPr>
            <p:cNvPr id="90"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1" name="AutoShape 50"/>
            <p:cNvCxnSpPr>
              <a:cxnSpLocks noChangeShapeType="1"/>
              <a:endCxn id="90"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2" name="Group 91"/>
          <p:cNvGrpSpPr/>
          <p:nvPr/>
        </p:nvGrpSpPr>
        <p:grpSpPr>
          <a:xfrm>
            <a:off x="6181726" y="2552224"/>
            <a:ext cx="207962" cy="609600"/>
            <a:chOff x="1258094" y="4058825"/>
            <a:chExt cx="207962" cy="609600"/>
          </a:xfrm>
        </p:grpSpPr>
        <p:sp>
          <p:nvSpPr>
            <p:cNvPr id="93"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4" name="AutoShape 50"/>
            <p:cNvCxnSpPr>
              <a:cxnSpLocks noChangeShapeType="1"/>
              <a:endCxn id="93"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5" name="Group 94"/>
          <p:cNvGrpSpPr/>
          <p:nvPr/>
        </p:nvGrpSpPr>
        <p:grpSpPr>
          <a:xfrm>
            <a:off x="6551613" y="2552224"/>
            <a:ext cx="207962" cy="609600"/>
            <a:chOff x="1735932" y="4073367"/>
            <a:chExt cx="207962" cy="609600"/>
          </a:xfrm>
        </p:grpSpPr>
        <p:sp>
          <p:nvSpPr>
            <p:cNvPr id="96"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7" name="AutoShape 50"/>
            <p:cNvCxnSpPr>
              <a:cxnSpLocks noChangeShapeType="1"/>
              <a:endCxn id="96"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8" name="Group 97"/>
          <p:cNvGrpSpPr/>
          <p:nvPr/>
        </p:nvGrpSpPr>
        <p:grpSpPr>
          <a:xfrm>
            <a:off x="6997700" y="2552224"/>
            <a:ext cx="207962" cy="609600"/>
            <a:chOff x="1735932" y="4073367"/>
            <a:chExt cx="207962" cy="609600"/>
          </a:xfrm>
        </p:grpSpPr>
        <p:sp>
          <p:nvSpPr>
            <p:cNvPr id="9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0" name="AutoShape 50"/>
            <p:cNvCxnSpPr>
              <a:cxnSpLocks noChangeShapeType="1"/>
              <a:endCxn id="9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1" name="Group 100"/>
          <p:cNvGrpSpPr/>
          <p:nvPr/>
        </p:nvGrpSpPr>
        <p:grpSpPr>
          <a:xfrm>
            <a:off x="7477125" y="2552224"/>
            <a:ext cx="207962" cy="609600"/>
            <a:chOff x="1735932" y="4073367"/>
            <a:chExt cx="207962" cy="609600"/>
          </a:xfrm>
        </p:grpSpPr>
        <p:sp>
          <p:nvSpPr>
            <p:cNvPr id="102"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3" name="AutoShape 50"/>
            <p:cNvCxnSpPr>
              <a:cxnSpLocks noChangeShapeType="1"/>
              <a:endCxn id="102"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4" name="Group 103"/>
          <p:cNvGrpSpPr/>
          <p:nvPr/>
        </p:nvGrpSpPr>
        <p:grpSpPr>
          <a:xfrm>
            <a:off x="8402098" y="2552224"/>
            <a:ext cx="207962" cy="609600"/>
            <a:chOff x="228600" y="4038600"/>
            <a:chExt cx="207962" cy="609600"/>
          </a:xfrm>
        </p:grpSpPr>
        <p:sp>
          <p:nvSpPr>
            <p:cNvPr id="105"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6" name="AutoShape 50"/>
            <p:cNvCxnSpPr>
              <a:cxnSpLocks noChangeShapeType="1"/>
              <a:endCxn id="105"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7" name="Group 106"/>
          <p:cNvGrpSpPr/>
          <p:nvPr/>
        </p:nvGrpSpPr>
        <p:grpSpPr>
          <a:xfrm>
            <a:off x="8881523" y="2552224"/>
            <a:ext cx="207962" cy="609600"/>
            <a:chOff x="767556" y="4058825"/>
            <a:chExt cx="207962" cy="609600"/>
          </a:xfrm>
        </p:grpSpPr>
        <p:sp>
          <p:nvSpPr>
            <p:cNvPr id="108"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9" name="AutoShape 50"/>
            <p:cNvCxnSpPr>
              <a:cxnSpLocks noChangeShapeType="1"/>
              <a:endCxn id="108"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0" name="Text Box 21"/>
          <p:cNvSpPr txBox="1">
            <a:spLocks noChangeArrowheads="1"/>
          </p:cNvSpPr>
          <p:nvPr/>
        </p:nvSpPr>
        <p:spPr bwMode="auto">
          <a:xfrm>
            <a:off x="7580566" y="2362200"/>
            <a:ext cx="479425" cy="360363"/>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17</a:t>
            </a:r>
            <a:endParaRPr lang="en-US" sz="1600" dirty="0">
              <a:latin typeface="Times New Roman" pitchFamily="18" charset="0"/>
            </a:endParaRPr>
          </a:p>
        </p:txBody>
      </p:sp>
      <p:grpSp>
        <p:nvGrpSpPr>
          <p:cNvPr id="111" name="Group 110"/>
          <p:cNvGrpSpPr/>
          <p:nvPr/>
        </p:nvGrpSpPr>
        <p:grpSpPr>
          <a:xfrm>
            <a:off x="7956010" y="2552224"/>
            <a:ext cx="207962" cy="609600"/>
            <a:chOff x="228600" y="4038600"/>
            <a:chExt cx="207962" cy="609600"/>
          </a:xfrm>
        </p:grpSpPr>
        <p:sp>
          <p:nvSpPr>
            <p:cNvPr id="11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3" name="AutoShape 50"/>
            <p:cNvCxnSpPr>
              <a:cxnSpLocks noChangeShapeType="1"/>
              <a:endCxn id="11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4" name="Text Box 37"/>
          <p:cNvSpPr txBox="1">
            <a:spLocks noChangeArrowheads="1"/>
          </p:cNvSpPr>
          <p:nvPr/>
        </p:nvSpPr>
        <p:spPr bwMode="auto">
          <a:xfrm>
            <a:off x="7265987" y="1750251"/>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dirty="0">
                <a:solidFill>
                  <a:schemeClr val="tx2"/>
                </a:solidFill>
                <a:sym typeface="Wingdings" pitchFamily="2" charset="2"/>
              </a:rPr>
              <a:t></a:t>
            </a:r>
          </a:p>
        </p:txBody>
      </p:sp>
      <p:sp>
        <p:nvSpPr>
          <p:cNvPr id="115" name="TextBox 114"/>
          <p:cNvSpPr txBox="1"/>
          <p:nvPr/>
        </p:nvSpPr>
        <p:spPr>
          <a:xfrm>
            <a:off x="7766304" y="1921284"/>
            <a:ext cx="1687512" cy="338554"/>
          </a:xfrm>
          <a:prstGeom prst="rect">
            <a:avLst/>
          </a:prstGeom>
          <a:noFill/>
        </p:spPr>
        <p:txBody>
          <a:bodyPr wrap="square" rtlCol="0">
            <a:spAutoFit/>
          </a:bodyPr>
          <a:lstStyle/>
          <a:p>
            <a:r>
              <a:rPr lang="es-CL" sz="1600" dirty="0" err="1" smtClean="0"/>
              <a:t>Overflow</a:t>
            </a:r>
            <a:endParaRPr lang="en-US" sz="1600" dirty="0"/>
          </a:p>
        </p:txBody>
      </p:sp>
      <p:sp>
        <p:nvSpPr>
          <p:cNvPr id="2" name="Right Arrow 1"/>
          <p:cNvSpPr/>
          <p:nvPr/>
        </p:nvSpPr>
        <p:spPr bwMode="auto">
          <a:xfrm>
            <a:off x="3905757" y="1981200"/>
            <a:ext cx="836740" cy="381000"/>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7" name="TextBox 116"/>
          <p:cNvSpPr txBox="1"/>
          <p:nvPr/>
        </p:nvSpPr>
        <p:spPr>
          <a:xfrm>
            <a:off x="3772057" y="1642646"/>
            <a:ext cx="1687512" cy="338554"/>
          </a:xfrm>
          <a:prstGeom prst="rect">
            <a:avLst/>
          </a:prstGeom>
          <a:noFill/>
        </p:spPr>
        <p:txBody>
          <a:bodyPr wrap="square" rtlCol="0">
            <a:spAutoFit/>
          </a:bodyPr>
          <a:lstStyle/>
          <a:p>
            <a:r>
              <a:rPr lang="es-CL" sz="1600" dirty="0" err="1" smtClean="0"/>
              <a:t>Insert</a:t>
            </a:r>
            <a:r>
              <a:rPr lang="es-CL" sz="1600" dirty="0" smtClean="0"/>
              <a:t> 17</a:t>
            </a:r>
            <a:endParaRPr lang="en-US" sz="1600" dirty="0"/>
          </a:p>
        </p:txBody>
      </p:sp>
      <p:sp>
        <p:nvSpPr>
          <p:cNvPr id="118" name="Line 13"/>
          <p:cNvSpPr>
            <a:spLocks noChangeShapeType="1"/>
          </p:cNvSpPr>
          <p:nvPr/>
        </p:nvSpPr>
        <p:spPr bwMode="auto">
          <a:xfrm flipH="1">
            <a:off x="2614325" y="4381499"/>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14"/>
          <p:cNvSpPr>
            <a:spLocks noChangeShapeType="1"/>
          </p:cNvSpPr>
          <p:nvPr/>
        </p:nvSpPr>
        <p:spPr bwMode="auto">
          <a:xfrm>
            <a:off x="3376325" y="4381499"/>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Text Box 15"/>
          <p:cNvSpPr txBox="1">
            <a:spLocks noChangeArrowheads="1"/>
          </p:cNvSpPr>
          <p:nvPr/>
        </p:nvSpPr>
        <p:spPr bwMode="auto">
          <a:xfrm>
            <a:off x="1852325" y="5143499"/>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121" name="Text Box 16"/>
          <p:cNvSpPr txBox="1">
            <a:spLocks noChangeArrowheads="1"/>
          </p:cNvSpPr>
          <p:nvPr/>
        </p:nvSpPr>
        <p:spPr bwMode="auto">
          <a:xfrm>
            <a:off x="2333338" y="5143499"/>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122" name="Text Box 17"/>
          <p:cNvSpPr txBox="1">
            <a:spLocks noChangeArrowheads="1"/>
          </p:cNvSpPr>
          <p:nvPr/>
        </p:nvSpPr>
        <p:spPr bwMode="auto">
          <a:xfrm>
            <a:off x="3115975" y="4152899"/>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123" name="Text Box 18"/>
          <p:cNvSpPr txBox="1">
            <a:spLocks noChangeArrowheads="1"/>
          </p:cNvSpPr>
          <p:nvPr/>
        </p:nvSpPr>
        <p:spPr bwMode="auto">
          <a:xfrm>
            <a:off x="3593813" y="5143499"/>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124" name="Text Box 19"/>
          <p:cNvSpPr txBox="1">
            <a:spLocks noChangeArrowheads="1"/>
          </p:cNvSpPr>
          <p:nvPr/>
        </p:nvSpPr>
        <p:spPr bwMode="auto">
          <a:xfrm>
            <a:off x="4039900" y="5143499"/>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125" name="Text Box 20"/>
          <p:cNvSpPr txBox="1">
            <a:spLocks noChangeArrowheads="1"/>
          </p:cNvSpPr>
          <p:nvPr/>
        </p:nvSpPr>
        <p:spPr bwMode="auto">
          <a:xfrm>
            <a:off x="2746088" y="5143499"/>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126" name="Text Box 21"/>
          <p:cNvSpPr txBox="1">
            <a:spLocks noChangeArrowheads="1"/>
          </p:cNvSpPr>
          <p:nvPr/>
        </p:nvSpPr>
        <p:spPr bwMode="auto">
          <a:xfrm>
            <a:off x="4980144" y="5143499"/>
            <a:ext cx="479425" cy="360363"/>
          </a:xfrm>
          <a:prstGeom prst="rect">
            <a:avLst/>
          </a:prstGeom>
          <a:solidFill>
            <a:srgbClr val="FFFFFF"/>
          </a:solidFill>
          <a:ln w="9525">
            <a:solidFill>
              <a:srgbClr val="000000"/>
            </a:solidFill>
            <a:miter lim="800000"/>
            <a:headEnd/>
            <a:tailEnd/>
          </a:ln>
        </p:spPr>
        <p:txBody>
          <a:bodyPr/>
          <a:lstStyle/>
          <a:p>
            <a:r>
              <a:rPr lang="en-US" sz="1600" dirty="0">
                <a:latin typeface="Times New Roman" pitchFamily="18" charset="0"/>
              </a:rPr>
              <a:t>25</a:t>
            </a:r>
          </a:p>
        </p:txBody>
      </p:sp>
      <p:sp>
        <p:nvSpPr>
          <p:cNvPr id="127" name="Text Box 22"/>
          <p:cNvSpPr txBox="1">
            <a:spLocks noChangeArrowheads="1"/>
          </p:cNvSpPr>
          <p:nvPr/>
        </p:nvSpPr>
        <p:spPr bwMode="auto">
          <a:xfrm>
            <a:off x="5426232" y="5143499"/>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nvGrpSpPr>
          <p:cNvPr id="128" name="Group 127"/>
          <p:cNvGrpSpPr/>
          <p:nvPr/>
        </p:nvGrpSpPr>
        <p:grpSpPr>
          <a:xfrm>
            <a:off x="1742438" y="5333523"/>
            <a:ext cx="207962" cy="609600"/>
            <a:chOff x="1735932" y="4073367"/>
            <a:chExt cx="207962" cy="609600"/>
          </a:xfrm>
        </p:grpSpPr>
        <p:sp>
          <p:nvSpPr>
            <p:cNvPr id="12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30" name="AutoShape 50"/>
            <p:cNvCxnSpPr>
              <a:cxnSpLocks noChangeShapeType="1"/>
              <a:endCxn id="12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1" name="Group 130"/>
          <p:cNvGrpSpPr/>
          <p:nvPr/>
        </p:nvGrpSpPr>
        <p:grpSpPr>
          <a:xfrm>
            <a:off x="2223451" y="5333523"/>
            <a:ext cx="207962" cy="609600"/>
            <a:chOff x="228600" y="4038600"/>
            <a:chExt cx="207962" cy="609600"/>
          </a:xfrm>
        </p:grpSpPr>
        <p:sp>
          <p:nvSpPr>
            <p:cNvPr id="13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33" name="AutoShape 50"/>
            <p:cNvCxnSpPr>
              <a:cxnSpLocks noChangeShapeType="1"/>
              <a:endCxn id="13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4" name="Group 133"/>
          <p:cNvGrpSpPr/>
          <p:nvPr/>
        </p:nvGrpSpPr>
        <p:grpSpPr>
          <a:xfrm>
            <a:off x="2642107" y="5333523"/>
            <a:ext cx="207962" cy="609600"/>
            <a:chOff x="767556" y="4058825"/>
            <a:chExt cx="207962" cy="609600"/>
          </a:xfrm>
        </p:grpSpPr>
        <p:sp>
          <p:nvSpPr>
            <p:cNvPr id="13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36" name="AutoShape 50"/>
            <p:cNvCxnSpPr>
              <a:cxnSpLocks noChangeShapeType="1"/>
              <a:endCxn id="13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7" name="Group 136"/>
          <p:cNvGrpSpPr/>
          <p:nvPr/>
        </p:nvGrpSpPr>
        <p:grpSpPr>
          <a:xfrm>
            <a:off x="3119945" y="5333523"/>
            <a:ext cx="207962" cy="609600"/>
            <a:chOff x="1258094" y="4058825"/>
            <a:chExt cx="207962" cy="609600"/>
          </a:xfrm>
        </p:grpSpPr>
        <p:sp>
          <p:nvSpPr>
            <p:cNvPr id="138"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39" name="AutoShape 50"/>
            <p:cNvCxnSpPr>
              <a:cxnSpLocks noChangeShapeType="1"/>
              <a:endCxn id="138"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0" name="Group 139"/>
          <p:cNvGrpSpPr/>
          <p:nvPr/>
        </p:nvGrpSpPr>
        <p:grpSpPr>
          <a:xfrm>
            <a:off x="3489832" y="5333523"/>
            <a:ext cx="207962" cy="609600"/>
            <a:chOff x="1735932" y="4073367"/>
            <a:chExt cx="207962" cy="609600"/>
          </a:xfrm>
        </p:grpSpPr>
        <p:sp>
          <p:nvSpPr>
            <p:cNvPr id="14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42" name="AutoShape 50"/>
            <p:cNvCxnSpPr>
              <a:cxnSpLocks noChangeShapeType="1"/>
              <a:endCxn id="14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 name="Group 142"/>
          <p:cNvGrpSpPr/>
          <p:nvPr/>
        </p:nvGrpSpPr>
        <p:grpSpPr>
          <a:xfrm>
            <a:off x="3935919" y="5333523"/>
            <a:ext cx="207962" cy="609600"/>
            <a:chOff x="1735932" y="4073367"/>
            <a:chExt cx="207962" cy="609600"/>
          </a:xfrm>
        </p:grpSpPr>
        <p:sp>
          <p:nvSpPr>
            <p:cNvPr id="144"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45" name="AutoShape 50"/>
            <p:cNvCxnSpPr>
              <a:cxnSpLocks noChangeShapeType="1"/>
              <a:endCxn id="144"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6" name="Group 145"/>
          <p:cNvGrpSpPr/>
          <p:nvPr/>
        </p:nvGrpSpPr>
        <p:grpSpPr>
          <a:xfrm>
            <a:off x="4415344" y="5333523"/>
            <a:ext cx="207962" cy="609600"/>
            <a:chOff x="1735932" y="4073367"/>
            <a:chExt cx="207962" cy="609600"/>
          </a:xfrm>
        </p:grpSpPr>
        <p:sp>
          <p:nvSpPr>
            <p:cNvPr id="147"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48" name="AutoShape 50"/>
            <p:cNvCxnSpPr>
              <a:cxnSpLocks noChangeShapeType="1"/>
              <a:endCxn id="147"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9" name="Group 148"/>
          <p:cNvGrpSpPr/>
          <p:nvPr/>
        </p:nvGrpSpPr>
        <p:grpSpPr>
          <a:xfrm>
            <a:off x="5322251" y="5333523"/>
            <a:ext cx="207962" cy="609600"/>
            <a:chOff x="228600" y="4038600"/>
            <a:chExt cx="207962" cy="609600"/>
          </a:xfrm>
        </p:grpSpPr>
        <p:sp>
          <p:nvSpPr>
            <p:cNvPr id="15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51" name="AutoShape 50"/>
            <p:cNvCxnSpPr>
              <a:cxnSpLocks noChangeShapeType="1"/>
              <a:endCxn id="15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2" name="Group 151"/>
          <p:cNvGrpSpPr/>
          <p:nvPr/>
        </p:nvGrpSpPr>
        <p:grpSpPr>
          <a:xfrm>
            <a:off x="5801676" y="5333523"/>
            <a:ext cx="207962" cy="609600"/>
            <a:chOff x="767556" y="4058825"/>
            <a:chExt cx="207962" cy="609600"/>
          </a:xfrm>
        </p:grpSpPr>
        <p:sp>
          <p:nvSpPr>
            <p:cNvPr id="15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54" name="AutoShape 50"/>
            <p:cNvCxnSpPr>
              <a:cxnSpLocks noChangeShapeType="1"/>
              <a:endCxn id="15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 name="Text Box 21"/>
          <p:cNvSpPr txBox="1">
            <a:spLocks noChangeArrowheads="1"/>
          </p:cNvSpPr>
          <p:nvPr/>
        </p:nvSpPr>
        <p:spPr bwMode="auto">
          <a:xfrm>
            <a:off x="3549013" y="4152898"/>
            <a:ext cx="479425" cy="360363"/>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17</a:t>
            </a:r>
            <a:endParaRPr lang="en-US" sz="1600" dirty="0">
              <a:latin typeface="Times New Roman" pitchFamily="18" charset="0"/>
            </a:endParaRPr>
          </a:p>
        </p:txBody>
      </p:sp>
      <p:grpSp>
        <p:nvGrpSpPr>
          <p:cNvPr id="156" name="Group 155"/>
          <p:cNvGrpSpPr/>
          <p:nvPr/>
        </p:nvGrpSpPr>
        <p:grpSpPr>
          <a:xfrm>
            <a:off x="4876163" y="5333523"/>
            <a:ext cx="207962" cy="609600"/>
            <a:chOff x="228600" y="4038600"/>
            <a:chExt cx="207962" cy="609600"/>
          </a:xfrm>
        </p:grpSpPr>
        <p:sp>
          <p:nvSpPr>
            <p:cNvPr id="157"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58" name="AutoShape 50"/>
            <p:cNvCxnSpPr>
              <a:cxnSpLocks noChangeShapeType="1"/>
              <a:endCxn id="157"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0" name="Line 14"/>
          <p:cNvSpPr>
            <a:spLocks noChangeShapeType="1"/>
          </p:cNvSpPr>
          <p:nvPr/>
        </p:nvSpPr>
        <p:spPr bwMode="auto">
          <a:xfrm>
            <a:off x="4028438" y="4513261"/>
            <a:ext cx="1293813" cy="630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ight Arrow 160"/>
          <p:cNvSpPr/>
          <p:nvPr/>
        </p:nvSpPr>
        <p:spPr bwMode="auto">
          <a:xfrm rot="7511864">
            <a:off x="4970842" y="3896986"/>
            <a:ext cx="836740" cy="381000"/>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62" name="TextBox 161"/>
          <p:cNvSpPr txBox="1"/>
          <p:nvPr/>
        </p:nvSpPr>
        <p:spPr>
          <a:xfrm>
            <a:off x="5545897" y="4042945"/>
            <a:ext cx="1687512" cy="338554"/>
          </a:xfrm>
          <a:prstGeom prst="rect">
            <a:avLst/>
          </a:prstGeom>
          <a:noFill/>
        </p:spPr>
        <p:txBody>
          <a:bodyPr wrap="square" rtlCol="0">
            <a:spAutoFit/>
          </a:bodyPr>
          <a:lstStyle/>
          <a:p>
            <a:r>
              <a:rPr lang="es-CL" sz="1600" dirty="0" smtClean="0"/>
              <a:t>Split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110" grpId="0" animBg="1"/>
      <p:bldP spid="114" grpId="0"/>
      <p:bldP spid="115" grpId="0"/>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55" grpId="0" animBg="1"/>
      <p:bldP spid="160" grpId="0" animBg="1"/>
      <p:bldP spid="161" grpId="0" animBg="1"/>
      <p:bldP spid="16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ln/>
        </p:spPr>
        <p:txBody>
          <a:bodyPr/>
          <a:lstStyle/>
          <a:p>
            <a:r>
              <a:rPr lang="en-US" dirty="0"/>
              <a:t>Constructing a </a:t>
            </a:r>
            <a:r>
              <a:rPr lang="en-US" dirty="0" smtClean="0"/>
              <a:t>B-tree</a:t>
            </a:r>
            <a:endParaRPr lang="en-US" dirty="0"/>
          </a:p>
        </p:txBody>
      </p:sp>
      <p:sp>
        <p:nvSpPr>
          <p:cNvPr id="34" name="Footer Placeholder 2"/>
          <p:cNvSpPr>
            <a:spLocks noGrp="1"/>
          </p:cNvSpPr>
          <p:nvPr>
            <p:ph type="ftr" sz="quarter" idx="11"/>
          </p:nvPr>
        </p:nvSpPr>
        <p:spPr/>
        <p:txBody>
          <a:bodyPr/>
          <a:lstStyle/>
          <a:p>
            <a:r>
              <a:rPr lang="en-US" altLang="en-US"/>
              <a:t>B-Trees</a:t>
            </a:r>
          </a:p>
        </p:txBody>
      </p:sp>
      <p:sp>
        <p:nvSpPr>
          <p:cNvPr id="35" name="Slide Number Placeholder 3"/>
          <p:cNvSpPr>
            <a:spLocks noGrp="1"/>
          </p:cNvSpPr>
          <p:nvPr>
            <p:ph type="sldNum" sz="quarter" idx="12"/>
          </p:nvPr>
        </p:nvSpPr>
        <p:spPr/>
        <p:txBody>
          <a:bodyPr/>
          <a:lstStyle/>
          <a:p>
            <a:fld id="{8E42A8DC-55A0-41CF-A6CC-2233D65598A1}" type="slidenum">
              <a:rPr lang="en-US" altLang="en-US"/>
              <a:pPr/>
              <a:t>61</a:t>
            </a:fld>
            <a:endParaRPr lang="en-US" altLang="en-US"/>
          </a:p>
        </p:txBody>
      </p:sp>
      <p:sp>
        <p:nvSpPr>
          <p:cNvPr id="32784" name="Text Box 16"/>
          <p:cNvSpPr txBox="1">
            <a:spLocks noChangeArrowheads="1"/>
          </p:cNvSpPr>
          <p:nvPr/>
        </p:nvSpPr>
        <p:spPr bwMode="auto">
          <a:xfrm>
            <a:off x="4332890" y="3505200"/>
            <a:ext cx="36538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smtClean="0">
                <a:latin typeface="Times" pitchFamily="18" charset="0"/>
              </a:rPr>
              <a:t>Inserting 7</a:t>
            </a:r>
            <a:r>
              <a:rPr lang="en-US" sz="2400" dirty="0">
                <a:latin typeface="Times" pitchFamily="18" charset="0"/>
              </a:rPr>
              <a:t>, 52, 16, </a:t>
            </a:r>
            <a:r>
              <a:rPr lang="en-US" sz="2400" dirty="0" smtClean="0">
                <a:latin typeface="Times" pitchFamily="18" charset="0"/>
              </a:rPr>
              <a:t>48</a:t>
            </a:r>
            <a:endParaRPr lang="en-US" sz="2400" dirty="0">
              <a:latin typeface="Times" pitchFamily="18" charset="0"/>
            </a:endParaRPr>
          </a:p>
        </p:txBody>
      </p:sp>
      <p:sp>
        <p:nvSpPr>
          <p:cNvPr id="32797" name="Text Box 29"/>
          <p:cNvSpPr txBox="1">
            <a:spLocks noChangeArrowheads="1"/>
          </p:cNvSpPr>
          <p:nvPr/>
        </p:nvSpPr>
        <p:spPr bwMode="auto">
          <a:xfrm>
            <a:off x="4643628" y="5507037"/>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sp>
        <p:nvSpPr>
          <p:cNvPr id="32798" name="Text Box 30"/>
          <p:cNvSpPr txBox="1">
            <a:spLocks noChangeArrowheads="1"/>
          </p:cNvSpPr>
          <p:nvPr/>
        </p:nvSpPr>
        <p:spPr bwMode="auto">
          <a:xfrm>
            <a:off x="6380607" y="5507037"/>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2799" name="Text Box 31"/>
          <p:cNvSpPr txBox="1">
            <a:spLocks noChangeArrowheads="1"/>
          </p:cNvSpPr>
          <p:nvPr/>
        </p:nvSpPr>
        <p:spPr bwMode="auto">
          <a:xfrm>
            <a:off x="6861620" y="5507037"/>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2801" name="Text Box 33"/>
          <p:cNvSpPr txBox="1">
            <a:spLocks noChangeArrowheads="1"/>
          </p:cNvSpPr>
          <p:nvPr/>
        </p:nvSpPr>
        <p:spPr bwMode="auto">
          <a:xfrm>
            <a:off x="2874962" y="5507037"/>
            <a:ext cx="477838"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7</a:t>
            </a:r>
          </a:p>
        </p:txBody>
      </p:sp>
      <p:sp>
        <p:nvSpPr>
          <p:cNvPr id="36" name="Line 13"/>
          <p:cNvSpPr>
            <a:spLocks noChangeShapeType="1"/>
          </p:cNvSpPr>
          <p:nvPr/>
        </p:nvSpPr>
        <p:spPr bwMode="auto">
          <a:xfrm flipH="1">
            <a:off x="3190875" y="14478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4"/>
          <p:cNvSpPr>
            <a:spLocks noChangeShapeType="1"/>
          </p:cNvSpPr>
          <p:nvPr/>
        </p:nvSpPr>
        <p:spPr bwMode="auto">
          <a:xfrm>
            <a:off x="3952875" y="14478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15"/>
          <p:cNvSpPr txBox="1">
            <a:spLocks noChangeArrowheads="1"/>
          </p:cNvSpPr>
          <p:nvPr/>
        </p:nvSpPr>
        <p:spPr bwMode="auto">
          <a:xfrm>
            <a:off x="2428875" y="22098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9" name="Text Box 16"/>
          <p:cNvSpPr txBox="1">
            <a:spLocks noChangeArrowheads="1"/>
          </p:cNvSpPr>
          <p:nvPr/>
        </p:nvSpPr>
        <p:spPr bwMode="auto">
          <a:xfrm>
            <a:off x="2909888" y="22098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40" name="Text Box 17"/>
          <p:cNvSpPr txBox="1">
            <a:spLocks noChangeArrowheads="1"/>
          </p:cNvSpPr>
          <p:nvPr/>
        </p:nvSpPr>
        <p:spPr bwMode="auto">
          <a:xfrm>
            <a:off x="3692525" y="1219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41" name="Text Box 18"/>
          <p:cNvSpPr txBox="1">
            <a:spLocks noChangeArrowheads="1"/>
          </p:cNvSpPr>
          <p:nvPr/>
        </p:nvSpPr>
        <p:spPr bwMode="auto">
          <a:xfrm>
            <a:off x="4170363" y="22098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42" name="Text Box 19"/>
          <p:cNvSpPr txBox="1">
            <a:spLocks noChangeArrowheads="1"/>
          </p:cNvSpPr>
          <p:nvPr/>
        </p:nvSpPr>
        <p:spPr bwMode="auto">
          <a:xfrm>
            <a:off x="4616450" y="22098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43" name="Text Box 20"/>
          <p:cNvSpPr txBox="1">
            <a:spLocks noChangeArrowheads="1"/>
          </p:cNvSpPr>
          <p:nvPr/>
        </p:nvSpPr>
        <p:spPr bwMode="auto">
          <a:xfrm>
            <a:off x="3322638" y="22098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44" name="Text Box 21"/>
          <p:cNvSpPr txBox="1">
            <a:spLocks noChangeArrowheads="1"/>
          </p:cNvSpPr>
          <p:nvPr/>
        </p:nvSpPr>
        <p:spPr bwMode="auto">
          <a:xfrm>
            <a:off x="5556694" y="2209800"/>
            <a:ext cx="479425" cy="360363"/>
          </a:xfrm>
          <a:prstGeom prst="rect">
            <a:avLst/>
          </a:prstGeom>
          <a:solidFill>
            <a:srgbClr val="FFFFFF"/>
          </a:solidFill>
          <a:ln w="9525">
            <a:solidFill>
              <a:srgbClr val="000000"/>
            </a:solidFill>
            <a:miter lim="800000"/>
            <a:headEnd/>
            <a:tailEnd/>
          </a:ln>
        </p:spPr>
        <p:txBody>
          <a:bodyPr/>
          <a:lstStyle/>
          <a:p>
            <a:r>
              <a:rPr lang="en-US" sz="1600" dirty="0">
                <a:latin typeface="Times New Roman" pitchFamily="18" charset="0"/>
              </a:rPr>
              <a:t>25</a:t>
            </a:r>
          </a:p>
        </p:txBody>
      </p:sp>
      <p:sp>
        <p:nvSpPr>
          <p:cNvPr id="45" name="Text Box 22"/>
          <p:cNvSpPr txBox="1">
            <a:spLocks noChangeArrowheads="1"/>
          </p:cNvSpPr>
          <p:nvPr/>
        </p:nvSpPr>
        <p:spPr bwMode="auto">
          <a:xfrm>
            <a:off x="6002782" y="22098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nvGrpSpPr>
          <p:cNvPr id="46" name="Group 45"/>
          <p:cNvGrpSpPr/>
          <p:nvPr/>
        </p:nvGrpSpPr>
        <p:grpSpPr>
          <a:xfrm>
            <a:off x="2318988" y="2399824"/>
            <a:ext cx="207962" cy="609600"/>
            <a:chOff x="1735932" y="4073367"/>
            <a:chExt cx="207962" cy="609600"/>
          </a:xfrm>
        </p:grpSpPr>
        <p:sp>
          <p:nvSpPr>
            <p:cNvPr id="47"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8" name="AutoShape 50"/>
            <p:cNvCxnSpPr>
              <a:cxnSpLocks noChangeShapeType="1"/>
              <a:endCxn id="47"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Group 48"/>
          <p:cNvGrpSpPr/>
          <p:nvPr/>
        </p:nvGrpSpPr>
        <p:grpSpPr>
          <a:xfrm>
            <a:off x="2800001" y="2399824"/>
            <a:ext cx="207962" cy="609600"/>
            <a:chOff x="228600" y="4038600"/>
            <a:chExt cx="207962" cy="609600"/>
          </a:xfrm>
        </p:grpSpPr>
        <p:sp>
          <p:nvSpPr>
            <p:cNvPr id="5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1" name="AutoShape 50"/>
            <p:cNvCxnSpPr>
              <a:cxnSpLocks noChangeShapeType="1"/>
              <a:endCxn id="5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 name="Group 51"/>
          <p:cNvGrpSpPr/>
          <p:nvPr/>
        </p:nvGrpSpPr>
        <p:grpSpPr>
          <a:xfrm>
            <a:off x="3218657" y="2399824"/>
            <a:ext cx="207962" cy="609600"/>
            <a:chOff x="767556" y="4058825"/>
            <a:chExt cx="207962" cy="609600"/>
          </a:xfrm>
        </p:grpSpPr>
        <p:sp>
          <p:nvSpPr>
            <p:cNvPr id="5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4" name="AutoShape 50"/>
            <p:cNvCxnSpPr>
              <a:cxnSpLocks noChangeShapeType="1"/>
              <a:endCxn id="5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5" name="Group 54"/>
          <p:cNvGrpSpPr/>
          <p:nvPr/>
        </p:nvGrpSpPr>
        <p:grpSpPr>
          <a:xfrm>
            <a:off x="3696495" y="2399824"/>
            <a:ext cx="207962" cy="609600"/>
            <a:chOff x="1258094" y="4058825"/>
            <a:chExt cx="207962" cy="609600"/>
          </a:xfrm>
        </p:grpSpPr>
        <p:sp>
          <p:nvSpPr>
            <p:cNvPr id="56"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7" name="AutoShape 50"/>
            <p:cNvCxnSpPr>
              <a:cxnSpLocks noChangeShapeType="1"/>
              <a:endCxn id="56"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Group 57"/>
          <p:cNvGrpSpPr/>
          <p:nvPr/>
        </p:nvGrpSpPr>
        <p:grpSpPr>
          <a:xfrm>
            <a:off x="4066382" y="2399824"/>
            <a:ext cx="207962" cy="609600"/>
            <a:chOff x="1735932" y="4073367"/>
            <a:chExt cx="207962" cy="609600"/>
          </a:xfrm>
        </p:grpSpPr>
        <p:sp>
          <p:nvSpPr>
            <p:cNvPr id="5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0" name="AutoShape 50"/>
            <p:cNvCxnSpPr>
              <a:cxnSpLocks noChangeShapeType="1"/>
              <a:endCxn id="5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 name="Group 60"/>
          <p:cNvGrpSpPr/>
          <p:nvPr/>
        </p:nvGrpSpPr>
        <p:grpSpPr>
          <a:xfrm>
            <a:off x="4512469" y="2399824"/>
            <a:ext cx="207962" cy="609600"/>
            <a:chOff x="1735932" y="4073367"/>
            <a:chExt cx="207962" cy="609600"/>
          </a:xfrm>
        </p:grpSpPr>
        <p:sp>
          <p:nvSpPr>
            <p:cNvPr id="62"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3" name="AutoShape 50"/>
            <p:cNvCxnSpPr>
              <a:cxnSpLocks noChangeShapeType="1"/>
              <a:endCxn id="62"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4" name="Group 63"/>
          <p:cNvGrpSpPr/>
          <p:nvPr/>
        </p:nvGrpSpPr>
        <p:grpSpPr>
          <a:xfrm>
            <a:off x="4991894" y="2399824"/>
            <a:ext cx="207962" cy="609600"/>
            <a:chOff x="1735932" y="4073367"/>
            <a:chExt cx="207962" cy="609600"/>
          </a:xfrm>
        </p:grpSpPr>
        <p:sp>
          <p:nvSpPr>
            <p:cNvPr id="65"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6" name="AutoShape 50"/>
            <p:cNvCxnSpPr>
              <a:cxnSpLocks noChangeShapeType="1"/>
              <a:endCxn id="65"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5898801" y="2399824"/>
            <a:ext cx="207962" cy="609600"/>
            <a:chOff x="228600" y="4038600"/>
            <a:chExt cx="207962" cy="609600"/>
          </a:xfrm>
        </p:grpSpPr>
        <p:sp>
          <p:nvSpPr>
            <p:cNvPr id="68"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9" name="AutoShape 50"/>
            <p:cNvCxnSpPr>
              <a:cxnSpLocks noChangeShapeType="1"/>
              <a:endCxn id="68"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Group 69"/>
          <p:cNvGrpSpPr/>
          <p:nvPr/>
        </p:nvGrpSpPr>
        <p:grpSpPr>
          <a:xfrm>
            <a:off x="6378226" y="2399824"/>
            <a:ext cx="207962" cy="609600"/>
            <a:chOff x="767556" y="4058825"/>
            <a:chExt cx="207962" cy="609600"/>
          </a:xfrm>
        </p:grpSpPr>
        <p:sp>
          <p:nvSpPr>
            <p:cNvPr id="71"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2" name="AutoShape 50"/>
            <p:cNvCxnSpPr>
              <a:cxnSpLocks noChangeShapeType="1"/>
              <a:endCxn id="71"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 name="Text Box 21"/>
          <p:cNvSpPr txBox="1">
            <a:spLocks noChangeArrowheads="1"/>
          </p:cNvSpPr>
          <p:nvPr/>
        </p:nvSpPr>
        <p:spPr bwMode="auto">
          <a:xfrm>
            <a:off x="4125563" y="1219199"/>
            <a:ext cx="479425" cy="360363"/>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17</a:t>
            </a:r>
            <a:endParaRPr lang="en-US" sz="1600" dirty="0">
              <a:latin typeface="Times New Roman" pitchFamily="18" charset="0"/>
            </a:endParaRPr>
          </a:p>
        </p:txBody>
      </p:sp>
      <p:grpSp>
        <p:nvGrpSpPr>
          <p:cNvPr id="74" name="Group 73"/>
          <p:cNvGrpSpPr/>
          <p:nvPr/>
        </p:nvGrpSpPr>
        <p:grpSpPr>
          <a:xfrm>
            <a:off x="5452713" y="2399824"/>
            <a:ext cx="207962" cy="609600"/>
            <a:chOff x="228600" y="4038600"/>
            <a:chExt cx="207962" cy="609600"/>
          </a:xfrm>
        </p:grpSpPr>
        <p:sp>
          <p:nvSpPr>
            <p:cNvPr id="75"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6" name="AutoShape 50"/>
            <p:cNvCxnSpPr>
              <a:cxnSpLocks noChangeShapeType="1"/>
              <a:endCxn id="75"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7" name="Line 14"/>
          <p:cNvSpPr>
            <a:spLocks noChangeShapeType="1"/>
          </p:cNvSpPr>
          <p:nvPr/>
        </p:nvSpPr>
        <p:spPr bwMode="auto">
          <a:xfrm>
            <a:off x="4604988" y="1579562"/>
            <a:ext cx="1293813" cy="630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13"/>
          <p:cNvSpPr>
            <a:spLocks noChangeShapeType="1"/>
          </p:cNvSpPr>
          <p:nvPr/>
        </p:nvSpPr>
        <p:spPr bwMode="auto">
          <a:xfrm flipH="1">
            <a:off x="2526950" y="4745037"/>
            <a:ext cx="1145287" cy="776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14"/>
          <p:cNvSpPr>
            <a:spLocks noChangeShapeType="1"/>
          </p:cNvSpPr>
          <p:nvPr/>
        </p:nvSpPr>
        <p:spPr bwMode="auto">
          <a:xfrm>
            <a:off x="3748437" y="4745037"/>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 Box 15"/>
          <p:cNvSpPr txBox="1">
            <a:spLocks noChangeArrowheads="1"/>
          </p:cNvSpPr>
          <p:nvPr/>
        </p:nvSpPr>
        <p:spPr bwMode="auto">
          <a:xfrm>
            <a:off x="1505362" y="5507037"/>
            <a:ext cx="481013"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1</a:t>
            </a:r>
          </a:p>
        </p:txBody>
      </p:sp>
      <p:sp>
        <p:nvSpPr>
          <p:cNvPr id="81" name="Text Box 16"/>
          <p:cNvSpPr txBox="1">
            <a:spLocks noChangeArrowheads="1"/>
          </p:cNvSpPr>
          <p:nvPr/>
        </p:nvSpPr>
        <p:spPr bwMode="auto">
          <a:xfrm>
            <a:off x="1980469" y="5507037"/>
            <a:ext cx="477838" cy="364110"/>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2</a:t>
            </a:r>
          </a:p>
        </p:txBody>
      </p:sp>
      <p:sp>
        <p:nvSpPr>
          <p:cNvPr id="82" name="Text Box 17"/>
          <p:cNvSpPr txBox="1">
            <a:spLocks noChangeArrowheads="1"/>
          </p:cNvSpPr>
          <p:nvPr/>
        </p:nvSpPr>
        <p:spPr bwMode="auto">
          <a:xfrm>
            <a:off x="3488087" y="4516437"/>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83" name="Text Box 18"/>
          <p:cNvSpPr txBox="1">
            <a:spLocks noChangeArrowheads="1"/>
          </p:cNvSpPr>
          <p:nvPr/>
        </p:nvSpPr>
        <p:spPr bwMode="auto">
          <a:xfrm>
            <a:off x="3685381" y="5507037"/>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84" name="Text Box 19"/>
          <p:cNvSpPr txBox="1">
            <a:spLocks noChangeArrowheads="1"/>
          </p:cNvSpPr>
          <p:nvPr/>
        </p:nvSpPr>
        <p:spPr bwMode="auto">
          <a:xfrm>
            <a:off x="4159219" y="5507037"/>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85" name="Text Box 20"/>
          <p:cNvSpPr txBox="1">
            <a:spLocks noChangeArrowheads="1"/>
          </p:cNvSpPr>
          <p:nvPr/>
        </p:nvSpPr>
        <p:spPr bwMode="auto">
          <a:xfrm>
            <a:off x="2399125" y="5507037"/>
            <a:ext cx="477838" cy="360363"/>
          </a:xfrm>
          <a:prstGeom prst="rect">
            <a:avLst/>
          </a:prstGeom>
          <a:solidFill>
            <a:srgbClr val="FFFFFF"/>
          </a:solidFill>
          <a:ln w="9525">
            <a:solidFill>
              <a:srgbClr val="000000"/>
            </a:solidFill>
            <a:miter lim="800000"/>
            <a:headEnd/>
            <a:tailEnd/>
          </a:ln>
        </p:spPr>
        <p:txBody>
          <a:bodyPr/>
          <a:lstStyle/>
          <a:p>
            <a:pPr algn="ctr"/>
            <a:r>
              <a:rPr lang="en-US" sz="1600">
                <a:latin typeface="Times New Roman" pitchFamily="18" charset="0"/>
              </a:rPr>
              <a:t>6</a:t>
            </a:r>
          </a:p>
        </p:txBody>
      </p:sp>
      <p:sp>
        <p:nvSpPr>
          <p:cNvPr id="86" name="Text Box 21"/>
          <p:cNvSpPr txBox="1">
            <a:spLocks noChangeArrowheads="1"/>
          </p:cNvSpPr>
          <p:nvPr/>
        </p:nvSpPr>
        <p:spPr bwMode="auto">
          <a:xfrm>
            <a:off x="5452713" y="5507037"/>
            <a:ext cx="479425" cy="360363"/>
          </a:xfrm>
          <a:prstGeom prst="rect">
            <a:avLst/>
          </a:prstGeom>
          <a:solidFill>
            <a:srgbClr val="FFFFFF"/>
          </a:solidFill>
          <a:ln w="9525">
            <a:solidFill>
              <a:srgbClr val="000000"/>
            </a:solidFill>
            <a:miter lim="800000"/>
            <a:headEnd/>
            <a:tailEnd/>
          </a:ln>
        </p:spPr>
        <p:txBody>
          <a:bodyPr/>
          <a:lstStyle/>
          <a:p>
            <a:r>
              <a:rPr lang="en-US" sz="1600" dirty="0">
                <a:latin typeface="Times New Roman" pitchFamily="18" charset="0"/>
              </a:rPr>
              <a:t>25</a:t>
            </a:r>
          </a:p>
        </p:txBody>
      </p:sp>
      <p:sp>
        <p:nvSpPr>
          <p:cNvPr id="87" name="Text Box 22"/>
          <p:cNvSpPr txBox="1">
            <a:spLocks noChangeArrowheads="1"/>
          </p:cNvSpPr>
          <p:nvPr/>
        </p:nvSpPr>
        <p:spPr bwMode="auto">
          <a:xfrm>
            <a:off x="5898801" y="5507037"/>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nvGrpSpPr>
          <p:cNvPr id="88" name="Group 87"/>
          <p:cNvGrpSpPr/>
          <p:nvPr/>
        </p:nvGrpSpPr>
        <p:grpSpPr>
          <a:xfrm>
            <a:off x="1395475" y="5687218"/>
            <a:ext cx="207962" cy="609600"/>
            <a:chOff x="1735932" y="4073367"/>
            <a:chExt cx="207962" cy="609600"/>
          </a:xfrm>
        </p:grpSpPr>
        <p:sp>
          <p:nvSpPr>
            <p:cNvPr id="89"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0" name="AutoShape 50"/>
            <p:cNvCxnSpPr>
              <a:cxnSpLocks noChangeShapeType="1"/>
              <a:endCxn id="89"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1" name="Group 90"/>
          <p:cNvGrpSpPr/>
          <p:nvPr/>
        </p:nvGrpSpPr>
        <p:grpSpPr>
          <a:xfrm>
            <a:off x="1876488" y="5687218"/>
            <a:ext cx="207962" cy="609600"/>
            <a:chOff x="228600" y="4038600"/>
            <a:chExt cx="207962" cy="609600"/>
          </a:xfrm>
        </p:grpSpPr>
        <p:sp>
          <p:nvSpPr>
            <p:cNvPr id="9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3" name="AutoShape 50"/>
            <p:cNvCxnSpPr>
              <a:cxnSpLocks noChangeShapeType="1"/>
              <a:endCxn id="9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4" name="Group 93"/>
          <p:cNvGrpSpPr/>
          <p:nvPr/>
        </p:nvGrpSpPr>
        <p:grpSpPr>
          <a:xfrm>
            <a:off x="2295144" y="5687218"/>
            <a:ext cx="207962" cy="609600"/>
            <a:chOff x="767556" y="4058825"/>
            <a:chExt cx="207962" cy="609600"/>
          </a:xfrm>
        </p:grpSpPr>
        <p:sp>
          <p:nvSpPr>
            <p:cNvPr id="9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6" name="AutoShape 50"/>
            <p:cNvCxnSpPr>
              <a:cxnSpLocks noChangeShapeType="1"/>
              <a:endCxn id="9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7" name="Group 96"/>
          <p:cNvGrpSpPr/>
          <p:nvPr/>
        </p:nvGrpSpPr>
        <p:grpSpPr>
          <a:xfrm>
            <a:off x="2772982" y="5687218"/>
            <a:ext cx="207962" cy="609600"/>
            <a:chOff x="1258094" y="4058825"/>
            <a:chExt cx="207962" cy="609600"/>
          </a:xfrm>
        </p:grpSpPr>
        <p:sp>
          <p:nvSpPr>
            <p:cNvPr id="98" name="Rectangle 48"/>
            <p:cNvSpPr>
              <a:spLocks noChangeArrowheads="1"/>
            </p:cNvSpPr>
            <p:nvPr/>
          </p:nvSpPr>
          <p:spPr bwMode="auto">
            <a:xfrm>
              <a:off x="1258094"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9" name="AutoShape 50"/>
            <p:cNvCxnSpPr>
              <a:cxnSpLocks noChangeShapeType="1"/>
              <a:endCxn id="98" idx="0"/>
            </p:cNvCxnSpPr>
            <p:nvPr/>
          </p:nvCxnSpPr>
          <p:spPr bwMode="auto">
            <a:xfrm>
              <a:off x="1362075"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0" name="Group 99"/>
          <p:cNvGrpSpPr/>
          <p:nvPr/>
        </p:nvGrpSpPr>
        <p:grpSpPr>
          <a:xfrm>
            <a:off x="3581400" y="5687218"/>
            <a:ext cx="207962" cy="609600"/>
            <a:chOff x="1735932" y="4073367"/>
            <a:chExt cx="207962" cy="609600"/>
          </a:xfrm>
        </p:grpSpPr>
        <p:sp>
          <p:nvSpPr>
            <p:cNvPr id="10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2" name="AutoShape 50"/>
            <p:cNvCxnSpPr>
              <a:cxnSpLocks noChangeShapeType="1"/>
              <a:endCxn id="10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 name="Group 102"/>
          <p:cNvGrpSpPr/>
          <p:nvPr/>
        </p:nvGrpSpPr>
        <p:grpSpPr>
          <a:xfrm>
            <a:off x="4064762" y="5687218"/>
            <a:ext cx="207962" cy="609600"/>
            <a:chOff x="1735932" y="4073367"/>
            <a:chExt cx="207962" cy="609600"/>
          </a:xfrm>
        </p:grpSpPr>
        <p:sp>
          <p:nvSpPr>
            <p:cNvPr id="104"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5" name="AutoShape 50"/>
            <p:cNvCxnSpPr>
              <a:cxnSpLocks noChangeShapeType="1"/>
              <a:endCxn id="104"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6" name="Group 105"/>
          <p:cNvGrpSpPr/>
          <p:nvPr/>
        </p:nvGrpSpPr>
        <p:grpSpPr>
          <a:xfrm>
            <a:off x="4540886" y="5687218"/>
            <a:ext cx="207962" cy="609600"/>
            <a:chOff x="1735932" y="4073367"/>
            <a:chExt cx="207962" cy="609600"/>
          </a:xfrm>
        </p:grpSpPr>
        <p:sp>
          <p:nvSpPr>
            <p:cNvPr id="107"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8" name="AutoShape 50"/>
            <p:cNvCxnSpPr>
              <a:cxnSpLocks noChangeShapeType="1"/>
              <a:endCxn id="107"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9" name="Group 108"/>
          <p:cNvGrpSpPr/>
          <p:nvPr/>
        </p:nvGrpSpPr>
        <p:grpSpPr>
          <a:xfrm>
            <a:off x="5794820" y="5687218"/>
            <a:ext cx="207962" cy="609600"/>
            <a:chOff x="228600" y="4038600"/>
            <a:chExt cx="207962" cy="609600"/>
          </a:xfrm>
        </p:grpSpPr>
        <p:sp>
          <p:nvSpPr>
            <p:cNvPr id="11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1" name="AutoShape 50"/>
            <p:cNvCxnSpPr>
              <a:cxnSpLocks noChangeShapeType="1"/>
              <a:endCxn id="11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2" name="Group 111"/>
          <p:cNvGrpSpPr/>
          <p:nvPr/>
        </p:nvGrpSpPr>
        <p:grpSpPr>
          <a:xfrm>
            <a:off x="6274245" y="5687218"/>
            <a:ext cx="207962" cy="609600"/>
            <a:chOff x="767556" y="4058825"/>
            <a:chExt cx="207962" cy="609600"/>
          </a:xfrm>
        </p:grpSpPr>
        <p:sp>
          <p:nvSpPr>
            <p:cNvPr id="11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4" name="AutoShape 50"/>
            <p:cNvCxnSpPr>
              <a:cxnSpLocks noChangeShapeType="1"/>
              <a:endCxn id="11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 name="Text Box 21"/>
          <p:cNvSpPr txBox="1">
            <a:spLocks noChangeArrowheads="1"/>
          </p:cNvSpPr>
          <p:nvPr/>
        </p:nvSpPr>
        <p:spPr bwMode="auto">
          <a:xfrm>
            <a:off x="3921125" y="4516436"/>
            <a:ext cx="479425" cy="360363"/>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17</a:t>
            </a:r>
            <a:endParaRPr lang="en-US" sz="1600" dirty="0">
              <a:latin typeface="Times New Roman" pitchFamily="18" charset="0"/>
            </a:endParaRPr>
          </a:p>
        </p:txBody>
      </p:sp>
      <p:grpSp>
        <p:nvGrpSpPr>
          <p:cNvPr id="116" name="Group 115"/>
          <p:cNvGrpSpPr/>
          <p:nvPr/>
        </p:nvGrpSpPr>
        <p:grpSpPr>
          <a:xfrm>
            <a:off x="5348732" y="5687218"/>
            <a:ext cx="207962" cy="609600"/>
            <a:chOff x="228600" y="4038600"/>
            <a:chExt cx="207962" cy="609600"/>
          </a:xfrm>
        </p:grpSpPr>
        <p:sp>
          <p:nvSpPr>
            <p:cNvPr id="117"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8" name="AutoShape 50"/>
            <p:cNvCxnSpPr>
              <a:cxnSpLocks noChangeShapeType="1"/>
              <a:endCxn id="117"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9" name="Line 14"/>
          <p:cNvSpPr>
            <a:spLocks noChangeShapeType="1"/>
          </p:cNvSpPr>
          <p:nvPr/>
        </p:nvSpPr>
        <p:spPr bwMode="auto">
          <a:xfrm>
            <a:off x="4400550" y="4876799"/>
            <a:ext cx="1293813" cy="630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0" name="Group 119"/>
          <p:cNvGrpSpPr/>
          <p:nvPr/>
        </p:nvGrpSpPr>
        <p:grpSpPr>
          <a:xfrm>
            <a:off x="5009452" y="5687218"/>
            <a:ext cx="207962" cy="609600"/>
            <a:chOff x="1735932" y="4073367"/>
            <a:chExt cx="207962" cy="609600"/>
          </a:xfrm>
        </p:grpSpPr>
        <p:sp>
          <p:nvSpPr>
            <p:cNvPr id="121" name="Rectangle 48"/>
            <p:cNvSpPr>
              <a:spLocks noChangeArrowheads="1"/>
            </p:cNvSpPr>
            <p:nvPr/>
          </p:nvSpPr>
          <p:spPr bwMode="auto">
            <a:xfrm>
              <a:off x="1735932" y="4436905"/>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2" name="AutoShape 50"/>
            <p:cNvCxnSpPr>
              <a:cxnSpLocks noChangeShapeType="1"/>
              <a:endCxn id="121" idx="0"/>
            </p:cNvCxnSpPr>
            <p:nvPr/>
          </p:nvCxnSpPr>
          <p:spPr bwMode="auto">
            <a:xfrm>
              <a:off x="1839913" y="4073367"/>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3" name="Group 122"/>
          <p:cNvGrpSpPr/>
          <p:nvPr/>
        </p:nvGrpSpPr>
        <p:grpSpPr>
          <a:xfrm>
            <a:off x="6756052" y="5687218"/>
            <a:ext cx="207962" cy="609600"/>
            <a:chOff x="228600" y="4038600"/>
            <a:chExt cx="207962" cy="609600"/>
          </a:xfrm>
        </p:grpSpPr>
        <p:sp>
          <p:nvSpPr>
            <p:cNvPr id="124"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5" name="AutoShape 50"/>
            <p:cNvCxnSpPr>
              <a:cxnSpLocks noChangeShapeType="1"/>
              <a:endCxn id="124"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6" name="Group 125"/>
          <p:cNvGrpSpPr/>
          <p:nvPr/>
        </p:nvGrpSpPr>
        <p:grpSpPr>
          <a:xfrm>
            <a:off x="7235477" y="5687218"/>
            <a:ext cx="207962" cy="609600"/>
            <a:chOff x="767556" y="4058825"/>
            <a:chExt cx="207962" cy="609600"/>
          </a:xfrm>
        </p:grpSpPr>
        <p:sp>
          <p:nvSpPr>
            <p:cNvPr id="127"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8" name="AutoShape 50"/>
            <p:cNvCxnSpPr>
              <a:cxnSpLocks noChangeShapeType="1"/>
              <a:endCxn id="127"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9" name="Down Arrow 128"/>
          <p:cNvSpPr/>
          <p:nvPr/>
        </p:nvSpPr>
        <p:spPr bwMode="auto">
          <a:xfrm>
            <a:off x="3711225" y="3372058"/>
            <a:ext cx="397669" cy="914400"/>
          </a:xfrm>
          <a:prstGeom prst="down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76878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7" grpId="0" animBg="1"/>
      <p:bldP spid="32798" grpId="0" animBg="1"/>
      <p:bldP spid="32799" grpId="0" animBg="1"/>
      <p:bldP spid="32801"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115" grpId="0" animBg="1"/>
      <p:bldP spid="11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Constructing a B-tree</a:t>
            </a:r>
            <a:endParaRPr lang="en-US" dirty="0"/>
          </a:p>
        </p:txBody>
      </p:sp>
      <p:sp>
        <p:nvSpPr>
          <p:cNvPr id="8" name="Content Placeholder 7"/>
          <p:cNvSpPr>
            <a:spLocks noGrp="1"/>
          </p:cNvSpPr>
          <p:nvPr>
            <p:ph idx="1"/>
          </p:nvPr>
        </p:nvSpPr>
        <p:spPr>
          <a:xfrm>
            <a:off x="338931" y="1104900"/>
            <a:ext cx="8686800" cy="1485900"/>
          </a:xfrm>
        </p:spPr>
        <p:txBody>
          <a:bodyPr/>
          <a:lstStyle/>
          <a:p>
            <a:r>
              <a:rPr lang="en-US" sz="2000" dirty="0">
                <a:latin typeface="Times" pitchFamily="18" charset="0"/>
              </a:rPr>
              <a:t>Inserting 68 causes a split promoting 48 to the </a:t>
            </a:r>
            <a:r>
              <a:rPr lang="en-US" sz="2000" dirty="0" smtClean="0">
                <a:latin typeface="Times" pitchFamily="18" charset="0"/>
              </a:rPr>
              <a:t>root.</a:t>
            </a:r>
          </a:p>
          <a:p>
            <a:r>
              <a:rPr lang="en-US" sz="2000" dirty="0" smtClean="0">
                <a:latin typeface="Times" pitchFamily="18" charset="0"/>
              </a:rPr>
              <a:t>Adding </a:t>
            </a:r>
            <a:r>
              <a:rPr lang="en-US" sz="2000" dirty="0">
                <a:latin typeface="Times" pitchFamily="18" charset="0"/>
              </a:rPr>
              <a:t>3 causes a split, promoting 3 to the </a:t>
            </a:r>
            <a:r>
              <a:rPr lang="en-US" sz="2000" dirty="0" smtClean="0">
                <a:latin typeface="Times" pitchFamily="18" charset="0"/>
              </a:rPr>
              <a:t>root</a:t>
            </a:r>
          </a:p>
          <a:p>
            <a:r>
              <a:rPr lang="en-US" sz="2000" dirty="0" smtClean="0">
                <a:latin typeface="Times" pitchFamily="18" charset="0"/>
              </a:rPr>
              <a:t>Inserting </a:t>
            </a:r>
            <a:r>
              <a:rPr lang="en-US" sz="2000" dirty="0">
                <a:latin typeface="Times" pitchFamily="18" charset="0"/>
              </a:rPr>
              <a:t>26, 29, 53, 55 do not cause any overflow</a:t>
            </a:r>
          </a:p>
          <a:p>
            <a:endParaRPr lang="en-US" dirty="0"/>
          </a:p>
        </p:txBody>
      </p:sp>
      <p:sp>
        <p:nvSpPr>
          <p:cNvPr id="35" name="Footer Placeholder 2"/>
          <p:cNvSpPr>
            <a:spLocks noGrp="1"/>
          </p:cNvSpPr>
          <p:nvPr>
            <p:ph type="ftr" sz="quarter" idx="11"/>
          </p:nvPr>
        </p:nvSpPr>
        <p:spPr/>
        <p:txBody>
          <a:bodyPr/>
          <a:lstStyle/>
          <a:p>
            <a:r>
              <a:rPr lang="en-US" altLang="en-US" dirty="0" smtClean="0"/>
              <a:t>B-Trees</a:t>
            </a:r>
            <a:endParaRPr lang="en-US" altLang="en-US" dirty="0"/>
          </a:p>
        </p:txBody>
      </p:sp>
      <p:sp>
        <p:nvSpPr>
          <p:cNvPr id="36" name="Slide Number Placeholder 3"/>
          <p:cNvSpPr>
            <a:spLocks noGrp="1"/>
          </p:cNvSpPr>
          <p:nvPr>
            <p:ph type="sldNum" sz="quarter" idx="12"/>
          </p:nvPr>
        </p:nvSpPr>
        <p:spPr/>
        <p:txBody>
          <a:bodyPr/>
          <a:lstStyle/>
          <a:p>
            <a:fld id="{D0527FF9-6C83-407D-9AFF-35DA412DDC3C}" type="slidenum">
              <a:rPr lang="en-US" altLang="en-US" smtClean="0"/>
              <a:pPr/>
              <a:t>62</a:t>
            </a:fld>
            <a:endParaRPr lang="en-US" altLang="en-US"/>
          </a:p>
        </p:txBody>
      </p:sp>
      <p:sp>
        <p:nvSpPr>
          <p:cNvPr id="33815" name="Line 23"/>
          <p:cNvSpPr>
            <a:spLocks noChangeShapeType="1"/>
          </p:cNvSpPr>
          <p:nvPr/>
        </p:nvSpPr>
        <p:spPr bwMode="auto">
          <a:xfrm flipH="1">
            <a:off x="839245" y="3505200"/>
            <a:ext cx="2361155" cy="7826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Line 24"/>
          <p:cNvSpPr>
            <a:spLocks noChangeShapeType="1"/>
          </p:cNvSpPr>
          <p:nvPr/>
        </p:nvSpPr>
        <p:spPr bwMode="auto">
          <a:xfrm flipH="1">
            <a:off x="2019822" y="3505199"/>
            <a:ext cx="1561578" cy="9628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8"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9"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3</a:t>
            </a:r>
          </a:p>
        </p:txBody>
      </p:sp>
      <p:sp>
        <p:nvSpPr>
          <p:cNvPr id="33797"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3798"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3799"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3800" name="Text Box 8"/>
          <p:cNvSpPr txBox="1">
            <a:spLocks noChangeArrowheads="1"/>
          </p:cNvSpPr>
          <p:nvPr/>
        </p:nvSpPr>
        <p:spPr bwMode="auto">
          <a:xfrm>
            <a:off x="6784498"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3801" name="Text Box 9"/>
          <p:cNvSpPr txBox="1">
            <a:spLocks noChangeArrowheads="1"/>
          </p:cNvSpPr>
          <p:nvPr/>
        </p:nvSpPr>
        <p:spPr bwMode="auto">
          <a:xfrm>
            <a:off x="7265511"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p:txBody>
      </p:sp>
      <p:sp>
        <p:nvSpPr>
          <p:cNvPr id="33802" name="Text Box 10"/>
          <p:cNvSpPr txBox="1">
            <a:spLocks noChangeArrowheads="1"/>
          </p:cNvSpPr>
          <p:nvPr/>
        </p:nvSpPr>
        <p:spPr bwMode="auto">
          <a:xfrm>
            <a:off x="7698898"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p:txBody>
      </p:sp>
      <p:sp>
        <p:nvSpPr>
          <p:cNvPr id="33803" name="Text Box 11"/>
          <p:cNvSpPr txBox="1">
            <a:spLocks noChangeArrowheads="1"/>
          </p:cNvSpPr>
          <p:nvPr/>
        </p:nvSpPr>
        <p:spPr bwMode="auto">
          <a:xfrm>
            <a:off x="8179911"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68</a:t>
            </a:r>
          </a:p>
        </p:txBody>
      </p:sp>
      <p:sp>
        <p:nvSpPr>
          <p:cNvPr id="33804"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3805"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3806"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3807"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33808" name="Text Box 16"/>
          <p:cNvSpPr txBox="1">
            <a:spLocks noChangeArrowheads="1"/>
          </p:cNvSpPr>
          <p:nvPr/>
        </p:nvSpPr>
        <p:spPr bwMode="auto">
          <a:xfrm>
            <a:off x="256381"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3809" name="Text Box 17"/>
          <p:cNvSpPr txBox="1">
            <a:spLocks noChangeArrowheads="1"/>
          </p:cNvSpPr>
          <p:nvPr/>
        </p:nvSpPr>
        <p:spPr bwMode="auto">
          <a:xfrm>
            <a:off x="737394"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3810" name="Text Box 18"/>
          <p:cNvSpPr txBox="1">
            <a:spLocks noChangeArrowheads="1"/>
          </p:cNvSpPr>
          <p:nvPr/>
        </p:nvSpPr>
        <p:spPr bwMode="auto">
          <a:xfrm>
            <a:off x="1551781"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3811" name="Text Box 19"/>
          <p:cNvSpPr txBox="1">
            <a:spLocks noChangeArrowheads="1"/>
          </p:cNvSpPr>
          <p:nvPr/>
        </p:nvSpPr>
        <p:spPr bwMode="auto">
          <a:xfrm>
            <a:off x="2032794"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33812" name="Text Box 20"/>
          <p:cNvSpPr txBox="1">
            <a:spLocks noChangeArrowheads="1"/>
          </p:cNvSpPr>
          <p:nvPr/>
        </p:nvSpPr>
        <p:spPr bwMode="auto">
          <a:xfrm>
            <a:off x="2845911"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3813" name="Text Box 21"/>
          <p:cNvSpPr txBox="1">
            <a:spLocks noChangeArrowheads="1"/>
          </p:cNvSpPr>
          <p:nvPr/>
        </p:nvSpPr>
        <p:spPr bwMode="auto">
          <a:xfrm>
            <a:off x="3326924"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3814" name="Text Box 22"/>
          <p:cNvSpPr txBox="1">
            <a:spLocks noChangeArrowheads="1"/>
          </p:cNvSpPr>
          <p:nvPr/>
        </p:nvSpPr>
        <p:spPr bwMode="auto">
          <a:xfrm>
            <a:off x="3760311" y="4267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grpSp>
        <p:nvGrpSpPr>
          <p:cNvPr id="44" name="Group 43"/>
          <p:cNvGrpSpPr/>
          <p:nvPr/>
        </p:nvGrpSpPr>
        <p:grpSpPr>
          <a:xfrm>
            <a:off x="7161530" y="4450906"/>
            <a:ext cx="207962" cy="609600"/>
            <a:chOff x="228600" y="4038600"/>
            <a:chExt cx="207962" cy="609600"/>
          </a:xfrm>
        </p:grpSpPr>
        <p:sp>
          <p:nvSpPr>
            <p:cNvPr id="45"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6" name="AutoShape 50"/>
            <p:cNvCxnSpPr>
              <a:cxnSpLocks noChangeShapeType="1"/>
              <a:endCxn id="45"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 name="Group 46"/>
          <p:cNvGrpSpPr/>
          <p:nvPr/>
        </p:nvGrpSpPr>
        <p:grpSpPr>
          <a:xfrm>
            <a:off x="7593806" y="4450906"/>
            <a:ext cx="207962" cy="609600"/>
            <a:chOff x="767556" y="4058825"/>
            <a:chExt cx="207962" cy="609600"/>
          </a:xfrm>
        </p:grpSpPr>
        <p:sp>
          <p:nvSpPr>
            <p:cNvPr id="48"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49" name="AutoShape 50"/>
            <p:cNvCxnSpPr>
              <a:cxnSpLocks noChangeShapeType="1"/>
              <a:endCxn id="48"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 name="Group 49"/>
          <p:cNvGrpSpPr/>
          <p:nvPr/>
        </p:nvGrpSpPr>
        <p:grpSpPr>
          <a:xfrm>
            <a:off x="6680517" y="4450906"/>
            <a:ext cx="207962" cy="609600"/>
            <a:chOff x="228600" y="4038600"/>
            <a:chExt cx="207962" cy="609600"/>
          </a:xfrm>
        </p:grpSpPr>
        <p:sp>
          <p:nvSpPr>
            <p:cNvPr id="51"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2" name="AutoShape 50"/>
            <p:cNvCxnSpPr>
              <a:cxnSpLocks noChangeShapeType="1"/>
              <a:endCxn id="51"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3" name="Group 52"/>
          <p:cNvGrpSpPr/>
          <p:nvPr/>
        </p:nvGrpSpPr>
        <p:grpSpPr>
          <a:xfrm>
            <a:off x="8075613" y="4450906"/>
            <a:ext cx="207962" cy="609600"/>
            <a:chOff x="228600" y="4038600"/>
            <a:chExt cx="207962" cy="609600"/>
          </a:xfrm>
        </p:grpSpPr>
        <p:sp>
          <p:nvSpPr>
            <p:cNvPr id="54"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5" name="AutoShape 50"/>
            <p:cNvCxnSpPr>
              <a:cxnSpLocks noChangeShapeType="1"/>
              <a:endCxn id="54"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6" name="Group 55"/>
          <p:cNvGrpSpPr/>
          <p:nvPr/>
        </p:nvGrpSpPr>
        <p:grpSpPr>
          <a:xfrm>
            <a:off x="8555038" y="4450906"/>
            <a:ext cx="207962" cy="609600"/>
            <a:chOff x="767556" y="4058825"/>
            <a:chExt cx="207962" cy="609600"/>
          </a:xfrm>
        </p:grpSpPr>
        <p:sp>
          <p:nvSpPr>
            <p:cNvPr id="57"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58" name="AutoShape 50"/>
            <p:cNvCxnSpPr>
              <a:cxnSpLocks noChangeShapeType="1"/>
              <a:endCxn id="57"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9" name="Group 58"/>
          <p:cNvGrpSpPr/>
          <p:nvPr/>
        </p:nvGrpSpPr>
        <p:grpSpPr>
          <a:xfrm>
            <a:off x="4873911" y="4450906"/>
            <a:ext cx="207962" cy="609600"/>
            <a:chOff x="228600" y="4038600"/>
            <a:chExt cx="207962" cy="609600"/>
          </a:xfrm>
        </p:grpSpPr>
        <p:sp>
          <p:nvSpPr>
            <p:cNvPr id="6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1" name="AutoShape 50"/>
            <p:cNvCxnSpPr>
              <a:cxnSpLocks noChangeShapeType="1"/>
              <a:endCxn id="6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 name="Group 61"/>
          <p:cNvGrpSpPr/>
          <p:nvPr/>
        </p:nvGrpSpPr>
        <p:grpSpPr>
          <a:xfrm>
            <a:off x="5306187" y="4450906"/>
            <a:ext cx="207962" cy="609600"/>
            <a:chOff x="767556" y="4058825"/>
            <a:chExt cx="207962" cy="609600"/>
          </a:xfrm>
        </p:grpSpPr>
        <p:sp>
          <p:nvSpPr>
            <p:cNvPr id="6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4" name="AutoShape 50"/>
            <p:cNvCxnSpPr>
              <a:cxnSpLocks noChangeShapeType="1"/>
              <a:endCxn id="6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5" name="Group 64"/>
          <p:cNvGrpSpPr/>
          <p:nvPr/>
        </p:nvGrpSpPr>
        <p:grpSpPr>
          <a:xfrm>
            <a:off x="4392898" y="4450906"/>
            <a:ext cx="207962" cy="609600"/>
            <a:chOff x="228600" y="4038600"/>
            <a:chExt cx="207962" cy="609600"/>
          </a:xfrm>
        </p:grpSpPr>
        <p:sp>
          <p:nvSpPr>
            <p:cNvPr id="6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7" name="AutoShape 50"/>
            <p:cNvCxnSpPr>
              <a:cxnSpLocks noChangeShapeType="1"/>
              <a:endCxn id="6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 name="Group 67"/>
          <p:cNvGrpSpPr/>
          <p:nvPr/>
        </p:nvGrpSpPr>
        <p:grpSpPr>
          <a:xfrm>
            <a:off x="5787994" y="4450906"/>
            <a:ext cx="207962" cy="609600"/>
            <a:chOff x="228600" y="4038600"/>
            <a:chExt cx="207962" cy="609600"/>
          </a:xfrm>
        </p:grpSpPr>
        <p:sp>
          <p:nvSpPr>
            <p:cNvPr id="69"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0" name="AutoShape 50"/>
            <p:cNvCxnSpPr>
              <a:cxnSpLocks noChangeShapeType="1"/>
              <a:endCxn id="69"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 name="Group 70"/>
          <p:cNvGrpSpPr/>
          <p:nvPr/>
        </p:nvGrpSpPr>
        <p:grpSpPr>
          <a:xfrm>
            <a:off x="6267419" y="4450906"/>
            <a:ext cx="207962" cy="609600"/>
            <a:chOff x="767556" y="4058825"/>
            <a:chExt cx="207962" cy="609600"/>
          </a:xfrm>
        </p:grpSpPr>
        <p:sp>
          <p:nvSpPr>
            <p:cNvPr id="72"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3" name="AutoShape 50"/>
            <p:cNvCxnSpPr>
              <a:cxnSpLocks noChangeShapeType="1"/>
              <a:endCxn id="72"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4" name="Group 73"/>
          <p:cNvGrpSpPr/>
          <p:nvPr/>
        </p:nvGrpSpPr>
        <p:grpSpPr>
          <a:xfrm>
            <a:off x="2741930" y="4450906"/>
            <a:ext cx="207962" cy="609600"/>
            <a:chOff x="228600" y="4038600"/>
            <a:chExt cx="207962" cy="609600"/>
          </a:xfrm>
        </p:grpSpPr>
        <p:sp>
          <p:nvSpPr>
            <p:cNvPr id="75"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6" name="AutoShape 50"/>
            <p:cNvCxnSpPr>
              <a:cxnSpLocks noChangeShapeType="1"/>
              <a:endCxn id="75"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76"/>
          <p:cNvGrpSpPr/>
          <p:nvPr/>
        </p:nvGrpSpPr>
        <p:grpSpPr>
          <a:xfrm>
            <a:off x="3225102" y="4450906"/>
            <a:ext cx="207962" cy="609600"/>
            <a:chOff x="767556" y="4058825"/>
            <a:chExt cx="207962" cy="609600"/>
          </a:xfrm>
        </p:grpSpPr>
        <p:sp>
          <p:nvSpPr>
            <p:cNvPr id="78"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9" name="AutoShape 50"/>
            <p:cNvCxnSpPr>
              <a:cxnSpLocks noChangeShapeType="1"/>
              <a:endCxn id="78"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 name="Group 82"/>
          <p:cNvGrpSpPr/>
          <p:nvPr/>
        </p:nvGrpSpPr>
        <p:grpSpPr>
          <a:xfrm>
            <a:off x="3656013" y="4450906"/>
            <a:ext cx="207962" cy="609600"/>
            <a:chOff x="228600" y="4038600"/>
            <a:chExt cx="207962" cy="609600"/>
          </a:xfrm>
        </p:grpSpPr>
        <p:sp>
          <p:nvSpPr>
            <p:cNvPr id="84"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5" name="AutoShape 50"/>
            <p:cNvCxnSpPr>
              <a:cxnSpLocks noChangeShapeType="1"/>
              <a:endCxn id="84"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 name="Group 85"/>
          <p:cNvGrpSpPr/>
          <p:nvPr/>
        </p:nvGrpSpPr>
        <p:grpSpPr>
          <a:xfrm>
            <a:off x="4132041" y="4450906"/>
            <a:ext cx="207962" cy="609600"/>
            <a:chOff x="767556" y="4058825"/>
            <a:chExt cx="207962" cy="609600"/>
          </a:xfrm>
        </p:grpSpPr>
        <p:sp>
          <p:nvSpPr>
            <p:cNvPr id="87"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8" name="AutoShape 50"/>
            <p:cNvCxnSpPr>
              <a:cxnSpLocks noChangeShapeType="1"/>
              <a:endCxn id="87"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9" name="Group 88"/>
          <p:cNvGrpSpPr/>
          <p:nvPr/>
        </p:nvGrpSpPr>
        <p:grpSpPr>
          <a:xfrm>
            <a:off x="1119188" y="4450906"/>
            <a:ext cx="207962" cy="609600"/>
            <a:chOff x="228600" y="4038600"/>
            <a:chExt cx="207962" cy="609600"/>
          </a:xfrm>
        </p:grpSpPr>
        <p:sp>
          <p:nvSpPr>
            <p:cNvPr id="9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1" name="AutoShape 50"/>
            <p:cNvCxnSpPr>
              <a:cxnSpLocks noChangeShapeType="1"/>
              <a:endCxn id="9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2" name="Group 91"/>
          <p:cNvGrpSpPr/>
          <p:nvPr/>
        </p:nvGrpSpPr>
        <p:grpSpPr>
          <a:xfrm>
            <a:off x="1447800" y="4450906"/>
            <a:ext cx="207962" cy="609600"/>
            <a:chOff x="767556" y="4058825"/>
            <a:chExt cx="207962" cy="609600"/>
          </a:xfrm>
        </p:grpSpPr>
        <p:sp>
          <p:nvSpPr>
            <p:cNvPr id="9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4" name="AutoShape 50"/>
            <p:cNvCxnSpPr>
              <a:cxnSpLocks noChangeShapeType="1"/>
              <a:endCxn id="9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5" name="Group 94"/>
          <p:cNvGrpSpPr/>
          <p:nvPr/>
        </p:nvGrpSpPr>
        <p:grpSpPr>
          <a:xfrm>
            <a:off x="631283" y="4450906"/>
            <a:ext cx="207962" cy="609600"/>
            <a:chOff x="228600" y="4038600"/>
            <a:chExt cx="207962" cy="609600"/>
          </a:xfrm>
        </p:grpSpPr>
        <p:sp>
          <p:nvSpPr>
            <p:cNvPr id="9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7" name="AutoShape 50"/>
            <p:cNvCxnSpPr>
              <a:cxnSpLocks noChangeShapeType="1"/>
              <a:endCxn id="9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8" name="Group 97"/>
          <p:cNvGrpSpPr/>
          <p:nvPr/>
        </p:nvGrpSpPr>
        <p:grpSpPr>
          <a:xfrm>
            <a:off x="1928813" y="4450906"/>
            <a:ext cx="207962" cy="609600"/>
            <a:chOff x="228600" y="4038600"/>
            <a:chExt cx="207962" cy="609600"/>
          </a:xfrm>
        </p:grpSpPr>
        <p:sp>
          <p:nvSpPr>
            <p:cNvPr id="99"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0" name="AutoShape 50"/>
            <p:cNvCxnSpPr>
              <a:cxnSpLocks noChangeShapeType="1"/>
              <a:endCxn id="99"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1" name="Group 100"/>
          <p:cNvGrpSpPr/>
          <p:nvPr/>
        </p:nvGrpSpPr>
        <p:grpSpPr>
          <a:xfrm>
            <a:off x="2406650" y="4450906"/>
            <a:ext cx="207962" cy="609600"/>
            <a:chOff x="767556" y="4058825"/>
            <a:chExt cx="207962" cy="609600"/>
          </a:xfrm>
        </p:grpSpPr>
        <p:sp>
          <p:nvSpPr>
            <p:cNvPr id="102"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3" name="AutoShape 50"/>
            <p:cNvCxnSpPr>
              <a:cxnSpLocks noChangeShapeType="1"/>
              <a:endCxn id="102"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4" name="Group 103"/>
          <p:cNvGrpSpPr/>
          <p:nvPr/>
        </p:nvGrpSpPr>
        <p:grpSpPr>
          <a:xfrm>
            <a:off x="152400" y="4450906"/>
            <a:ext cx="207962" cy="609600"/>
            <a:chOff x="228600" y="4038600"/>
            <a:chExt cx="207962" cy="609600"/>
          </a:xfrm>
        </p:grpSpPr>
        <p:sp>
          <p:nvSpPr>
            <p:cNvPr id="105"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6" name="AutoShape 50"/>
            <p:cNvCxnSpPr>
              <a:cxnSpLocks noChangeShapeType="1"/>
              <a:endCxn id="105"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26"/>
          <p:cNvSpPr>
            <a:spLocks noChangeShapeType="1"/>
          </p:cNvSpPr>
          <p:nvPr/>
        </p:nvSpPr>
        <p:spPr bwMode="auto">
          <a:xfrm>
            <a:off x="4367213" y="3377056"/>
            <a:ext cx="385317" cy="9350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Rectangle 2"/>
          <p:cNvSpPr>
            <a:spLocks noGrp="1" noChangeArrowheads="1"/>
          </p:cNvSpPr>
          <p:nvPr>
            <p:ph type="title"/>
          </p:nvPr>
        </p:nvSpPr>
        <p:spPr/>
        <p:txBody>
          <a:bodyPr/>
          <a:lstStyle/>
          <a:p>
            <a:r>
              <a:rPr lang="en-US" dirty="0" smtClean="0"/>
              <a:t>Constructing a B-tree</a:t>
            </a:r>
            <a:endParaRPr lang="en-US" dirty="0"/>
          </a:p>
        </p:txBody>
      </p:sp>
      <p:sp>
        <p:nvSpPr>
          <p:cNvPr id="8" name="Content Placeholder 7"/>
          <p:cNvSpPr>
            <a:spLocks noGrp="1"/>
          </p:cNvSpPr>
          <p:nvPr>
            <p:ph idx="1"/>
          </p:nvPr>
        </p:nvSpPr>
        <p:spPr/>
        <p:txBody>
          <a:bodyPr/>
          <a:lstStyle/>
          <a:p>
            <a:r>
              <a:rPr lang="en-US" dirty="0">
                <a:latin typeface="Times New Roman" pitchFamily="18" charset="0"/>
              </a:rPr>
              <a:t>Adding 45 causes a split of</a:t>
            </a:r>
            <a:r>
              <a:rPr lang="en-US" dirty="0">
                <a:latin typeface="Times" pitchFamily="18" charset="0"/>
              </a:rPr>
              <a:t> </a:t>
            </a:r>
            <a:endParaRPr lang="en-US" dirty="0" smtClean="0">
              <a:latin typeface="Times" pitchFamily="18" charset="0"/>
            </a:endParaRPr>
          </a:p>
          <a:p>
            <a:r>
              <a:rPr lang="en-US" dirty="0" smtClean="0">
                <a:latin typeface="Times New Roman" pitchFamily="18" charset="0"/>
              </a:rPr>
              <a:t>Promoting </a:t>
            </a:r>
            <a:r>
              <a:rPr lang="en-US" dirty="0">
                <a:latin typeface="Times New Roman" pitchFamily="18" charset="0"/>
              </a:rPr>
              <a:t>28 to the root </a:t>
            </a:r>
            <a:r>
              <a:rPr lang="en-US" dirty="0" smtClean="0">
                <a:latin typeface="Times New Roman" pitchFamily="18" charset="0"/>
              </a:rPr>
              <a:t>causes an overflow</a:t>
            </a:r>
            <a:endParaRPr lang="en-US" dirty="0">
              <a:latin typeface="Times" pitchFamily="18" charset="0"/>
            </a:endParaRPr>
          </a:p>
          <a:p>
            <a:endParaRPr lang="en-US" dirty="0">
              <a:latin typeface="Times" pitchFamily="18" charset="0"/>
            </a:endParaRPr>
          </a:p>
          <a:p>
            <a:endParaRPr lang="en-US" dirty="0"/>
          </a:p>
        </p:txBody>
      </p:sp>
      <p:sp>
        <p:nvSpPr>
          <p:cNvPr id="35" name="Footer Placeholder 2"/>
          <p:cNvSpPr>
            <a:spLocks noGrp="1"/>
          </p:cNvSpPr>
          <p:nvPr>
            <p:ph type="ftr" sz="quarter" idx="11"/>
          </p:nvPr>
        </p:nvSpPr>
        <p:spPr/>
        <p:txBody>
          <a:bodyPr/>
          <a:lstStyle/>
          <a:p>
            <a:r>
              <a:rPr lang="en-US" altLang="en-US" smtClean="0"/>
              <a:t>B-Trees</a:t>
            </a:r>
            <a:endParaRPr lang="en-US" altLang="en-US"/>
          </a:p>
        </p:txBody>
      </p:sp>
      <p:sp>
        <p:nvSpPr>
          <p:cNvPr id="36" name="Slide Number Placeholder 3"/>
          <p:cNvSpPr>
            <a:spLocks noGrp="1"/>
          </p:cNvSpPr>
          <p:nvPr>
            <p:ph type="sldNum" sz="quarter" idx="12"/>
          </p:nvPr>
        </p:nvSpPr>
        <p:spPr/>
        <p:txBody>
          <a:bodyPr/>
          <a:lstStyle/>
          <a:p>
            <a:fld id="{D0527FF9-6C83-407D-9AFF-35DA412DDC3C}" type="slidenum">
              <a:rPr lang="en-US" altLang="en-US" smtClean="0"/>
              <a:pPr/>
              <a:t>63</a:t>
            </a:fld>
            <a:endParaRPr lang="en-US" altLang="en-US"/>
          </a:p>
        </p:txBody>
      </p:sp>
      <p:sp>
        <p:nvSpPr>
          <p:cNvPr id="33820" name="Text Box 28"/>
          <p:cNvSpPr txBox="1">
            <a:spLocks noChangeArrowheads="1"/>
          </p:cNvSpPr>
          <p:nvPr/>
        </p:nvSpPr>
        <p:spPr bwMode="auto">
          <a:xfrm>
            <a:off x="381000" y="4876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dirty="0">
              <a:latin typeface="Times" pitchFamily="18" charset="0"/>
            </a:endParaRPr>
          </a:p>
        </p:txBody>
      </p:sp>
      <p:sp>
        <p:nvSpPr>
          <p:cNvPr id="33821" name="Text Box 29"/>
          <p:cNvSpPr txBox="1">
            <a:spLocks noChangeArrowheads="1"/>
          </p:cNvSpPr>
          <p:nvPr/>
        </p:nvSpPr>
        <p:spPr bwMode="auto">
          <a:xfrm>
            <a:off x="4271517" y="1219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3822" name="Text Box 30"/>
          <p:cNvSpPr txBox="1">
            <a:spLocks noChangeArrowheads="1"/>
          </p:cNvSpPr>
          <p:nvPr/>
        </p:nvSpPr>
        <p:spPr bwMode="auto">
          <a:xfrm>
            <a:off x="4752530" y="1219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3823" name="Text Box 31"/>
          <p:cNvSpPr txBox="1">
            <a:spLocks noChangeArrowheads="1"/>
          </p:cNvSpPr>
          <p:nvPr/>
        </p:nvSpPr>
        <p:spPr bwMode="auto">
          <a:xfrm>
            <a:off x="5185917" y="1219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3824" name="Text Box 32"/>
          <p:cNvSpPr txBox="1">
            <a:spLocks noChangeArrowheads="1"/>
          </p:cNvSpPr>
          <p:nvPr/>
        </p:nvSpPr>
        <p:spPr bwMode="auto">
          <a:xfrm>
            <a:off x="5666930" y="1219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41" name="Line 23"/>
          <p:cNvSpPr>
            <a:spLocks noChangeShapeType="1"/>
          </p:cNvSpPr>
          <p:nvPr/>
        </p:nvSpPr>
        <p:spPr bwMode="auto">
          <a:xfrm flipH="1">
            <a:off x="763045" y="3397694"/>
            <a:ext cx="2361155" cy="7826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4"/>
          <p:cNvSpPr>
            <a:spLocks noChangeShapeType="1"/>
          </p:cNvSpPr>
          <p:nvPr/>
        </p:nvSpPr>
        <p:spPr bwMode="auto">
          <a:xfrm flipH="1">
            <a:off x="1943622" y="3397693"/>
            <a:ext cx="1561578" cy="9628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25"/>
          <p:cNvSpPr>
            <a:spLocks noChangeShapeType="1"/>
          </p:cNvSpPr>
          <p:nvPr/>
        </p:nvSpPr>
        <p:spPr bwMode="auto">
          <a:xfrm flipH="1">
            <a:off x="3581400" y="3397694"/>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26"/>
          <p:cNvSpPr>
            <a:spLocks noChangeShapeType="1"/>
          </p:cNvSpPr>
          <p:nvPr/>
        </p:nvSpPr>
        <p:spPr bwMode="auto">
          <a:xfrm>
            <a:off x="4856163" y="3377056"/>
            <a:ext cx="1011237" cy="9350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27"/>
          <p:cNvSpPr>
            <a:spLocks noChangeShapeType="1"/>
          </p:cNvSpPr>
          <p:nvPr/>
        </p:nvSpPr>
        <p:spPr bwMode="auto">
          <a:xfrm>
            <a:off x="5334000" y="3377056"/>
            <a:ext cx="2133600" cy="9350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4"/>
          <p:cNvSpPr txBox="1">
            <a:spLocks noChangeArrowheads="1"/>
          </p:cNvSpPr>
          <p:nvPr/>
        </p:nvSpPr>
        <p:spPr bwMode="auto">
          <a:xfrm>
            <a:off x="2971800" y="3016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3</a:t>
            </a:r>
          </a:p>
        </p:txBody>
      </p:sp>
      <p:sp>
        <p:nvSpPr>
          <p:cNvPr id="47" name="Text Box 5"/>
          <p:cNvSpPr txBox="1">
            <a:spLocks noChangeArrowheads="1"/>
          </p:cNvSpPr>
          <p:nvPr/>
        </p:nvSpPr>
        <p:spPr bwMode="auto">
          <a:xfrm>
            <a:off x="3452813" y="3016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48" name="Text Box 6"/>
          <p:cNvSpPr txBox="1">
            <a:spLocks noChangeArrowheads="1"/>
          </p:cNvSpPr>
          <p:nvPr/>
        </p:nvSpPr>
        <p:spPr bwMode="auto">
          <a:xfrm>
            <a:off x="3886200" y="3016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49" name="Text Box 7"/>
          <p:cNvSpPr txBox="1">
            <a:spLocks noChangeArrowheads="1"/>
          </p:cNvSpPr>
          <p:nvPr/>
        </p:nvSpPr>
        <p:spPr bwMode="auto">
          <a:xfrm>
            <a:off x="4367213" y="3016694"/>
            <a:ext cx="477837" cy="360363"/>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28</a:t>
            </a:r>
            <a:endParaRPr lang="en-US" sz="1600" dirty="0">
              <a:latin typeface="Times New Roman" pitchFamily="18" charset="0"/>
            </a:endParaRPr>
          </a:p>
        </p:txBody>
      </p:sp>
      <p:sp>
        <p:nvSpPr>
          <p:cNvPr id="50" name="Text Box 8"/>
          <p:cNvSpPr txBox="1">
            <a:spLocks noChangeArrowheads="1"/>
          </p:cNvSpPr>
          <p:nvPr/>
        </p:nvSpPr>
        <p:spPr bwMode="auto">
          <a:xfrm>
            <a:off x="7089298" y="4180332"/>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51" name="Text Box 9"/>
          <p:cNvSpPr txBox="1">
            <a:spLocks noChangeArrowheads="1"/>
          </p:cNvSpPr>
          <p:nvPr/>
        </p:nvSpPr>
        <p:spPr bwMode="auto">
          <a:xfrm>
            <a:off x="7570311" y="418033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p:txBody>
      </p:sp>
      <p:sp>
        <p:nvSpPr>
          <p:cNvPr id="52" name="Text Box 10"/>
          <p:cNvSpPr txBox="1">
            <a:spLocks noChangeArrowheads="1"/>
          </p:cNvSpPr>
          <p:nvPr/>
        </p:nvSpPr>
        <p:spPr bwMode="auto">
          <a:xfrm>
            <a:off x="8003698" y="4180332"/>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p:txBody>
      </p:sp>
      <p:sp>
        <p:nvSpPr>
          <p:cNvPr id="53" name="Text Box 11"/>
          <p:cNvSpPr txBox="1">
            <a:spLocks noChangeArrowheads="1"/>
          </p:cNvSpPr>
          <p:nvPr/>
        </p:nvSpPr>
        <p:spPr bwMode="auto">
          <a:xfrm>
            <a:off x="8484711" y="418033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68</a:t>
            </a:r>
          </a:p>
        </p:txBody>
      </p:sp>
      <p:sp>
        <p:nvSpPr>
          <p:cNvPr id="54" name="Text Box 12"/>
          <p:cNvSpPr txBox="1">
            <a:spLocks noChangeArrowheads="1"/>
          </p:cNvSpPr>
          <p:nvPr/>
        </p:nvSpPr>
        <p:spPr bwMode="auto">
          <a:xfrm>
            <a:off x="4419600" y="4180332"/>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55" name="Text Box 13"/>
          <p:cNvSpPr txBox="1">
            <a:spLocks noChangeArrowheads="1"/>
          </p:cNvSpPr>
          <p:nvPr/>
        </p:nvSpPr>
        <p:spPr bwMode="auto">
          <a:xfrm>
            <a:off x="4900613" y="418033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56" name="Text Box 14"/>
          <p:cNvSpPr txBox="1">
            <a:spLocks noChangeArrowheads="1"/>
          </p:cNvSpPr>
          <p:nvPr/>
        </p:nvSpPr>
        <p:spPr bwMode="auto">
          <a:xfrm>
            <a:off x="5716619" y="4180332"/>
            <a:ext cx="481013" cy="360362"/>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29</a:t>
            </a:r>
            <a:endParaRPr lang="en-US" sz="1600" dirty="0">
              <a:latin typeface="Times New Roman" pitchFamily="18" charset="0"/>
            </a:endParaRPr>
          </a:p>
        </p:txBody>
      </p:sp>
      <p:sp>
        <p:nvSpPr>
          <p:cNvPr id="57" name="Text Box 15"/>
          <p:cNvSpPr txBox="1">
            <a:spLocks noChangeArrowheads="1"/>
          </p:cNvSpPr>
          <p:nvPr/>
        </p:nvSpPr>
        <p:spPr bwMode="auto">
          <a:xfrm>
            <a:off x="6197632" y="4180332"/>
            <a:ext cx="477837" cy="360362"/>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45</a:t>
            </a:r>
            <a:endParaRPr lang="en-US" sz="1600" dirty="0">
              <a:latin typeface="Times New Roman" pitchFamily="18" charset="0"/>
            </a:endParaRPr>
          </a:p>
        </p:txBody>
      </p:sp>
      <p:sp>
        <p:nvSpPr>
          <p:cNvPr id="58" name="Text Box 16"/>
          <p:cNvSpPr txBox="1">
            <a:spLocks noChangeArrowheads="1"/>
          </p:cNvSpPr>
          <p:nvPr/>
        </p:nvSpPr>
        <p:spPr bwMode="auto">
          <a:xfrm>
            <a:off x="180181" y="4159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59" name="Text Box 17"/>
          <p:cNvSpPr txBox="1">
            <a:spLocks noChangeArrowheads="1"/>
          </p:cNvSpPr>
          <p:nvPr/>
        </p:nvSpPr>
        <p:spPr bwMode="auto">
          <a:xfrm>
            <a:off x="661194" y="4159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60" name="Text Box 18"/>
          <p:cNvSpPr txBox="1">
            <a:spLocks noChangeArrowheads="1"/>
          </p:cNvSpPr>
          <p:nvPr/>
        </p:nvSpPr>
        <p:spPr bwMode="auto">
          <a:xfrm>
            <a:off x="1475581" y="4159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61" name="Text Box 19"/>
          <p:cNvSpPr txBox="1">
            <a:spLocks noChangeArrowheads="1"/>
          </p:cNvSpPr>
          <p:nvPr/>
        </p:nvSpPr>
        <p:spPr bwMode="auto">
          <a:xfrm>
            <a:off x="1956594" y="4159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62" name="Text Box 20"/>
          <p:cNvSpPr txBox="1">
            <a:spLocks noChangeArrowheads="1"/>
          </p:cNvSpPr>
          <p:nvPr/>
        </p:nvSpPr>
        <p:spPr bwMode="auto">
          <a:xfrm>
            <a:off x="2769711" y="4159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63" name="Text Box 21"/>
          <p:cNvSpPr txBox="1">
            <a:spLocks noChangeArrowheads="1"/>
          </p:cNvSpPr>
          <p:nvPr/>
        </p:nvSpPr>
        <p:spPr bwMode="auto">
          <a:xfrm>
            <a:off x="3250724" y="4159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64" name="Text Box 22"/>
          <p:cNvSpPr txBox="1">
            <a:spLocks noChangeArrowheads="1"/>
          </p:cNvSpPr>
          <p:nvPr/>
        </p:nvSpPr>
        <p:spPr bwMode="auto">
          <a:xfrm>
            <a:off x="3684111" y="4159694"/>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grpSp>
        <p:nvGrpSpPr>
          <p:cNvPr id="65" name="Group 64"/>
          <p:cNvGrpSpPr/>
          <p:nvPr/>
        </p:nvGrpSpPr>
        <p:grpSpPr>
          <a:xfrm>
            <a:off x="7466330" y="4343400"/>
            <a:ext cx="207962" cy="609600"/>
            <a:chOff x="228600" y="4038600"/>
            <a:chExt cx="207962" cy="609600"/>
          </a:xfrm>
        </p:grpSpPr>
        <p:sp>
          <p:nvSpPr>
            <p:cNvPr id="6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7" name="AutoShape 50"/>
            <p:cNvCxnSpPr>
              <a:cxnSpLocks noChangeShapeType="1"/>
              <a:endCxn id="6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 name="Group 67"/>
          <p:cNvGrpSpPr/>
          <p:nvPr/>
        </p:nvGrpSpPr>
        <p:grpSpPr>
          <a:xfrm>
            <a:off x="7898606" y="4343400"/>
            <a:ext cx="207962" cy="609600"/>
            <a:chOff x="767556" y="4058825"/>
            <a:chExt cx="207962" cy="609600"/>
          </a:xfrm>
        </p:grpSpPr>
        <p:sp>
          <p:nvSpPr>
            <p:cNvPr id="69"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0" name="AutoShape 50"/>
            <p:cNvCxnSpPr>
              <a:cxnSpLocks noChangeShapeType="1"/>
              <a:endCxn id="69"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 name="Group 70"/>
          <p:cNvGrpSpPr/>
          <p:nvPr/>
        </p:nvGrpSpPr>
        <p:grpSpPr>
          <a:xfrm>
            <a:off x="6985317" y="4343400"/>
            <a:ext cx="207962" cy="609600"/>
            <a:chOff x="228600" y="4038600"/>
            <a:chExt cx="207962" cy="609600"/>
          </a:xfrm>
        </p:grpSpPr>
        <p:sp>
          <p:nvSpPr>
            <p:cNvPr id="7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3" name="AutoShape 50"/>
            <p:cNvCxnSpPr>
              <a:cxnSpLocks noChangeShapeType="1"/>
              <a:endCxn id="7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4" name="Group 73"/>
          <p:cNvGrpSpPr/>
          <p:nvPr/>
        </p:nvGrpSpPr>
        <p:grpSpPr>
          <a:xfrm>
            <a:off x="8380413" y="4343400"/>
            <a:ext cx="207962" cy="609600"/>
            <a:chOff x="228600" y="4038600"/>
            <a:chExt cx="207962" cy="609600"/>
          </a:xfrm>
        </p:grpSpPr>
        <p:sp>
          <p:nvSpPr>
            <p:cNvPr id="75"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6" name="AutoShape 50"/>
            <p:cNvCxnSpPr>
              <a:cxnSpLocks noChangeShapeType="1"/>
              <a:endCxn id="75"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76"/>
          <p:cNvGrpSpPr/>
          <p:nvPr/>
        </p:nvGrpSpPr>
        <p:grpSpPr>
          <a:xfrm>
            <a:off x="8859838" y="4343400"/>
            <a:ext cx="207962" cy="609600"/>
            <a:chOff x="767556" y="4058825"/>
            <a:chExt cx="207962" cy="609600"/>
          </a:xfrm>
        </p:grpSpPr>
        <p:sp>
          <p:nvSpPr>
            <p:cNvPr id="78"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9" name="AutoShape 50"/>
            <p:cNvCxnSpPr>
              <a:cxnSpLocks noChangeShapeType="1"/>
              <a:endCxn id="78"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0" name="Group 79"/>
          <p:cNvGrpSpPr/>
          <p:nvPr/>
        </p:nvGrpSpPr>
        <p:grpSpPr>
          <a:xfrm>
            <a:off x="4797711" y="4343400"/>
            <a:ext cx="207962" cy="609600"/>
            <a:chOff x="228600" y="4038600"/>
            <a:chExt cx="207962" cy="609600"/>
          </a:xfrm>
        </p:grpSpPr>
        <p:sp>
          <p:nvSpPr>
            <p:cNvPr id="81"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2" name="AutoShape 50"/>
            <p:cNvCxnSpPr>
              <a:cxnSpLocks noChangeShapeType="1"/>
              <a:endCxn id="81"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 name="Group 82"/>
          <p:cNvGrpSpPr/>
          <p:nvPr/>
        </p:nvGrpSpPr>
        <p:grpSpPr>
          <a:xfrm>
            <a:off x="5612606" y="4343400"/>
            <a:ext cx="207962" cy="609600"/>
            <a:chOff x="767556" y="4058825"/>
            <a:chExt cx="207962" cy="609600"/>
          </a:xfrm>
        </p:grpSpPr>
        <p:sp>
          <p:nvSpPr>
            <p:cNvPr id="84"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5" name="AutoShape 50"/>
            <p:cNvCxnSpPr>
              <a:cxnSpLocks noChangeShapeType="1"/>
              <a:endCxn id="84"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 name="Group 85"/>
          <p:cNvGrpSpPr/>
          <p:nvPr/>
        </p:nvGrpSpPr>
        <p:grpSpPr>
          <a:xfrm>
            <a:off x="4316698" y="4343400"/>
            <a:ext cx="207962" cy="609600"/>
            <a:chOff x="228600" y="4038600"/>
            <a:chExt cx="207962" cy="609600"/>
          </a:xfrm>
        </p:grpSpPr>
        <p:sp>
          <p:nvSpPr>
            <p:cNvPr id="87"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8" name="AutoShape 50"/>
            <p:cNvCxnSpPr>
              <a:cxnSpLocks noChangeShapeType="1"/>
              <a:endCxn id="87"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9" name="Group 88"/>
          <p:cNvGrpSpPr/>
          <p:nvPr/>
        </p:nvGrpSpPr>
        <p:grpSpPr>
          <a:xfrm>
            <a:off x="6094413" y="4343400"/>
            <a:ext cx="207962" cy="609600"/>
            <a:chOff x="228600" y="4038600"/>
            <a:chExt cx="207962" cy="609600"/>
          </a:xfrm>
        </p:grpSpPr>
        <p:sp>
          <p:nvSpPr>
            <p:cNvPr id="9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1" name="AutoShape 50"/>
            <p:cNvCxnSpPr>
              <a:cxnSpLocks noChangeShapeType="1"/>
              <a:endCxn id="9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2" name="Group 91"/>
          <p:cNvGrpSpPr/>
          <p:nvPr/>
        </p:nvGrpSpPr>
        <p:grpSpPr>
          <a:xfrm>
            <a:off x="6573838" y="4343400"/>
            <a:ext cx="207962" cy="609600"/>
            <a:chOff x="767556" y="4058825"/>
            <a:chExt cx="207962" cy="609600"/>
          </a:xfrm>
        </p:grpSpPr>
        <p:sp>
          <p:nvSpPr>
            <p:cNvPr id="9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4" name="AutoShape 50"/>
            <p:cNvCxnSpPr>
              <a:cxnSpLocks noChangeShapeType="1"/>
              <a:endCxn id="9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5" name="Group 94"/>
          <p:cNvGrpSpPr/>
          <p:nvPr/>
        </p:nvGrpSpPr>
        <p:grpSpPr>
          <a:xfrm>
            <a:off x="2665730" y="4343400"/>
            <a:ext cx="207962" cy="609600"/>
            <a:chOff x="228600" y="4038600"/>
            <a:chExt cx="207962" cy="609600"/>
          </a:xfrm>
        </p:grpSpPr>
        <p:sp>
          <p:nvSpPr>
            <p:cNvPr id="9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7" name="AutoShape 50"/>
            <p:cNvCxnSpPr>
              <a:cxnSpLocks noChangeShapeType="1"/>
              <a:endCxn id="9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8" name="Group 97"/>
          <p:cNvGrpSpPr/>
          <p:nvPr/>
        </p:nvGrpSpPr>
        <p:grpSpPr>
          <a:xfrm>
            <a:off x="3148902" y="4343400"/>
            <a:ext cx="207962" cy="609600"/>
            <a:chOff x="767556" y="4058825"/>
            <a:chExt cx="207962" cy="609600"/>
          </a:xfrm>
        </p:grpSpPr>
        <p:sp>
          <p:nvSpPr>
            <p:cNvPr id="99"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0" name="AutoShape 50"/>
            <p:cNvCxnSpPr>
              <a:cxnSpLocks noChangeShapeType="1"/>
              <a:endCxn id="99"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1" name="Group 100"/>
          <p:cNvGrpSpPr/>
          <p:nvPr/>
        </p:nvGrpSpPr>
        <p:grpSpPr>
          <a:xfrm>
            <a:off x="3579813" y="4343400"/>
            <a:ext cx="207962" cy="609600"/>
            <a:chOff x="228600" y="4038600"/>
            <a:chExt cx="207962" cy="609600"/>
          </a:xfrm>
        </p:grpSpPr>
        <p:sp>
          <p:nvSpPr>
            <p:cNvPr id="10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3" name="AutoShape 50"/>
            <p:cNvCxnSpPr>
              <a:cxnSpLocks noChangeShapeType="1"/>
              <a:endCxn id="10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4" name="Group 103"/>
          <p:cNvGrpSpPr/>
          <p:nvPr/>
        </p:nvGrpSpPr>
        <p:grpSpPr>
          <a:xfrm>
            <a:off x="4055841" y="4343400"/>
            <a:ext cx="207962" cy="609600"/>
            <a:chOff x="767556" y="4058825"/>
            <a:chExt cx="207962" cy="609600"/>
          </a:xfrm>
        </p:grpSpPr>
        <p:sp>
          <p:nvSpPr>
            <p:cNvPr id="10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6" name="AutoShape 50"/>
            <p:cNvCxnSpPr>
              <a:cxnSpLocks noChangeShapeType="1"/>
              <a:endCxn id="10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7" name="Group 106"/>
          <p:cNvGrpSpPr/>
          <p:nvPr/>
        </p:nvGrpSpPr>
        <p:grpSpPr>
          <a:xfrm>
            <a:off x="1042988" y="4343400"/>
            <a:ext cx="207962" cy="609600"/>
            <a:chOff x="228600" y="4038600"/>
            <a:chExt cx="207962" cy="609600"/>
          </a:xfrm>
        </p:grpSpPr>
        <p:sp>
          <p:nvSpPr>
            <p:cNvPr id="108"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9" name="AutoShape 50"/>
            <p:cNvCxnSpPr>
              <a:cxnSpLocks noChangeShapeType="1"/>
              <a:endCxn id="108"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0" name="Group 109"/>
          <p:cNvGrpSpPr/>
          <p:nvPr/>
        </p:nvGrpSpPr>
        <p:grpSpPr>
          <a:xfrm>
            <a:off x="1371600" y="4343400"/>
            <a:ext cx="207962" cy="609600"/>
            <a:chOff x="767556" y="4058825"/>
            <a:chExt cx="207962" cy="609600"/>
          </a:xfrm>
        </p:grpSpPr>
        <p:sp>
          <p:nvSpPr>
            <p:cNvPr id="111"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2" name="AutoShape 50"/>
            <p:cNvCxnSpPr>
              <a:cxnSpLocks noChangeShapeType="1"/>
              <a:endCxn id="111"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3" name="Group 112"/>
          <p:cNvGrpSpPr/>
          <p:nvPr/>
        </p:nvGrpSpPr>
        <p:grpSpPr>
          <a:xfrm>
            <a:off x="555083" y="4343400"/>
            <a:ext cx="207962" cy="609600"/>
            <a:chOff x="228600" y="4038600"/>
            <a:chExt cx="207962" cy="609600"/>
          </a:xfrm>
        </p:grpSpPr>
        <p:sp>
          <p:nvSpPr>
            <p:cNvPr id="114"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5" name="AutoShape 50"/>
            <p:cNvCxnSpPr>
              <a:cxnSpLocks noChangeShapeType="1"/>
              <a:endCxn id="114"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6" name="Group 115"/>
          <p:cNvGrpSpPr/>
          <p:nvPr/>
        </p:nvGrpSpPr>
        <p:grpSpPr>
          <a:xfrm>
            <a:off x="1852613" y="4343400"/>
            <a:ext cx="207962" cy="609600"/>
            <a:chOff x="228600" y="4038600"/>
            <a:chExt cx="207962" cy="609600"/>
          </a:xfrm>
        </p:grpSpPr>
        <p:sp>
          <p:nvSpPr>
            <p:cNvPr id="117"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8" name="AutoShape 50"/>
            <p:cNvCxnSpPr>
              <a:cxnSpLocks noChangeShapeType="1"/>
              <a:endCxn id="117"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 name="Group 118"/>
          <p:cNvGrpSpPr/>
          <p:nvPr/>
        </p:nvGrpSpPr>
        <p:grpSpPr>
          <a:xfrm>
            <a:off x="2330450" y="4343400"/>
            <a:ext cx="207962" cy="609600"/>
            <a:chOff x="767556" y="4058825"/>
            <a:chExt cx="207962" cy="609600"/>
          </a:xfrm>
        </p:grpSpPr>
        <p:sp>
          <p:nvSpPr>
            <p:cNvPr id="120"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1" name="AutoShape 50"/>
            <p:cNvCxnSpPr>
              <a:cxnSpLocks noChangeShapeType="1"/>
              <a:endCxn id="120"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2" name="Group 121"/>
          <p:cNvGrpSpPr/>
          <p:nvPr/>
        </p:nvGrpSpPr>
        <p:grpSpPr>
          <a:xfrm>
            <a:off x="76200" y="4343400"/>
            <a:ext cx="207962" cy="609600"/>
            <a:chOff x="228600" y="4038600"/>
            <a:chExt cx="207962" cy="609600"/>
          </a:xfrm>
        </p:grpSpPr>
        <p:sp>
          <p:nvSpPr>
            <p:cNvPr id="123"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4" name="AutoShape 50"/>
            <p:cNvCxnSpPr>
              <a:cxnSpLocks noChangeShapeType="1"/>
              <a:endCxn id="123"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5" name="Group 124"/>
          <p:cNvGrpSpPr/>
          <p:nvPr/>
        </p:nvGrpSpPr>
        <p:grpSpPr>
          <a:xfrm>
            <a:off x="5274469" y="4343400"/>
            <a:ext cx="207962" cy="609600"/>
            <a:chOff x="767556" y="4058825"/>
            <a:chExt cx="207962" cy="609600"/>
          </a:xfrm>
        </p:grpSpPr>
        <p:sp>
          <p:nvSpPr>
            <p:cNvPr id="126"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7" name="AutoShape 50"/>
            <p:cNvCxnSpPr>
              <a:cxnSpLocks noChangeShapeType="1"/>
              <a:endCxn id="126"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8" name="Text Box 7"/>
          <p:cNvSpPr txBox="1">
            <a:spLocks noChangeArrowheads="1"/>
          </p:cNvSpPr>
          <p:nvPr/>
        </p:nvSpPr>
        <p:spPr bwMode="auto">
          <a:xfrm>
            <a:off x="4856163" y="3016693"/>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130" name="Text Box 37"/>
          <p:cNvSpPr txBox="1">
            <a:spLocks noChangeArrowheads="1"/>
          </p:cNvSpPr>
          <p:nvPr/>
        </p:nvSpPr>
        <p:spPr bwMode="auto">
          <a:xfrm>
            <a:off x="4191000" y="2438400"/>
            <a:ext cx="83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dirty="0">
                <a:solidFill>
                  <a:schemeClr val="tx2"/>
                </a:solidFill>
                <a:sym typeface="Wingdings" pitchFamily="2" charset="2"/>
              </a:rPr>
              <a:t></a:t>
            </a:r>
          </a:p>
        </p:txBody>
      </p:sp>
      <p:sp>
        <p:nvSpPr>
          <p:cNvPr id="131" name="TextBox 130"/>
          <p:cNvSpPr txBox="1"/>
          <p:nvPr/>
        </p:nvSpPr>
        <p:spPr>
          <a:xfrm>
            <a:off x="4691317" y="2609433"/>
            <a:ext cx="1687512" cy="338554"/>
          </a:xfrm>
          <a:prstGeom prst="rect">
            <a:avLst/>
          </a:prstGeom>
          <a:noFill/>
        </p:spPr>
        <p:txBody>
          <a:bodyPr wrap="square" rtlCol="0">
            <a:spAutoFit/>
          </a:bodyPr>
          <a:lstStyle/>
          <a:p>
            <a:r>
              <a:rPr lang="es-CL" sz="1600" dirty="0" err="1" smtClean="0"/>
              <a:t>Overflow</a:t>
            </a:r>
            <a:endParaRPr lang="en-US" sz="1600" dirty="0"/>
          </a:p>
        </p:txBody>
      </p:sp>
      <p:sp>
        <p:nvSpPr>
          <p:cNvPr id="2" name="Right Arrow 1"/>
          <p:cNvSpPr/>
          <p:nvPr/>
        </p:nvSpPr>
        <p:spPr bwMode="auto">
          <a:xfrm>
            <a:off x="6675469" y="5562600"/>
            <a:ext cx="2288350" cy="609600"/>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33" name="TextBox 132"/>
          <p:cNvSpPr txBox="1"/>
          <p:nvPr/>
        </p:nvSpPr>
        <p:spPr>
          <a:xfrm>
            <a:off x="7312342" y="5334000"/>
            <a:ext cx="1276033" cy="338554"/>
          </a:xfrm>
          <a:prstGeom prst="rect">
            <a:avLst/>
          </a:prstGeom>
          <a:noFill/>
        </p:spPr>
        <p:txBody>
          <a:bodyPr wrap="square" rtlCol="0">
            <a:spAutoFit/>
          </a:bodyPr>
          <a:lstStyle/>
          <a:p>
            <a:r>
              <a:rPr lang="es-CL" sz="1600" dirty="0" smtClean="0"/>
              <a:t>Split</a:t>
            </a:r>
            <a:endParaRPr lang="en-US" sz="1600" dirty="0"/>
          </a:p>
        </p:txBody>
      </p:sp>
    </p:spTree>
    <p:extLst>
      <p:ext uri="{BB962C8B-B14F-4D97-AF65-F5344CB8AC3E}">
        <p14:creationId xmlns:p14="http://schemas.microsoft.com/office/powerpoint/2010/main" val="13118588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endCxn id="128" idx="1"/>
          </p:cNvCxnSpPr>
          <p:nvPr/>
        </p:nvCxnSpPr>
        <p:spPr bwMode="auto">
          <a:xfrm>
            <a:off x="4367213" y="2112963"/>
            <a:ext cx="488950" cy="1083912"/>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Straight Connector 2"/>
          <p:cNvCxnSpPr>
            <a:endCxn id="46" idx="3"/>
          </p:cNvCxnSpPr>
          <p:nvPr/>
        </p:nvCxnSpPr>
        <p:spPr bwMode="auto">
          <a:xfrm flipH="1">
            <a:off x="3452813" y="2112963"/>
            <a:ext cx="433387" cy="108391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Line 26"/>
          <p:cNvSpPr>
            <a:spLocks noChangeShapeType="1"/>
          </p:cNvSpPr>
          <p:nvPr/>
        </p:nvSpPr>
        <p:spPr bwMode="auto">
          <a:xfrm>
            <a:off x="4367213" y="3377056"/>
            <a:ext cx="385317" cy="9350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Rectangle 2"/>
          <p:cNvSpPr>
            <a:spLocks noGrp="1" noChangeArrowheads="1"/>
          </p:cNvSpPr>
          <p:nvPr>
            <p:ph type="title"/>
          </p:nvPr>
        </p:nvSpPr>
        <p:spPr/>
        <p:txBody>
          <a:bodyPr/>
          <a:lstStyle/>
          <a:p>
            <a:r>
              <a:rPr lang="en-US" dirty="0" smtClean="0"/>
              <a:t>Constructing a B-tree</a:t>
            </a:r>
            <a:endParaRPr lang="en-US" dirty="0"/>
          </a:p>
        </p:txBody>
      </p:sp>
      <p:sp>
        <p:nvSpPr>
          <p:cNvPr id="8" name="Content Placeholder 7"/>
          <p:cNvSpPr>
            <a:spLocks noGrp="1"/>
          </p:cNvSpPr>
          <p:nvPr>
            <p:ph idx="1"/>
          </p:nvPr>
        </p:nvSpPr>
        <p:spPr/>
        <p:txBody>
          <a:bodyPr/>
          <a:lstStyle/>
          <a:p>
            <a:endParaRPr lang="en-US" dirty="0">
              <a:latin typeface="Times" pitchFamily="18" charset="0"/>
            </a:endParaRPr>
          </a:p>
          <a:p>
            <a:endParaRPr lang="en-US" dirty="0"/>
          </a:p>
        </p:txBody>
      </p:sp>
      <p:sp>
        <p:nvSpPr>
          <p:cNvPr id="35" name="Footer Placeholder 2"/>
          <p:cNvSpPr>
            <a:spLocks noGrp="1"/>
          </p:cNvSpPr>
          <p:nvPr>
            <p:ph type="ftr" sz="quarter" idx="11"/>
          </p:nvPr>
        </p:nvSpPr>
        <p:spPr/>
        <p:txBody>
          <a:bodyPr/>
          <a:lstStyle/>
          <a:p>
            <a:r>
              <a:rPr lang="en-US" altLang="en-US" smtClean="0"/>
              <a:t>B-Trees</a:t>
            </a:r>
            <a:endParaRPr lang="en-US" altLang="en-US"/>
          </a:p>
        </p:txBody>
      </p:sp>
      <p:sp>
        <p:nvSpPr>
          <p:cNvPr id="36" name="Slide Number Placeholder 3"/>
          <p:cNvSpPr>
            <a:spLocks noGrp="1"/>
          </p:cNvSpPr>
          <p:nvPr>
            <p:ph type="sldNum" sz="quarter" idx="12"/>
          </p:nvPr>
        </p:nvSpPr>
        <p:spPr/>
        <p:txBody>
          <a:bodyPr/>
          <a:lstStyle/>
          <a:p>
            <a:fld id="{D0527FF9-6C83-407D-9AFF-35DA412DDC3C}" type="slidenum">
              <a:rPr lang="en-US" altLang="en-US" smtClean="0"/>
              <a:pPr/>
              <a:t>64</a:t>
            </a:fld>
            <a:endParaRPr lang="en-US" altLang="en-US"/>
          </a:p>
        </p:txBody>
      </p:sp>
      <p:sp>
        <p:nvSpPr>
          <p:cNvPr id="33820" name="Text Box 28"/>
          <p:cNvSpPr txBox="1">
            <a:spLocks noChangeArrowheads="1"/>
          </p:cNvSpPr>
          <p:nvPr/>
        </p:nvSpPr>
        <p:spPr bwMode="auto">
          <a:xfrm>
            <a:off x="381000" y="4876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dirty="0">
              <a:latin typeface="Times" pitchFamily="18" charset="0"/>
            </a:endParaRPr>
          </a:p>
        </p:txBody>
      </p:sp>
      <p:sp>
        <p:nvSpPr>
          <p:cNvPr id="41" name="Line 23"/>
          <p:cNvSpPr>
            <a:spLocks noChangeShapeType="1"/>
          </p:cNvSpPr>
          <p:nvPr/>
        </p:nvSpPr>
        <p:spPr bwMode="auto">
          <a:xfrm flipH="1">
            <a:off x="763045" y="3397694"/>
            <a:ext cx="2361155" cy="7826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4"/>
          <p:cNvSpPr>
            <a:spLocks noChangeShapeType="1"/>
          </p:cNvSpPr>
          <p:nvPr/>
        </p:nvSpPr>
        <p:spPr bwMode="auto">
          <a:xfrm flipH="1">
            <a:off x="1943622" y="3397693"/>
            <a:ext cx="1561578" cy="9628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25"/>
          <p:cNvSpPr>
            <a:spLocks noChangeShapeType="1"/>
          </p:cNvSpPr>
          <p:nvPr/>
        </p:nvSpPr>
        <p:spPr bwMode="auto">
          <a:xfrm flipH="1">
            <a:off x="3581400" y="3397694"/>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26"/>
          <p:cNvSpPr>
            <a:spLocks noChangeShapeType="1"/>
          </p:cNvSpPr>
          <p:nvPr/>
        </p:nvSpPr>
        <p:spPr bwMode="auto">
          <a:xfrm>
            <a:off x="4856163" y="3377056"/>
            <a:ext cx="1011237" cy="9350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27"/>
          <p:cNvSpPr>
            <a:spLocks noChangeShapeType="1"/>
          </p:cNvSpPr>
          <p:nvPr/>
        </p:nvSpPr>
        <p:spPr bwMode="auto">
          <a:xfrm>
            <a:off x="5334000" y="3377056"/>
            <a:ext cx="2133600" cy="9350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4"/>
          <p:cNvSpPr txBox="1">
            <a:spLocks noChangeArrowheads="1"/>
          </p:cNvSpPr>
          <p:nvPr/>
        </p:nvSpPr>
        <p:spPr bwMode="auto">
          <a:xfrm>
            <a:off x="2971800" y="3016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3</a:t>
            </a:r>
          </a:p>
        </p:txBody>
      </p:sp>
      <p:sp>
        <p:nvSpPr>
          <p:cNvPr id="47" name="Text Box 5"/>
          <p:cNvSpPr txBox="1">
            <a:spLocks noChangeArrowheads="1"/>
          </p:cNvSpPr>
          <p:nvPr/>
        </p:nvSpPr>
        <p:spPr bwMode="auto">
          <a:xfrm>
            <a:off x="3452813" y="3016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48" name="Text Box 6"/>
          <p:cNvSpPr txBox="1">
            <a:spLocks noChangeArrowheads="1"/>
          </p:cNvSpPr>
          <p:nvPr/>
        </p:nvSpPr>
        <p:spPr bwMode="auto">
          <a:xfrm>
            <a:off x="3886200" y="17526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49" name="Text Box 7"/>
          <p:cNvSpPr txBox="1">
            <a:spLocks noChangeArrowheads="1"/>
          </p:cNvSpPr>
          <p:nvPr/>
        </p:nvSpPr>
        <p:spPr bwMode="auto">
          <a:xfrm>
            <a:off x="4367213" y="3016694"/>
            <a:ext cx="477837" cy="360363"/>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28</a:t>
            </a:r>
            <a:endParaRPr lang="en-US" sz="1600" dirty="0">
              <a:latin typeface="Times New Roman" pitchFamily="18" charset="0"/>
            </a:endParaRPr>
          </a:p>
        </p:txBody>
      </p:sp>
      <p:sp>
        <p:nvSpPr>
          <p:cNvPr id="50" name="Text Box 8"/>
          <p:cNvSpPr txBox="1">
            <a:spLocks noChangeArrowheads="1"/>
          </p:cNvSpPr>
          <p:nvPr/>
        </p:nvSpPr>
        <p:spPr bwMode="auto">
          <a:xfrm>
            <a:off x="7089298" y="4180332"/>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51" name="Text Box 9"/>
          <p:cNvSpPr txBox="1">
            <a:spLocks noChangeArrowheads="1"/>
          </p:cNvSpPr>
          <p:nvPr/>
        </p:nvSpPr>
        <p:spPr bwMode="auto">
          <a:xfrm>
            <a:off x="7570311" y="418033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p:txBody>
      </p:sp>
      <p:sp>
        <p:nvSpPr>
          <p:cNvPr id="52" name="Text Box 10"/>
          <p:cNvSpPr txBox="1">
            <a:spLocks noChangeArrowheads="1"/>
          </p:cNvSpPr>
          <p:nvPr/>
        </p:nvSpPr>
        <p:spPr bwMode="auto">
          <a:xfrm>
            <a:off x="8003698" y="4180332"/>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p:txBody>
      </p:sp>
      <p:sp>
        <p:nvSpPr>
          <p:cNvPr id="53" name="Text Box 11"/>
          <p:cNvSpPr txBox="1">
            <a:spLocks noChangeArrowheads="1"/>
          </p:cNvSpPr>
          <p:nvPr/>
        </p:nvSpPr>
        <p:spPr bwMode="auto">
          <a:xfrm>
            <a:off x="8484711" y="418033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68</a:t>
            </a:r>
          </a:p>
        </p:txBody>
      </p:sp>
      <p:sp>
        <p:nvSpPr>
          <p:cNvPr id="54" name="Text Box 12"/>
          <p:cNvSpPr txBox="1">
            <a:spLocks noChangeArrowheads="1"/>
          </p:cNvSpPr>
          <p:nvPr/>
        </p:nvSpPr>
        <p:spPr bwMode="auto">
          <a:xfrm>
            <a:off x="4419600" y="4180332"/>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55" name="Text Box 13"/>
          <p:cNvSpPr txBox="1">
            <a:spLocks noChangeArrowheads="1"/>
          </p:cNvSpPr>
          <p:nvPr/>
        </p:nvSpPr>
        <p:spPr bwMode="auto">
          <a:xfrm>
            <a:off x="4900613" y="4180332"/>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56" name="Text Box 14"/>
          <p:cNvSpPr txBox="1">
            <a:spLocks noChangeArrowheads="1"/>
          </p:cNvSpPr>
          <p:nvPr/>
        </p:nvSpPr>
        <p:spPr bwMode="auto">
          <a:xfrm>
            <a:off x="5716619" y="4180332"/>
            <a:ext cx="481013" cy="360362"/>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29</a:t>
            </a:r>
            <a:endParaRPr lang="en-US" sz="1600" dirty="0">
              <a:latin typeface="Times New Roman" pitchFamily="18" charset="0"/>
            </a:endParaRPr>
          </a:p>
        </p:txBody>
      </p:sp>
      <p:sp>
        <p:nvSpPr>
          <p:cNvPr id="57" name="Text Box 15"/>
          <p:cNvSpPr txBox="1">
            <a:spLocks noChangeArrowheads="1"/>
          </p:cNvSpPr>
          <p:nvPr/>
        </p:nvSpPr>
        <p:spPr bwMode="auto">
          <a:xfrm>
            <a:off x="6197632" y="4180332"/>
            <a:ext cx="477837" cy="360362"/>
          </a:xfrm>
          <a:prstGeom prst="rect">
            <a:avLst/>
          </a:prstGeom>
          <a:solidFill>
            <a:srgbClr val="FFFFFF"/>
          </a:solidFill>
          <a:ln w="9525">
            <a:solidFill>
              <a:srgbClr val="000000"/>
            </a:solidFill>
            <a:miter lim="800000"/>
            <a:headEnd/>
            <a:tailEnd/>
          </a:ln>
        </p:spPr>
        <p:txBody>
          <a:bodyPr/>
          <a:lstStyle/>
          <a:p>
            <a:r>
              <a:rPr lang="en-US" sz="1600" dirty="0" smtClean="0">
                <a:latin typeface="Times New Roman" pitchFamily="18" charset="0"/>
              </a:rPr>
              <a:t>45</a:t>
            </a:r>
            <a:endParaRPr lang="en-US" sz="1600" dirty="0">
              <a:latin typeface="Times New Roman" pitchFamily="18" charset="0"/>
            </a:endParaRPr>
          </a:p>
        </p:txBody>
      </p:sp>
      <p:sp>
        <p:nvSpPr>
          <p:cNvPr id="58" name="Text Box 16"/>
          <p:cNvSpPr txBox="1">
            <a:spLocks noChangeArrowheads="1"/>
          </p:cNvSpPr>
          <p:nvPr/>
        </p:nvSpPr>
        <p:spPr bwMode="auto">
          <a:xfrm>
            <a:off x="180181" y="4159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59" name="Text Box 17"/>
          <p:cNvSpPr txBox="1">
            <a:spLocks noChangeArrowheads="1"/>
          </p:cNvSpPr>
          <p:nvPr/>
        </p:nvSpPr>
        <p:spPr bwMode="auto">
          <a:xfrm>
            <a:off x="661194" y="4159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60" name="Text Box 18"/>
          <p:cNvSpPr txBox="1">
            <a:spLocks noChangeArrowheads="1"/>
          </p:cNvSpPr>
          <p:nvPr/>
        </p:nvSpPr>
        <p:spPr bwMode="auto">
          <a:xfrm>
            <a:off x="1475581" y="4159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61" name="Text Box 19"/>
          <p:cNvSpPr txBox="1">
            <a:spLocks noChangeArrowheads="1"/>
          </p:cNvSpPr>
          <p:nvPr/>
        </p:nvSpPr>
        <p:spPr bwMode="auto">
          <a:xfrm>
            <a:off x="1956594" y="4159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62" name="Text Box 20"/>
          <p:cNvSpPr txBox="1">
            <a:spLocks noChangeArrowheads="1"/>
          </p:cNvSpPr>
          <p:nvPr/>
        </p:nvSpPr>
        <p:spPr bwMode="auto">
          <a:xfrm>
            <a:off x="2769711" y="4159694"/>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63" name="Text Box 21"/>
          <p:cNvSpPr txBox="1">
            <a:spLocks noChangeArrowheads="1"/>
          </p:cNvSpPr>
          <p:nvPr/>
        </p:nvSpPr>
        <p:spPr bwMode="auto">
          <a:xfrm>
            <a:off x="3250724" y="4159694"/>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64" name="Text Box 22"/>
          <p:cNvSpPr txBox="1">
            <a:spLocks noChangeArrowheads="1"/>
          </p:cNvSpPr>
          <p:nvPr/>
        </p:nvSpPr>
        <p:spPr bwMode="auto">
          <a:xfrm>
            <a:off x="3684111" y="4159694"/>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grpSp>
        <p:nvGrpSpPr>
          <p:cNvPr id="65" name="Group 64"/>
          <p:cNvGrpSpPr/>
          <p:nvPr/>
        </p:nvGrpSpPr>
        <p:grpSpPr>
          <a:xfrm>
            <a:off x="7466330" y="4343400"/>
            <a:ext cx="207962" cy="609600"/>
            <a:chOff x="228600" y="4038600"/>
            <a:chExt cx="207962" cy="609600"/>
          </a:xfrm>
        </p:grpSpPr>
        <p:sp>
          <p:nvSpPr>
            <p:cNvPr id="6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67" name="AutoShape 50"/>
            <p:cNvCxnSpPr>
              <a:cxnSpLocks noChangeShapeType="1"/>
              <a:endCxn id="6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 name="Group 67"/>
          <p:cNvGrpSpPr/>
          <p:nvPr/>
        </p:nvGrpSpPr>
        <p:grpSpPr>
          <a:xfrm>
            <a:off x="7898606" y="4343400"/>
            <a:ext cx="207962" cy="609600"/>
            <a:chOff x="767556" y="4058825"/>
            <a:chExt cx="207962" cy="609600"/>
          </a:xfrm>
        </p:grpSpPr>
        <p:sp>
          <p:nvSpPr>
            <p:cNvPr id="69"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0" name="AutoShape 50"/>
            <p:cNvCxnSpPr>
              <a:cxnSpLocks noChangeShapeType="1"/>
              <a:endCxn id="69"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 name="Group 70"/>
          <p:cNvGrpSpPr/>
          <p:nvPr/>
        </p:nvGrpSpPr>
        <p:grpSpPr>
          <a:xfrm>
            <a:off x="6985317" y="4343400"/>
            <a:ext cx="207962" cy="609600"/>
            <a:chOff x="228600" y="4038600"/>
            <a:chExt cx="207962" cy="609600"/>
          </a:xfrm>
        </p:grpSpPr>
        <p:sp>
          <p:nvSpPr>
            <p:cNvPr id="7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3" name="AutoShape 50"/>
            <p:cNvCxnSpPr>
              <a:cxnSpLocks noChangeShapeType="1"/>
              <a:endCxn id="7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4" name="Group 73"/>
          <p:cNvGrpSpPr/>
          <p:nvPr/>
        </p:nvGrpSpPr>
        <p:grpSpPr>
          <a:xfrm>
            <a:off x="8380413" y="4343400"/>
            <a:ext cx="207962" cy="609600"/>
            <a:chOff x="228600" y="4038600"/>
            <a:chExt cx="207962" cy="609600"/>
          </a:xfrm>
        </p:grpSpPr>
        <p:sp>
          <p:nvSpPr>
            <p:cNvPr id="75"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6" name="AutoShape 50"/>
            <p:cNvCxnSpPr>
              <a:cxnSpLocks noChangeShapeType="1"/>
              <a:endCxn id="75"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76"/>
          <p:cNvGrpSpPr/>
          <p:nvPr/>
        </p:nvGrpSpPr>
        <p:grpSpPr>
          <a:xfrm>
            <a:off x="8859838" y="4343400"/>
            <a:ext cx="207962" cy="609600"/>
            <a:chOff x="767556" y="4058825"/>
            <a:chExt cx="207962" cy="609600"/>
          </a:xfrm>
        </p:grpSpPr>
        <p:sp>
          <p:nvSpPr>
            <p:cNvPr id="78"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79" name="AutoShape 50"/>
            <p:cNvCxnSpPr>
              <a:cxnSpLocks noChangeShapeType="1"/>
              <a:endCxn id="78"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0" name="Group 79"/>
          <p:cNvGrpSpPr/>
          <p:nvPr/>
        </p:nvGrpSpPr>
        <p:grpSpPr>
          <a:xfrm>
            <a:off x="4797711" y="4343400"/>
            <a:ext cx="207962" cy="609600"/>
            <a:chOff x="228600" y="4038600"/>
            <a:chExt cx="207962" cy="609600"/>
          </a:xfrm>
        </p:grpSpPr>
        <p:sp>
          <p:nvSpPr>
            <p:cNvPr id="81"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2" name="AutoShape 50"/>
            <p:cNvCxnSpPr>
              <a:cxnSpLocks noChangeShapeType="1"/>
              <a:endCxn id="81"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 name="Group 82"/>
          <p:cNvGrpSpPr/>
          <p:nvPr/>
        </p:nvGrpSpPr>
        <p:grpSpPr>
          <a:xfrm>
            <a:off x="5612606" y="4343400"/>
            <a:ext cx="207962" cy="609600"/>
            <a:chOff x="767556" y="4058825"/>
            <a:chExt cx="207962" cy="609600"/>
          </a:xfrm>
        </p:grpSpPr>
        <p:sp>
          <p:nvSpPr>
            <p:cNvPr id="84"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5" name="AutoShape 50"/>
            <p:cNvCxnSpPr>
              <a:cxnSpLocks noChangeShapeType="1"/>
              <a:endCxn id="84"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 name="Group 85"/>
          <p:cNvGrpSpPr/>
          <p:nvPr/>
        </p:nvGrpSpPr>
        <p:grpSpPr>
          <a:xfrm>
            <a:off x="4316698" y="4343400"/>
            <a:ext cx="207962" cy="609600"/>
            <a:chOff x="228600" y="4038600"/>
            <a:chExt cx="207962" cy="609600"/>
          </a:xfrm>
        </p:grpSpPr>
        <p:sp>
          <p:nvSpPr>
            <p:cNvPr id="87"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88" name="AutoShape 50"/>
            <p:cNvCxnSpPr>
              <a:cxnSpLocks noChangeShapeType="1"/>
              <a:endCxn id="87"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9" name="Group 88"/>
          <p:cNvGrpSpPr/>
          <p:nvPr/>
        </p:nvGrpSpPr>
        <p:grpSpPr>
          <a:xfrm>
            <a:off x="6094413" y="4343400"/>
            <a:ext cx="207962" cy="609600"/>
            <a:chOff x="228600" y="4038600"/>
            <a:chExt cx="207962" cy="609600"/>
          </a:xfrm>
        </p:grpSpPr>
        <p:sp>
          <p:nvSpPr>
            <p:cNvPr id="90"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1" name="AutoShape 50"/>
            <p:cNvCxnSpPr>
              <a:cxnSpLocks noChangeShapeType="1"/>
              <a:endCxn id="90"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2" name="Group 91"/>
          <p:cNvGrpSpPr/>
          <p:nvPr/>
        </p:nvGrpSpPr>
        <p:grpSpPr>
          <a:xfrm>
            <a:off x="6573838" y="4343400"/>
            <a:ext cx="207962" cy="609600"/>
            <a:chOff x="767556" y="4058825"/>
            <a:chExt cx="207962" cy="609600"/>
          </a:xfrm>
        </p:grpSpPr>
        <p:sp>
          <p:nvSpPr>
            <p:cNvPr id="93"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4" name="AutoShape 50"/>
            <p:cNvCxnSpPr>
              <a:cxnSpLocks noChangeShapeType="1"/>
              <a:endCxn id="93"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5" name="Group 94"/>
          <p:cNvGrpSpPr/>
          <p:nvPr/>
        </p:nvGrpSpPr>
        <p:grpSpPr>
          <a:xfrm>
            <a:off x="2665730" y="4343400"/>
            <a:ext cx="207962" cy="609600"/>
            <a:chOff x="228600" y="4038600"/>
            <a:chExt cx="207962" cy="609600"/>
          </a:xfrm>
        </p:grpSpPr>
        <p:sp>
          <p:nvSpPr>
            <p:cNvPr id="96"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97" name="AutoShape 50"/>
            <p:cNvCxnSpPr>
              <a:cxnSpLocks noChangeShapeType="1"/>
              <a:endCxn id="96"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8" name="Group 97"/>
          <p:cNvGrpSpPr/>
          <p:nvPr/>
        </p:nvGrpSpPr>
        <p:grpSpPr>
          <a:xfrm>
            <a:off x="3148902" y="4343400"/>
            <a:ext cx="207962" cy="609600"/>
            <a:chOff x="767556" y="4058825"/>
            <a:chExt cx="207962" cy="609600"/>
          </a:xfrm>
        </p:grpSpPr>
        <p:sp>
          <p:nvSpPr>
            <p:cNvPr id="99"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0" name="AutoShape 50"/>
            <p:cNvCxnSpPr>
              <a:cxnSpLocks noChangeShapeType="1"/>
              <a:endCxn id="99"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1" name="Group 100"/>
          <p:cNvGrpSpPr/>
          <p:nvPr/>
        </p:nvGrpSpPr>
        <p:grpSpPr>
          <a:xfrm>
            <a:off x="3579813" y="4343400"/>
            <a:ext cx="207962" cy="609600"/>
            <a:chOff x="228600" y="4038600"/>
            <a:chExt cx="207962" cy="609600"/>
          </a:xfrm>
        </p:grpSpPr>
        <p:sp>
          <p:nvSpPr>
            <p:cNvPr id="102"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3" name="AutoShape 50"/>
            <p:cNvCxnSpPr>
              <a:cxnSpLocks noChangeShapeType="1"/>
              <a:endCxn id="102"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4" name="Group 103"/>
          <p:cNvGrpSpPr/>
          <p:nvPr/>
        </p:nvGrpSpPr>
        <p:grpSpPr>
          <a:xfrm>
            <a:off x="4055841" y="4343400"/>
            <a:ext cx="207962" cy="609600"/>
            <a:chOff x="767556" y="4058825"/>
            <a:chExt cx="207962" cy="609600"/>
          </a:xfrm>
        </p:grpSpPr>
        <p:sp>
          <p:nvSpPr>
            <p:cNvPr id="105"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6" name="AutoShape 50"/>
            <p:cNvCxnSpPr>
              <a:cxnSpLocks noChangeShapeType="1"/>
              <a:endCxn id="105"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7" name="Group 106"/>
          <p:cNvGrpSpPr/>
          <p:nvPr/>
        </p:nvGrpSpPr>
        <p:grpSpPr>
          <a:xfrm>
            <a:off x="1042988" y="4343400"/>
            <a:ext cx="207962" cy="609600"/>
            <a:chOff x="228600" y="4038600"/>
            <a:chExt cx="207962" cy="609600"/>
          </a:xfrm>
        </p:grpSpPr>
        <p:sp>
          <p:nvSpPr>
            <p:cNvPr id="108"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09" name="AutoShape 50"/>
            <p:cNvCxnSpPr>
              <a:cxnSpLocks noChangeShapeType="1"/>
              <a:endCxn id="108"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0" name="Group 109"/>
          <p:cNvGrpSpPr/>
          <p:nvPr/>
        </p:nvGrpSpPr>
        <p:grpSpPr>
          <a:xfrm>
            <a:off x="1371600" y="4343400"/>
            <a:ext cx="207962" cy="609600"/>
            <a:chOff x="767556" y="4058825"/>
            <a:chExt cx="207962" cy="609600"/>
          </a:xfrm>
        </p:grpSpPr>
        <p:sp>
          <p:nvSpPr>
            <p:cNvPr id="111"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2" name="AutoShape 50"/>
            <p:cNvCxnSpPr>
              <a:cxnSpLocks noChangeShapeType="1"/>
              <a:endCxn id="111"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3" name="Group 112"/>
          <p:cNvGrpSpPr/>
          <p:nvPr/>
        </p:nvGrpSpPr>
        <p:grpSpPr>
          <a:xfrm>
            <a:off x="555083" y="4343400"/>
            <a:ext cx="207962" cy="609600"/>
            <a:chOff x="228600" y="4038600"/>
            <a:chExt cx="207962" cy="609600"/>
          </a:xfrm>
        </p:grpSpPr>
        <p:sp>
          <p:nvSpPr>
            <p:cNvPr id="114"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5" name="AutoShape 50"/>
            <p:cNvCxnSpPr>
              <a:cxnSpLocks noChangeShapeType="1"/>
              <a:endCxn id="114"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6" name="Group 115"/>
          <p:cNvGrpSpPr/>
          <p:nvPr/>
        </p:nvGrpSpPr>
        <p:grpSpPr>
          <a:xfrm>
            <a:off x="1852613" y="4343400"/>
            <a:ext cx="207962" cy="609600"/>
            <a:chOff x="228600" y="4038600"/>
            <a:chExt cx="207962" cy="609600"/>
          </a:xfrm>
        </p:grpSpPr>
        <p:sp>
          <p:nvSpPr>
            <p:cNvPr id="117"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18" name="AutoShape 50"/>
            <p:cNvCxnSpPr>
              <a:cxnSpLocks noChangeShapeType="1"/>
              <a:endCxn id="117"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 name="Group 118"/>
          <p:cNvGrpSpPr/>
          <p:nvPr/>
        </p:nvGrpSpPr>
        <p:grpSpPr>
          <a:xfrm>
            <a:off x="2330450" y="4343400"/>
            <a:ext cx="207962" cy="609600"/>
            <a:chOff x="767556" y="4058825"/>
            <a:chExt cx="207962" cy="609600"/>
          </a:xfrm>
        </p:grpSpPr>
        <p:sp>
          <p:nvSpPr>
            <p:cNvPr id="120"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1" name="AutoShape 50"/>
            <p:cNvCxnSpPr>
              <a:cxnSpLocks noChangeShapeType="1"/>
              <a:endCxn id="120"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2" name="Group 121"/>
          <p:cNvGrpSpPr/>
          <p:nvPr/>
        </p:nvGrpSpPr>
        <p:grpSpPr>
          <a:xfrm>
            <a:off x="76200" y="4343400"/>
            <a:ext cx="207962" cy="609600"/>
            <a:chOff x="228600" y="4038600"/>
            <a:chExt cx="207962" cy="609600"/>
          </a:xfrm>
        </p:grpSpPr>
        <p:sp>
          <p:nvSpPr>
            <p:cNvPr id="123" name="Rectangle 48"/>
            <p:cNvSpPr>
              <a:spLocks noChangeArrowheads="1"/>
            </p:cNvSpPr>
            <p:nvPr/>
          </p:nvSpPr>
          <p:spPr bwMode="auto">
            <a:xfrm>
              <a:off x="228600" y="4402138"/>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4" name="AutoShape 50"/>
            <p:cNvCxnSpPr>
              <a:cxnSpLocks noChangeShapeType="1"/>
              <a:endCxn id="123" idx="0"/>
            </p:cNvCxnSpPr>
            <p:nvPr/>
          </p:nvCxnSpPr>
          <p:spPr bwMode="auto">
            <a:xfrm>
              <a:off x="332581" y="4038600"/>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5" name="Group 124"/>
          <p:cNvGrpSpPr/>
          <p:nvPr/>
        </p:nvGrpSpPr>
        <p:grpSpPr>
          <a:xfrm>
            <a:off x="5274469" y="4343400"/>
            <a:ext cx="207962" cy="609600"/>
            <a:chOff x="767556" y="4058825"/>
            <a:chExt cx="207962" cy="609600"/>
          </a:xfrm>
        </p:grpSpPr>
        <p:sp>
          <p:nvSpPr>
            <p:cNvPr id="126" name="Rectangle 48"/>
            <p:cNvSpPr>
              <a:spLocks noChangeArrowheads="1"/>
            </p:cNvSpPr>
            <p:nvPr/>
          </p:nvSpPr>
          <p:spPr bwMode="auto">
            <a:xfrm>
              <a:off x="767556" y="4422363"/>
              <a:ext cx="207962" cy="246062"/>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cxnSp>
          <p:nvCxnSpPr>
            <p:cNvPr id="127" name="AutoShape 50"/>
            <p:cNvCxnSpPr>
              <a:cxnSpLocks noChangeShapeType="1"/>
              <a:endCxn id="126" idx="0"/>
            </p:cNvCxnSpPr>
            <p:nvPr/>
          </p:nvCxnSpPr>
          <p:spPr bwMode="auto">
            <a:xfrm>
              <a:off x="871537" y="4058825"/>
              <a:ext cx="0" cy="363538"/>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8" name="Text Box 7"/>
          <p:cNvSpPr txBox="1">
            <a:spLocks noChangeArrowheads="1"/>
          </p:cNvSpPr>
          <p:nvPr/>
        </p:nvSpPr>
        <p:spPr bwMode="auto">
          <a:xfrm>
            <a:off x="4856163" y="3016693"/>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Tree>
    <p:extLst>
      <p:ext uri="{BB962C8B-B14F-4D97-AF65-F5344CB8AC3E}">
        <p14:creationId xmlns:p14="http://schemas.microsoft.com/office/powerpoint/2010/main" val="39344571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ln/>
        </p:spPr>
        <p:txBody>
          <a:bodyPr/>
          <a:lstStyle/>
          <a:p>
            <a:r>
              <a:rPr lang="en-US"/>
              <a:t>Inserting into a B-Tree</a:t>
            </a:r>
          </a:p>
        </p:txBody>
      </p:sp>
      <p:sp>
        <p:nvSpPr>
          <p:cNvPr id="35843" name="Rectangle 3"/>
          <p:cNvSpPr>
            <a:spLocks noGrp="1" noChangeArrowheads="1"/>
          </p:cNvSpPr>
          <p:nvPr>
            <p:ph idx="1"/>
          </p:nvPr>
        </p:nvSpPr>
        <p:spPr>
          <a:ln/>
        </p:spPr>
        <p:txBody>
          <a:bodyPr/>
          <a:lstStyle/>
          <a:p>
            <a:r>
              <a:rPr lang="en-US" dirty="0"/>
              <a:t>Attempt to insert the new key into a leaf</a:t>
            </a:r>
          </a:p>
          <a:p>
            <a:r>
              <a:rPr lang="en-US" dirty="0"/>
              <a:t>If this would result in that leaf becoming too </a:t>
            </a:r>
            <a:r>
              <a:rPr lang="en-US" dirty="0" smtClean="0"/>
              <a:t>big (overflow), </a:t>
            </a:r>
            <a:r>
              <a:rPr lang="en-US" dirty="0"/>
              <a:t>split the leaf into two, promoting the middle key to the leaf’s parent</a:t>
            </a:r>
          </a:p>
          <a:p>
            <a:r>
              <a:rPr lang="en-US" dirty="0"/>
              <a:t>If this would result in the parent becoming too big, split the parent into two, promoting the middle key</a:t>
            </a:r>
          </a:p>
          <a:p>
            <a:r>
              <a:rPr lang="en-US" dirty="0"/>
              <a:t>This strategy might have to be repeated all the way to the top</a:t>
            </a:r>
          </a:p>
          <a:p>
            <a:r>
              <a:rPr lang="en-US" dirty="0"/>
              <a:t>If necessary, the root is split in two and the middle key is promoted to a new root, making the tree one level higher</a:t>
            </a:r>
          </a:p>
        </p:txBody>
      </p:sp>
      <p:sp>
        <p:nvSpPr>
          <p:cNvPr id="4" name="Footer Placeholder 3"/>
          <p:cNvSpPr>
            <a:spLocks noGrp="1"/>
          </p:cNvSpPr>
          <p:nvPr>
            <p:ph type="ftr" sz="quarter" idx="11"/>
          </p:nvPr>
        </p:nvSpPr>
        <p:spPr/>
        <p:txBody>
          <a:bodyPr/>
          <a:lstStyle/>
          <a:p>
            <a:r>
              <a:rPr lang="en-US" altLang="en-US"/>
              <a:t>B-Trees</a:t>
            </a:r>
          </a:p>
        </p:txBody>
      </p:sp>
      <p:sp>
        <p:nvSpPr>
          <p:cNvPr id="5" name="Slide Number Placeholder 4"/>
          <p:cNvSpPr>
            <a:spLocks noGrp="1"/>
          </p:cNvSpPr>
          <p:nvPr>
            <p:ph type="sldNum" sz="quarter" idx="12"/>
          </p:nvPr>
        </p:nvSpPr>
        <p:spPr/>
        <p:txBody>
          <a:bodyPr/>
          <a:lstStyle/>
          <a:p>
            <a:fld id="{9B68404D-2BEB-4D30-8D58-CD7A0CE2DFAA}" type="slidenum">
              <a:rPr lang="en-US" altLang="en-US"/>
              <a:pPr/>
              <a:t>65</a:t>
            </a:fld>
            <a:endParaRPr lang="en-US"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ln/>
        </p:spPr>
        <p:txBody>
          <a:bodyPr/>
          <a:lstStyle/>
          <a:p>
            <a:r>
              <a:rPr lang="en-GB"/>
              <a:t>Exercise in Inserting a B-Tree </a:t>
            </a:r>
          </a:p>
        </p:txBody>
      </p:sp>
      <p:sp>
        <p:nvSpPr>
          <p:cNvPr id="43011" name="Rectangle 3"/>
          <p:cNvSpPr>
            <a:spLocks noGrp="1" noChangeArrowheads="1"/>
          </p:cNvSpPr>
          <p:nvPr>
            <p:ph idx="1"/>
          </p:nvPr>
        </p:nvSpPr>
        <p:spPr>
          <a:ln/>
        </p:spPr>
        <p:txBody>
          <a:bodyPr/>
          <a:lstStyle/>
          <a:p>
            <a:r>
              <a:rPr lang="en-GB" dirty="0"/>
              <a:t>Insert the following keys to a 5-way B-tree:</a:t>
            </a:r>
          </a:p>
          <a:p>
            <a:pPr lvl="1"/>
            <a:r>
              <a:rPr lang="en-GB" dirty="0"/>
              <a:t>3, 7, 9, 23, 45, 1, 5, 14, 25, 24, 13, 11, 8, 19, 4, 31, 35, 56</a:t>
            </a:r>
          </a:p>
          <a:p>
            <a:endParaRPr lang="en-GB" dirty="0"/>
          </a:p>
          <a:p>
            <a:pPr marL="0" indent="0">
              <a:buNone/>
            </a:pPr>
            <a:r>
              <a:rPr lang="en-GB" dirty="0"/>
              <a:t> </a:t>
            </a:r>
          </a:p>
        </p:txBody>
      </p:sp>
      <p:sp>
        <p:nvSpPr>
          <p:cNvPr id="4" name="Footer Placeholder 3"/>
          <p:cNvSpPr>
            <a:spLocks noGrp="1"/>
          </p:cNvSpPr>
          <p:nvPr>
            <p:ph type="ftr" sz="quarter" idx="11"/>
          </p:nvPr>
        </p:nvSpPr>
        <p:spPr/>
        <p:txBody>
          <a:bodyPr/>
          <a:lstStyle/>
          <a:p>
            <a:r>
              <a:rPr lang="en-US" altLang="en-US"/>
              <a:t>B-Trees</a:t>
            </a:r>
          </a:p>
        </p:txBody>
      </p:sp>
      <p:sp>
        <p:nvSpPr>
          <p:cNvPr id="5" name="Slide Number Placeholder 4"/>
          <p:cNvSpPr>
            <a:spLocks noGrp="1"/>
          </p:cNvSpPr>
          <p:nvPr>
            <p:ph type="sldNum" sz="quarter" idx="12"/>
          </p:nvPr>
        </p:nvSpPr>
        <p:spPr/>
        <p:txBody>
          <a:bodyPr/>
          <a:lstStyle/>
          <a:p>
            <a:fld id="{BF4B589D-6111-4180-9F56-1441D0B05539}" type="slidenum">
              <a:rPr lang="en-US" altLang="en-US"/>
              <a:pPr/>
              <a:t>66</a:t>
            </a:fld>
            <a:endParaRPr lang="en-US"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ln/>
        </p:spPr>
        <p:txBody>
          <a:bodyPr/>
          <a:lstStyle/>
          <a:p>
            <a:r>
              <a:rPr lang="en-GB"/>
              <a:t>Removal from a B-tree</a:t>
            </a:r>
          </a:p>
        </p:txBody>
      </p:sp>
      <p:sp>
        <p:nvSpPr>
          <p:cNvPr id="40963" name="Rectangle 3"/>
          <p:cNvSpPr>
            <a:spLocks noGrp="1" noChangeArrowheads="1"/>
          </p:cNvSpPr>
          <p:nvPr>
            <p:ph idx="1"/>
          </p:nvPr>
        </p:nvSpPr>
        <p:spPr>
          <a:ln/>
        </p:spPr>
        <p:txBody>
          <a:bodyPr/>
          <a:lstStyle/>
          <a:p>
            <a:pPr>
              <a:lnSpc>
                <a:spcPct val="90000"/>
              </a:lnSpc>
            </a:pPr>
            <a:r>
              <a:rPr lang="en-GB" dirty="0"/>
              <a:t>During insertion, the key always goes </a:t>
            </a:r>
            <a:r>
              <a:rPr lang="en-GB" i="1" dirty="0"/>
              <a:t>into</a:t>
            </a:r>
            <a:r>
              <a:rPr lang="en-GB" dirty="0"/>
              <a:t> </a:t>
            </a:r>
            <a:r>
              <a:rPr lang="en-GB" dirty="0" smtClean="0"/>
              <a:t>an internal node of the last level (i.e. a node with leaf children).</a:t>
            </a:r>
          </a:p>
          <a:p>
            <a:pPr>
              <a:lnSpc>
                <a:spcPct val="90000"/>
              </a:lnSpc>
            </a:pPr>
            <a:r>
              <a:rPr lang="en-GB" dirty="0" smtClean="0"/>
              <a:t>For </a:t>
            </a:r>
            <a:r>
              <a:rPr lang="en-GB" dirty="0"/>
              <a:t>deletion we wish to remove </a:t>
            </a:r>
            <a:r>
              <a:rPr lang="en-GB" i="1" dirty="0"/>
              <a:t>from</a:t>
            </a:r>
            <a:r>
              <a:rPr lang="en-GB" dirty="0"/>
              <a:t> </a:t>
            </a:r>
            <a:r>
              <a:rPr lang="en-GB" dirty="0" smtClean="0"/>
              <a:t>such an internal node.  </a:t>
            </a:r>
          </a:p>
          <a:p>
            <a:pPr>
              <a:lnSpc>
                <a:spcPct val="90000"/>
              </a:lnSpc>
            </a:pPr>
            <a:r>
              <a:rPr lang="en-GB" dirty="0" smtClean="0"/>
              <a:t>There </a:t>
            </a:r>
            <a:r>
              <a:rPr lang="en-GB" dirty="0"/>
              <a:t>are </a:t>
            </a:r>
            <a:r>
              <a:rPr lang="en-GB" dirty="0" smtClean="0"/>
              <a:t>two possible situations:</a:t>
            </a:r>
            <a:endParaRPr lang="en-GB" dirty="0"/>
          </a:p>
          <a:p>
            <a:pPr marL="914400" lvl="1" indent="-457200">
              <a:lnSpc>
                <a:spcPct val="90000"/>
              </a:lnSpc>
              <a:buFont typeface="+mj-lt"/>
              <a:buAutoNum type="arabicPeriod"/>
            </a:pPr>
            <a:r>
              <a:rPr lang="en-GB" dirty="0" smtClean="0"/>
              <a:t>If </a:t>
            </a:r>
            <a:r>
              <a:rPr lang="en-GB" dirty="0"/>
              <a:t>the key is already in </a:t>
            </a:r>
            <a:r>
              <a:rPr lang="en-GB" dirty="0" smtClean="0"/>
              <a:t>a node with leaf children: </a:t>
            </a:r>
            <a:r>
              <a:rPr lang="en-GB" dirty="0"/>
              <a:t>remove the key to be </a:t>
            </a:r>
            <a:r>
              <a:rPr lang="en-GB" dirty="0" smtClean="0"/>
              <a:t>deleted.</a:t>
            </a:r>
          </a:p>
          <a:p>
            <a:pPr marL="914400" lvl="1" indent="-457200">
              <a:lnSpc>
                <a:spcPct val="90000"/>
              </a:lnSpc>
              <a:buFont typeface="+mj-lt"/>
              <a:buAutoNum type="arabicPeriod"/>
            </a:pPr>
            <a:r>
              <a:rPr lang="en-GB" dirty="0" smtClean="0"/>
              <a:t>If </a:t>
            </a:r>
            <a:r>
              <a:rPr lang="en-GB" dirty="0"/>
              <a:t>the </a:t>
            </a:r>
            <a:r>
              <a:rPr lang="en-GB" dirty="0" smtClean="0"/>
              <a:t>key’s children are internal nodes then </a:t>
            </a:r>
            <a:r>
              <a:rPr lang="en-GB" dirty="0"/>
              <a:t>it is guaranteed (by the nature of a B-tree) that its predecessor or successor will be in a </a:t>
            </a:r>
            <a:r>
              <a:rPr lang="en-GB" dirty="0" smtClean="0"/>
              <a:t>node with leaf children </a:t>
            </a:r>
          </a:p>
          <a:p>
            <a:pPr marL="1314450" lvl="2" indent="-457200">
              <a:lnSpc>
                <a:spcPct val="90000"/>
              </a:lnSpc>
            </a:pPr>
            <a:r>
              <a:rPr lang="en-GB" dirty="0" smtClean="0"/>
              <a:t>In </a:t>
            </a:r>
            <a:r>
              <a:rPr lang="en-GB" dirty="0"/>
              <a:t>this case we can delete the key and promote the predecessor or successor key to the non-leaf deleted key’s position</a:t>
            </a:r>
            <a:r>
              <a:rPr lang="en-GB" dirty="0" smtClean="0"/>
              <a:t>.</a:t>
            </a:r>
          </a:p>
          <a:p>
            <a:pPr>
              <a:lnSpc>
                <a:spcPct val="90000"/>
              </a:lnSpc>
            </a:pPr>
            <a:r>
              <a:rPr lang="en-GB" dirty="0" smtClean="0"/>
              <a:t>After removing the element, it might be the case that a node is left with less than the minimum number of children! Though still needs to be modified  </a:t>
            </a:r>
            <a:endParaRPr lang="en-GB" dirty="0"/>
          </a:p>
          <a:p>
            <a:pPr marL="914400" lvl="1" indent="-457200">
              <a:lnSpc>
                <a:spcPct val="90000"/>
              </a:lnSpc>
              <a:buFont typeface="+mj-lt"/>
              <a:buAutoNum type="arabicPeriod"/>
            </a:pPr>
            <a:endParaRPr lang="en-GB" dirty="0"/>
          </a:p>
        </p:txBody>
      </p:sp>
      <p:sp>
        <p:nvSpPr>
          <p:cNvPr id="4" name="Footer Placeholder 3"/>
          <p:cNvSpPr>
            <a:spLocks noGrp="1"/>
          </p:cNvSpPr>
          <p:nvPr>
            <p:ph type="ftr" sz="quarter" idx="11"/>
          </p:nvPr>
        </p:nvSpPr>
        <p:spPr/>
        <p:txBody>
          <a:bodyPr/>
          <a:lstStyle/>
          <a:p>
            <a:r>
              <a:rPr lang="en-US" altLang="en-US"/>
              <a:t>B-Trees</a:t>
            </a:r>
          </a:p>
        </p:txBody>
      </p:sp>
      <p:sp>
        <p:nvSpPr>
          <p:cNvPr id="5" name="Slide Number Placeholder 4"/>
          <p:cNvSpPr>
            <a:spLocks noGrp="1"/>
          </p:cNvSpPr>
          <p:nvPr>
            <p:ph type="sldNum" sz="quarter" idx="12"/>
          </p:nvPr>
        </p:nvSpPr>
        <p:spPr/>
        <p:txBody>
          <a:bodyPr/>
          <a:lstStyle/>
          <a:p>
            <a:fld id="{989B7997-11A3-478A-AA00-D2E22193EBB5}" type="slidenum">
              <a:rPr lang="en-US" altLang="en-US"/>
              <a:pPr/>
              <a:t>67</a:t>
            </a:fld>
            <a:endParaRPr lang="en-US" altLang="en-US"/>
          </a:p>
        </p:txBody>
      </p:sp>
      <p:sp>
        <p:nvSpPr>
          <p:cNvPr id="2" name="Right Arrow 1"/>
          <p:cNvSpPr/>
          <p:nvPr/>
        </p:nvSpPr>
        <p:spPr bwMode="auto">
          <a:xfrm>
            <a:off x="5943600" y="5638800"/>
            <a:ext cx="1143000" cy="228600"/>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ln/>
        </p:spPr>
        <p:txBody>
          <a:bodyPr/>
          <a:lstStyle/>
          <a:p>
            <a:r>
              <a:rPr lang="en-GB" dirty="0"/>
              <a:t>Removal from a </a:t>
            </a:r>
            <a:r>
              <a:rPr lang="en-GB" dirty="0" smtClean="0"/>
              <a:t>B-tree</a:t>
            </a:r>
            <a:endParaRPr lang="en-GB" dirty="0"/>
          </a:p>
        </p:txBody>
      </p:sp>
      <p:sp>
        <p:nvSpPr>
          <p:cNvPr id="41987" name="Rectangle 3"/>
          <p:cNvSpPr>
            <a:spLocks noGrp="1" noChangeArrowheads="1"/>
          </p:cNvSpPr>
          <p:nvPr>
            <p:ph idx="1"/>
          </p:nvPr>
        </p:nvSpPr>
        <p:spPr>
          <a:ln/>
        </p:spPr>
        <p:txBody>
          <a:bodyPr/>
          <a:lstStyle/>
          <a:p>
            <a:r>
              <a:rPr lang="en-GB" dirty="0" smtClean="0"/>
              <a:t>If a node has less than the minimum number of children then we have to look at the siblings immediately adjacent to the node in question:  </a:t>
            </a:r>
          </a:p>
          <a:p>
            <a:pPr marL="914400" lvl="1" indent="-457200">
              <a:buFont typeface="+mj-lt"/>
              <a:buAutoNum type="alphaUcPeriod"/>
            </a:pPr>
            <a:r>
              <a:rPr lang="en-GB" dirty="0" smtClean="0"/>
              <a:t>If one of them has more than the min. number of children then we can promote one of its keys to the parent and take the parent key into our lacking node</a:t>
            </a:r>
          </a:p>
          <a:p>
            <a:pPr marL="1314450" lvl="2" indent="-457200"/>
            <a:r>
              <a:rPr lang="en-GB" dirty="0" smtClean="0"/>
              <a:t>This process is called </a:t>
            </a:r>
            <a:r>
              <a:rPr lang="en-GB" b="1" i="1" dirty="0" smtClean="0">
                <a:solidFill>
                  <a:schemeClr val="tx2"/>
                </a:solidFill>
              </a:rPr>
              <a:t>Transfer</a:t>
            </a:r>
            <a:endParaRPr lang="en-GB" dirty="0" smtClean="0"/>
          </a:p>
          <a:p>
            <a:pPr marL="914400" lvl="1" indent="-457200">
              <a:buFont typeface="+mj-lt"/>
              <a:buAutoNum type="alphaUcPeriod"/>
            </a:pPr>
            <a:r>
              <a:rPr lang="en-GB" dirty="0" smtClean="0"/>
              <a:t>If neither of them has more than the min. number of children then the lacking node and one of its neighbours can be combined with their shared parent and the new node will have the correct number of keys; if this step leave the parent with too few keys then we repeat the process up to the root itself</a:t>
            </a:r>
          </a:p>
          <a:p>
            <a:pPr marL="1314450" lvl="2" indent="-457200"/>
            <a:r>
              <a:rPr lang="en-GB" dirty="0" smtClean="0"/>
              <a:t>This process is called </a:t>
            </a:r>
            <a:r>
              <a:rPr lang="en-GB" b="1" i="1" dirty="0" smtClean="0">
                <a:solidFill>
                  <a:schemeClr val="tx2"/>
                </a:solidFill>
              </a:rPr>
              <a:t>Fusion</a:t>
            </a:r>
            <a:endParaRPr lang="en-GB" dirty="0" smtClean="0"/>
          </a:p>
          <a:p>
            <a:pPr lvl="1"/>
            <a:endParaRPr lang="en-GB" dirty="0"/>
          </a:p>
        </p:txBody>
      </p:sp>
      <p:sp>
        <p:nvSpPr>
          <p:cNvPr id="4" name="Footer Placeholder 3"/>
          <p:cNvSpPr>
            <a:spLocks noGrp="1"/>
          </p:cNvSpPr>
          <p:nvPr>
            <p:ph type="ftr" sz="quarter" idx="11"/>
          </p:nvPr>
        </p:nvSpPr>
        <p:spPr/>
        <p:txBody>
          <a:bodyPr/>
          <a:lstStyle/>
          <a:p>
            <a:r>
              <a:rPr lang="en-US" altLang="en-US"/>
              <a:t>B-Trees</a:t>
            </a:r>
          </a:p>
        </p:txBody>
      </p:sp>
      <p:sp>
        <p:nvSpPr>
          <p:cNvPr id="5" name="Slide Number Placeholder 4"/>
          <p:cNvSpPr>
            <a:spLocks noGrp="1"/>
          </p:cNvSpPr>
          <p:nvPr>
            <p:ph type="sldNum" sz="quarter" idx="12"/>
          </p:nvPr>
        </p:nvSpPr>
        <p:spPr/>
        <p:txBody>
          <a:bodyPr/>
          <a:lstStyle/>
          <a:p>
            <a:fld id="{BCA52DDB-22FC-43A1-AF45-8CE8C4C352DB}" type="slidenum">
              <a:rPr lang="en-US" altLang="en-US"/>
              <a:pPr/>
              <a:t>68</a:t>
            </a:fld>
            <a:endParaRPr lang="en-US"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ln/>
        </p:spPr>
        <p:txBody>
          <a:bodyPr/>
          <a:lstStyle/>
          <a:p>
            <a:r>
              <a:rPr lang="en-GB" dirty="0" smtClean="0"/>
              <a:t>Delete Type </a:t>
            </a:r>
            <a:r>
              <a:rPr lang="en-GB" dirty="0"/>
              <a:t>#</a:t>
            </a:r>
            <a:r>
              <a:rPr lang="en-GB" dirty="0" smtClean="0"/>
              <a:t>1</a:t>
            </a:r>
            <a:endParaRPr lang="en-GB" dirty="0"/>
          </a:p>
        </p:txBody>
      </p:sp>
      <p:sp>
        <p:nvSpPr>
          <p:cNvPr id="38" name="Footer Placeholder 2"/>
          <p:cNvSpPr>
            <a:spLocks noGrp="1"/>
          </p:cNvSpPr>
          <p:nvPr>
            <p:ph type="ftr" sz="quarter" idx="11"/>
          </p:nvPr>
        </p:nvSpPr>
        <p:spPr/>
        <p:txBody>
          <a:bodyPr/>
          <a:lstStyle/>
          <a:p>
            <a:r>
              <a:rPr lang="en-US" altLang="en-US"/>
              <a:t>B-Trees</a:t>
            </a:r>
          </a:p>
        </p:txBody>
      </p:sp>
      <p:sp>
        <p:nvSpPr>
          <p:cNvPr id="39" name="Slide Number Placeholder 3"/>
          <p:cNvSpPr>
            <a:spLocks noGrp="1"/>
          </p:cNvSpPr>
          <p:nvPr>
            <p:ph type="sldNum" sz="quarter" idx="12"/>
          </p:nvPr>
        </p:nvSpPr>
        <p:spPr/>
        <p:txBody>
          <a:bodyPr/>
          <a:lstStyle/>
          <a:p>
            <a:fld id="{382F1020-BFCC-494B-AE86-2AAA92351E27}" type="slidenum">
              <a:rPr lang="en-US" altLang="en-US"/>
              <a:pPr/>
              <a:t>69</a:t>
            </a:fld>
            <a:endParaRPr lang="en-US" altLang="en-US"/>
          </a:p>
        </p:txBody>
      </p:sp>
      <p:grpSp>
        <p:nvGrpSpPr>
          <p:cNvPr id="46126" name="Group 46"/>
          <p:cNvGrpSpPr>
            <a:grpSpLocks/>
          </p:cNvGrpSpPr>
          <p:nvPr/>
        </p:nvGrpSpPr>
        <p:grpSpPr bwMode="auto">
          <a:xfrm>
            <a:off x="274669" y="2418703"/>
            <a:ext cx="3429000" cy="1582908"/>
            <a:chOff x="624" y="1392"/>
            <a:chExt cx="4320" cy="1344"/>
          </a:xfrm>
        </p:grpSpPr>
        <p:grpSp>
          <p:nvGrpSpPr>
            <p:cNvPr id="46094" name="Group 14"/>
            <p:cNvGrpSpPr>
              <a:grpSpLocks/>
            </p:cNvGrpSpPr>
            <p:nvPr/>
          </p:nvGrpSpPr>
          <p:grpSpPr bwMode="auto">
            <a:xfrm>
              <a:off x="2160" y="1392"/>
              <a:ext cx="1200" cy="432"/>
              <a:chOff x="2160" y="1392"/>
              <a:chExt cx="1200" cy="432"/>
            </a:xfrm>
          </p:grpSpPr>
          <p:sp>
            <p:nvSpPr>
              <p:cNvPr id="46085"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088"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46089"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46090"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52</a:t>
                </a:r>
              </a:p>
            </p:txBody>
          </p:sp>
        </p:grpSp>
        <p:grpSp>
          <p:nvGrpSpPr>
            <p:cNvPr id="46095" name="Group 15"/>
            <p:cNvGrpSpPr>
              <a:grpSpLocks/>
            </p:cNvGrpSpPr>
            <p:nvPr/>
          </p:nvGrpSpPr>
          <p:grpSpPr bwMode="auto">
            <a:xfrm>
              <a:off x="624" y="2304"/>
              <a:ext cx="1200" cy="432"/>
              <a:chOff x="2160" y="1392"/>
              <a:chExt cx="1200" cy="432"/>
            </a:xfrm>
          </p:grpSpPr>
          <p:sp>
            <p:nvSpPr>
              <p:cNvPr id="46096" name="Rectangle 1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097" name="Rectangle 1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a:t>
                </a:r>
              </a:p>
            </p:txBody>
          </p:sp>
          <p:sp>
            <p:nvSpPr>
              <p:cNvPr id="46098" name="Rectangle 1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46099" name="Rectangle 1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grpSp>
          <p:nvGrpSpPr>
            <p:cNvPr id="46114" name="Group 34"/>
            <p:cNvGrpSpPr>
              <a:grpSpLocks/>
            </p:cNvGrpSpPr>
            <p:nvPr/>
          </p:nvGrpSpPr>
          <p:grpSpPr bwMode="auto">
            <a:xfrm>
              <a:off x="1920" y="2304"/>
              <a:ext cx="816" cy="432"/>
              <a:chOff x="2160" y="2304"/>
              <a:chExt cx="816" cy="432"/>
            </a:xfrm>
          </p:grpSpPr>
          <p:sp>
            <p:nvSpPr>
              <p:cNvPr id="46101"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102"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46103"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grpSp>
          <p:nvGrpSpPr>
            <p:cNvPr id="46105" name="Group 25"/>
            <p:cNvGrpSpPr>
              <a:grpSpLocks/>
            </p:cNvGrpSpPr>
            <p:nvPr/>
          </p:nvGrpSpPr>
          <p:grpSpPr bwMode="auto">
            <a:xfrm>
              <a:off x="3744" y="2304"/>
              <a:ext cx="1200" cy="432"/>
              <a:chOff x="2160" y="1392"/>
              <a:chExt cx="1200" cy="432"/>
            </a:xfrm>
          </p:grpSpPr>
          <p:sp>
            <p:nvSpPr>
              <p:cNvPr id="46106"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107"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56</a:t>
                </a:r>
              </a:p>
            </p:txBody>
          </p:sp>
          <p:sp>
            <p:nvSpPr>
              <p:cNvPr id="46108"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69</a:t>
                </a:r>
              </a:p>
            </p:txBody>
          </p:sp>
          <p:sp>
            <p:nvSpPr>
              <p:cNvPr id="46109"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72</a:t>
                </a:r>
              </a:p>
            </p:txBody>
          </p:sp>
        </p:grpSp>
        <p:sp>
          <p:nvSpPr>
            <p:cNvPr id="46110" name="Line 30"/>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111" name="Line 31"/>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112" name="Line 32"/>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113" name="Line 33"/>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6120" name="Group 40"/>
            <p:cNvGrpSpPr>
              <a:grpSpLocks/>
            </p:cNvGrpSpPr>
            <p:nvPr/>
          </p:nvGrpSpPr>
          <p:grpSpPr bwMode="auto">
            <a:xfrm>
              <a:off x="2832" y="2304"/>
              <a:ext cx="816" cy="432"/>
              <a:chOff x="2160" y="2304"/>
              <a:chExt cx="816" cy="432"/>
            </a:xfrm>
          </p:grpSpPr>
          <p:sp>
            <p:nvSpPr>
              <p:cNvPr id="46121"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122"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46123"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43</a:t>
                </a:r>
              </a:p>
            </p:txBody>
          </p:sp>
        </p:grpSp>
      </p:grpSp>
      <p:sp>
        <p:nvSpPr>
          <p:cNvPr id="46124" name="Text Box 44"/>
          <p:cNvSpPr txBox="1">
            <a:spLocks noChangeArrowheads="1"/>
          </p:cNvSpPr>
          <p:nvPr/>
        </p:nvSpPr>
        <p:spPr bwMode="auto">
          <a:xfrm>
            <a:off x="1147095" y="5087035"/>
            <a:ext cx="55307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GB" sz="1800" dirty="0" smtClean="0"/>
              <a:t>Since </a:t>
            </a:r>
            <a:r>
              <a:rPr lang="en-GB" sz="1800" dirty="0"/>
              <a:t>there are enough</a:t>
            </a:r>
          </a:p>
          <a:p>
            <a:pPr algn="ctr"/>
            <a:r>
              <a:rPr lang="en-GB" sz="1800" dirty="0"/>
              <a:t>keys in the node, just delete it</a:t>
            </a:r>
            <a:endParaRPr lang="en-GB" sz="2800" dirty="0"/>
          </a:p>
        </p:txBody>
      </p:sp>
      <p:sp>
        <p:nvSpPr>
          <p:cNvPr id="46128" name="Text Box 48"/>
          <p:cNvSpPr txBox="1">
            <a:spLocks noChangeArrowheads="1"/>
          </p:cNvSpPr>
          <p:nvPr/>
        </p:nvSpPr>
        <p:spPr bwMode="auto">
          <a:xfrm>
            <a:off x="298601" y="1216710"/>
            <a:ext cx="20697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sz="1800" dirty="0"/>
              <a:t>Assuming a 5-way</a:t>
            </a:r>
          </a:p>
          <a:p>
            <a:pPr algn="ctr"/>
            <a:r>
              <a:rPr lang="en-GB" sz="1800" dirty="0" smtClean="0"/>
              <a:t>B-Tree</a:t>
            </a:r>
            <a:endParaRPr lang="en-GB" sz="2800" i="1" dirty="0">
              <a:effectLst>
                <a:outerShdw blurRad="38100" dist="38100" dir="2700000" algn="tl">
                  <a:srgbClr val="C0C0C0"/>
                </a:outerShdw>
              </a:effectLst>
            </a:endParaRPr>
          </a:p>
        </p:txBody>
      </p:sp>
      <p:grpSp>
        <p:nvGrpSpPr>
          <p:cNvPr id="46" name="Group 45"/>
          <p:cNvGrpSpPr/>
          <p:nvPr/>
        </p:nvGrpSpPr>
        <p:grpSpPr>
          <a:xfrm>
            <a:off x="228600" y="3942703"/>
            <a:ext cx="103981" cy="360983"/>
            <a:chOff x="228600" y="4038600"/>
            <a:chExt cx="207962" cy="655846"/>
          </a:xfrm>
        </p:grpSpPr>
        <p:sp>
          <p:nvSpPr>
            <p:cNvPr id="4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8" name="AutoShape 50"/>
            <p:cNvCxnSpPr>
              <a:cxnSpLocks noChangeShapeType="1"/>
              <a:endCxn id="4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5" name="Group 84"/>
          <p:cNvGrpSpPr/>
          <p:nvPr/>
        </p:nvGrpSpPr>
        <p:grpSpPr>
          <a:xfrm>
            <a:off x="551688" y="3942703"/>
            <a:ext cx="103981" cy="360983"/>
            <a:chOff x="228600" y="4038600"/>
            <a:chExt cx="207962" cy="655846"/>
          </a:xfrm>
        </p:grpSpPr>
        <p:sp>
          <p:nvSpPr>
            <p:cNvPr id="8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87" name="AutoShape 50"/>
            <p:cNvCxnSpPr>
              <a:cxnSpLocks noChangeShapeType="1"/>
              <a:endCxn id="8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8" name="Group 87"/>
          <p:cNvGrpSpPr/>
          <p:nvPr/>
        </p:nvGrpSpPr>
        <p:grpSpPr>
          <a:xfrm>
            <a:off x="856488" y="3942703"/>
            <a:ext cx="103981" cy="360983"/>
            <a:chOff x="228600" y="4038600"/>
            <a:chExt cx="207962" cy="655846"/>
          </a:xfrm>
        </p:grpSpPr>
        <p:sp>
          <p:nvSpPr>
            <p:cNvPr id="8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90" name="AutoShape 50"/>
            <p:cNvCxnSpPr>
              <a:cxnSpLocks noChangeShapeType="1"/>
              <a:endCxn id="8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1" name="Group 90"/>
          <p:cNvGrpSpPr/>
          <p:nvPr/>
        </p:nvGrpSpPr>
        <p:grpSpPr>
          <a:xfrm>
            <a:off x="1161288" y="3942703"/>
            <a:ext cx="103981" cy="360983"/>
            <a:chOff x="228600" y="4038600"/>
            <a:chExt cx="207962" cy="655846"/>
          </a:xfrm>
        </p:grpSpPr>
        <p:sp>
          <p:nvSpPr>
            <p:cNvPr id="9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93" name="AutoShape 50"/>
            <p:cNvCxnSpPr>
              <a:cxnSpLocks noChangeShapeType="1"/>
              <a:endCxn id="9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7" name="Group 96"/>
          <p:cNvGrpSpPr/>
          <p:nvPr/>
        </p:nvGrpSpPr>
        <p:grpSpPr>
          <a:xfrm>
            <a:off x="1265269" y="3942703"/>
            <a:ext cx="103981" cy="360983"/>
            <a:chOff x="228600" y="4038600"/>
            <a:chExt cx="207962" cy="655846"/>
          </a:xfrm>
        </p:grpSpPr>
        <p:sp>
          <p:nvSpPr>
            <p:cNvPr id="9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99" name="AutoShape 50"/>
            <p:cNvCxnSpPr>
              <a:cxnSpLocks noChangeShapeType="1"/>
              <a:endCxn id="9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0" name="Group 99"/>
          <p:cNvGrpSpPr/>
          <p:nvPr/>
        </p:nvGrpSpPr>
        <p:grpSpPr>
          <a:xfrm>
            <a:off x="1588357" y="3942703"/>
            <a:ext cx="103981" cy="360983"/>
            <a:chOff x="228600" y="4038600"/>
            <a:chExt cx="207962" cy="655846"/>
          </a:xfrm>
        </p:grpSpPr>
        <p:sp>
          <p:nvSpPr>
            <p:cNvPr id="10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2" name="AutoShape 50"/>
            <p:cNvCxnSpPr>
              <a:cxnSpLocks noChangeShapeType="1"/>
              <a:endCxn id="10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 name="Group 102"/>
          <p:cNvGrpSpPr/>
          <p:nvPr/>
        </p:nvGrpSpPr>
        <p:grpSpPr>
          <a:xfrm>
            <a:off x="1893157" y="3942703"/>
            <a:ext cx="103981" cy="360983"/>
            <a:chOff x="228600" y="4038600"/>
            <a:chExt cx="207962" cy="655846"/>
          </a:xfrm>
        </p:grpSpPr>
        <p:sp>
          <p:nvSpPr>
            <p:cNvPr id="10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5" name="AutoShape 50"/>
            <p:cNvCxnSpPr>
              <a:cxnSpLocks noChangeShapeType="1"/>
              <a:endCxn id="10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6" name="Group 105"/>
          <p:cNvGrpSpPr/>
          <p:nvPr/>
        </p:nvGrpSpPr>
        <p:grpSpPr>
          <a:xfrm>
            <a:off x="1981200" y="3942703"/>
            <a:ext cx="103981" cy="360983"/>
            <a:chOff x="228600" y="4038600"/>
            <a:chExt cx="207962" cy="655846"/>
          </a:xfrm>
        </p:grpSpPr>
        <p:sp>
          <p:nvSpPr>
            <p:cNvPr id="10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8" name="AutoShape 50"/>
            <p:cNvCxnSpPr>
              <a:cxnSpLocks noChangeShapeType="1"/>
              <a:endCxn id="10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9" name="Group 108"/>
          <p:cNvGrpSpPr/>
          <p:nvPr/>
        </p:nvGrpSpPr>
        <p:grpSpPr>
          <a:xfrm>
            <a:off x="2304288" y="3942703"/>
            <a:ext cx="103981" cy="360983"/>
            <a:chOff x="228600" y="4038600"/>
            <a:chExt cx="207962" cy="655846"/>
          </a:xfrm>
        </p:grpSpPr>
        <p:sp>
          <p:nvSpPr>
            <p:cNvPr id="11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1" name="AutoShape 50"/>
            <p:cNvCxnSpPr>
              <a:cxnSpLocks noChangeShapeType="1"/>
              <a:endCxn id="11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2" name="Group 111"/>
          <p:cNvGrpSpPr/>
          <p:nvPr/>
        </p:nvGrpSpPr>
        <p:grpSpPr>
          <a:xfrm>
            <a:off x="2609088" y="3942703"/>
            <a:ext cx="103981" cy="360983"/>
            <a:chOff x="228600" y="4038600"/>
            <a:chExt cx="207962" cy="655846"/>
          </a:xfrm>
        </p:grpSpPr>
        <p:sp>
          <p:nvSpPr>
            <p:cNvPr id="11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4" name="AutoShape 50"/>
            <p:cNvCxnSpPr>
              <a:cxnSpLocks noChangeShapeType="1"/>
              <a:endCxn id="11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5" name="Group 114"/>
          <p:cNvGrpSpPr/>
          <p:nvPr/>
        </p:nvGrpSpPr>
        <p:grpSpPr>
          <a:xfrm>
            <a:off x="2743200" y="3942703"/>
            <a:ext cx="103981" cy="360983"/>
            <a:chOff x="228600" y="4038600"/>
            <a:chExt cx="207962" cy="655846"/>
          </a:xfrm>
        </p:grpSpPr>
        <p:sp>
          <p:nvSpPr>
            <p:cNvPr id="11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7" name="AutoShape 50"/>
            <p:cNvCxnSpPr>
              <a:cxnSpLocks noChangeShapeType="1"/>
              <a:endCxn id="11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8" name="Group 117"/>
          <p:cNvGrpSpPr/>
          <p:nvPr/>
        </p:nvGrpSpPr>
        <p:grpSpPr>
          <a:xfrm>
            <a:off x="3066288" y="3942703"/>
            <a:ext cx="103981" cy="360983"/>
            <a:chOff x="228600" y="4038600"/>
            <a:chExt cx="207962" cy="655846"/>
          </a:xfrm>
        </p:grpSpPr>
        <p:sp>
          <p:nvSpPr>
            <p:cNvPr id="11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20" name="AutoShape 50"/>
            <p:cNvCxnSpPr>
              <a:cxnSpLocks noChangeShapeType="1"/>
              <a:endCxn id="11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 name="Group 120"/>
          <p:cNvGrpSpPr/>
          <p:nvPr/>
        </p:nvGrpSpPr>
        <p:grpSpPr>
          <a:xfrm>
            <a:off x="3371088" y="3942703"/>
            <a:ext cx="103981" cy="360983"/>
            <a:chOff x="228600" y="4038600"/>
            <a:chExt cx="207962" cy="655846"/>
          </a:xfrm>
        </p:grpSpPr>
        <p:sp>
          <p:nvSpPr>
            <p:cNvPr id="12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23" name="AutoShape 50"/>
            <p:cNvCxnSpPr>
              <a:cxnSpLocks noChangeShapeType="1"/>
              <a:endCxn id="12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4" name="Group 123"/>
          <p:cNvGrpSpPr/>
          <p:nvPr/>
        </p:nvGrpSpPr>
        <p:grpSpPr>
          <a:xfrm>
            <a:off x="3627469" y="3942703"/>
            <a:ext cx="103981" cy="360983"/>
            <a:chOff x="228600" y="4038600"/>
            <a:chExt cx="207962" cy="655846"/>
          </a:xfrm>
        </p:grpSpPr>
        <p:sp>
          <p:nvSpPr>
            <p:cNvPr id="12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26" name="AutoShape 50"/>
            <p:cNvCxnSpPr>
              <a:cxnSpLocks noChangeShapeType="1"/>
              <a:endCxn id="12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8" name="Group 14"/>
          <p:cNvGrpSpPr>
            <a:grpSpLocks/>
          </p:cNvGrpSpPr>
          <p:nvPr/>
        </p:nvGrpSpPr>
        <p:grpSpPr bwMode="auto">
          <a:xfrm>
            <a:off x="6677819" y="2458417"/>
            <a:ext cx="952500" cy="508792"/>
            <a:chOff x="2160" y="1392"/>
            <a:chExt cx="1200" cy="432"/>
          </a:xfrm>
        </p:grpSpPr>
        <p:sp>
          <p:nvSpPr>
            <p:cNvPr id="151"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2"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153"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154"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52</a:t>
              </a:r>
            </a:p>
          </p:txBody>
        </p:sp>
      </p:grpSp>
      <p:sp>
        <p:nvSpPr>
          <p:cNvPr id="147" name="Rectangle 16"/>
          <p:cNvSpPr>
            <a:spLocks noChangeArrowheads="1"/>
          </p:cNvSpPr>
          <p:nvPr/>
        </p:nvSpPr>
        <p:spPr bwMode="auto">
          <a:xfrm>
            <a:off x="5735637" y="3532533"/>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Rectangle 18"/>
          <p:cNvSpPr>
            <a:spLocks noChangeArrowheads="1"/>
          </p:cNvSpPr>
          <p:nvPr/>
        </p:nvSpPr>
        <p:spPr bwMode="auto">
          <a:xfrm>
            <a:off x="5801519" y="3589065"/>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150" name="Rectangle 19"/>
          <p:cNvSpPr>
            <a:spLocks noChangeArrowheads="1"/>
          </p:cNvSpPr>
          <p:nvPr/>
        </p:nvSpPr>
        <p:spPr bwMode="auto">
          <a:xfrm>
            <a:off x="6106319" y="3589065"/>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130" name="Group 34"/>
          <p:cNvGrpSpPr>
            <a:grpSpLocks/>
          </p:cNvGrpSpPr>
          <p:nvPr/>
        </p:nvGrpSpPr>
        <p:grpSpPr bwMode="auto">
          <a:xfrm>
            <a:off x="6487319" y="3532533"/>
            <a:ext cx="647700" cy="508792"/>
            <a:chOff x="2160" y="2304"/>
            <a:chExt cx="816" cy="432"/>
          </a:xfrm>
        </p:grpSpPr>
        <p:sp>
          <p:nvSpPr>
            <p:cNvPr id="144"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5"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146"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grpSp>
        <p:nvGrpSpPr>
          <p:cNvPr id="131" name="Group 25"/>
          <p:cNvGrpSpPr>
            <a:grpSpLocks/>
          </p:cNvGrpSpPr>
          <p:nvPr/>
        </p:nvGrpSpPr>
        <p:grpSpPr bwMode="auto">
          <a:xfrm>
            <a:off x="7935119" y="3532533"/>
            <a:ext cx="952500" cy="508792"/>
            <a:chOff x="2160" y="1392"/>
            <a:chExt cx="1200" cy="432"/>
          </a:xfrm>
        </p:grpSpPr>
        <p:sp>
          <p:nvSpPr>
            <p:cNvPr id="140"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1"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56</a:t>
              </a:r>
            </a:p>
          </p:txBody>
        </p:sp>
        <p:sp>
          <p:nvSpPr>
            <p:cNvPr id="142"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69</a:t>
              </a:r>
            </a:p>
          </p:txBody>
        </p:sp>
        <p:sp>
          <p:nvSpPr>
            <p:cNvPr id="143"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72</a:t>
              </a:r>
            </a:p>
          </p:txBody>
        </p:sp>
      </p:grpSp>
      <p:sp>
        <p:nvSpPr>
          <p:cNvPr id="132" name="Line 30"/>
          <p:cNvSpPr>
            <a:spLocks noChangeShapeType="1"/>
          </p:cNvSpPr>
          <p:nvPr/>
        </p:nvSpPr>
        <p:spPr bwMode="auto">
          <a:xfrm flipH="1">
            <a:off x="6411119" y="2967209"/>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3" name="Line 31"/>
          <p:cNvSpPr>
            <a:spLocks noChangeShapeType="1"/>
          </p:cNvSpPr>
          <p:nvPr/>
        </p:nvSpPr>
        <p:spPr bwMode="auto">
          <a:xfrm flipH="1">
            <a:off x="6906419" y="2967209"/>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4" name="Line 32"/>
          <p:cNvSpPr>
            <a:spLocks noChangeShapeType="1"/>
          </p:cNvSpPr>
          <p:nvPr/>
        </p:nvSpPr>
        <p:spPr bwMode="auto">
          <a:xfrm>
            <a:off x="7630319" y="2967209"/>
            <a:ext cx="3048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5" name="Line 33"/>
          <p:cNvSpPr>
            <a:spLocks noChangeShapeType="1"/>
          </p:cNvSpPr>
          <p:nvPr/>
        </p:nvSpPr>
        <p:spPr bwMode="auto">
          <a:xfrm>
            <a:off x="7325519" y="2967209"/>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6" name="Group 40"/>
          <p:cNvGrpSpPr>
            <a:grpSpLocks/>
          </p:cNvGrpSpPr>
          <p:nvPr/>
        </p:nvGrpSpPr>
        <p:grpSpPr bwMode="auto">
          <a:xfrm>
            <a:off x="7211219" y="3532533"/>
            <a:ext cx="647700" cy="508792"/>
            <a:chOff x="2160" y="2304"/>
            <a:chExt cx="816" cy="432"/>
          </a:xfrm>
        </p:grpSpPr>
        <p:sp>
          <p:nvSpPr>
            <p:cNvPr id="137"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8"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139"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43</a:t>
              </a:r>
            </a:p>
          </p:txBody>
        </p:sp>
      </p:grpSp>
      <p:grpSp>
        <p:nvGrpSpPr>
          <p:cNvPr id="158" name="Group 157"/>
          <p:cNvGrpSpPr/>
          <p:nvPr/>
        </p:nvGrpSpPr>
        <p:grpSpPr>
          <a:xfrm>
            <a:off x="5735638" y="3982417"/>
            <a:ext cx="103981" cy="360983"/>
            <a:chOff x="228600" y="4038600"/>
            <a:chExt cx="207962" cy="655846"/>
          </a:xfrm>
        </p:grpSpPr>
        <p:sp>
          <p:nvSpPr>
            <p:cNvPr id="15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60" name="AutoShape 50"/>
            <p:cNvCxnSpPr>
              <a:cxnSpLocks noChangeShapeType="1"/>
              <a:endCxn id="15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1" name="Group 160"/>
          <p:cNvGrpSpPr/>
          <p:nvPr/>
        </p:nvGrpSpPr>
        <p:grpSpPr>
          <a:xfrm>
            <a:off x="6040438" y="3982417"/>
            <a:ext cx="103981" cy="360983"/>
            <a:chOff x="228600" y="4038600"/>
            <a:chExt cx="207962" cy="655846"/>
          </a:xfrm>
        </p:grpSpPr>
        <p:sp>
          <p:nvSpPr>
            <p:cNvPr id="16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63" name="AutoShape 50"/>
            <p:cNvCxnSpPr>
              <a:cxnSpLocks noChangeShapeType="1"/>
              <a:endCxn id="16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 name="Group 163"/>
          <p:cNvGrpSpPr/>
          <p:nvPr/>
        </p:nvGrpSpPr>
        <p:grpSpPr>
          <a:xfrm>
            <a:off x="6345238" y="3982417"/>
            <a:ext cx="103981" cy="360983"/>
            <a:chOff x="228600" y="4038600"/>
            <a:chExt cx="207962" cy="655846"/>
          </a:xfrm>
        </p:grpSpPr>
        <p:sp>
          <p:nvSpPr>
            <p:cNvPr id="16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66" name="AutoShape 50"/>
            <p:cNvCxnSpPr>
              <a:cxnSpLocks noChangeShapeType="1"/>
              <a:endCxn id="16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7" name="Group 166"/>
          <p:cNvGrpSpPr/>
          <p:nvPr/>
        </p:nvGrpSpPr>
        <p:grpSpPr>
          <a:xfrm>
            <a:off x="6449219" y="3982417"/>
            <a:ext cx="103981" cy="360983"/>
            <a:chOff x="228600" y="4038600"/>
            <a:chExt cx="207962" cy="655846"/>
          </a:xfrm>
        </p:grpSpPr>
        <p:sp>
          <p:nvSpPr>
            <p:cNvPr id="16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69" name="AutoShape 50"/>
            <p:cNvCxnSpPr>
              <a:cxnSpLocks noChangeShapeType="1"/>
              <a:endCxn id="16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0" name="Group 169"/>
          <p:cNvGrpSpPr/>
          <p:nvPr/>
        </p:nvGrpSpPr>
        <p:grpSpPr>
          <a:xfrm>
            <a:off x="6772307" y="3982417"/>
            <a:ext cx="103981" cy="360983"/>
            <a:chOff x="228600" y="4038600"/>
            <a:chExt cx="207962" cy="655846"/>
          </a:xfrm>
        </p:grpSpPr>
        <p:sp>
          <p:nvSpPr>
            <p:cNvPr id="17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72" name="AutoShape 50"/>
            <p:cNvCxnSpPr>
              <a:cxnSpLocks noChangeShapeType="1"/>
              <a:endCxn id="17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3" name="Group 172"/>
          <p:cNvGrpSpPr/>
          <p:nvPr/>
        </p:nvGrpSpPr>
        <p:grpSpPr>
          <a:xfrm>
            <a:off x="7077107" y="3982417"/>
            <a:ext cx="103981" cy="360983"/>
            <a:chOff x="228600" y="4038600"/>
            <a:chExt cx="207962" cy="655846"/>
          </a:xfrm>
        </p:grpSpPr>
        <p:sp>
          <p:nvSpPr>
            <p:cNvPr id="17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75" name="AutoShape 50"/>
            <p:cNvCxnSpPr>
              <a:cxnSpLocks noChangeShapeType="1"/>
              <a:endCxn id="17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6" name="Group 175"/>
          <p:cNvGrpSpPr/>
          <p:nvPr/>
        </p:nvGrpSpPr>
        <p:grpSpPr>
          <a:xfrm>
            <a:off x="7165150" y="3982417"/>
            <a:ext cx="103981" cy="360983"/>
            <a:chOff x="228600" y="4038600"/>
            <a:chExt cx="207962" cy="655846"/>
          </a:xfrm>
        </p:grpSpPr>
        <p:sp>
          <p:nvSpPr>
            <p:cNvPr id="17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78" name="AutoShape 50"/>
            <p:cNvCxnSpPr>
              <a:cxnSpLocks noChangeShapeType="1"/>
              <a:endCxn id="17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9" name="Group 178"/>
          <p:cNvGrpSpPr/>
          <p:nvPr/>
        </p:nvGrpSpPr>
        <p:grpSpPr>
          <a:xfrm>
            <a:off x="7488238" y="3982417"/>
            <a:ext cx="103981" cy="360983"/>
            <a:chOff x="228600" y="4038600"/>
            <a:chExt cx="207962" cy="655846"/>
          </a:xfrm>
        </p:grpSpPr>
        <p:sp>
          <p:nvSpPr>
            <p:cNvPr id="18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81" name="AutoShape 50"/>
            <p:cNvCxnSpPr>
              <a:cxnSpLocks noChangeShapeType="1"/>
              <a:endCxn id="18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2" name="Group 181"/>
          <p:cNvGrpSpPr/>
          <p:nvPr/>
        </p:nvGrpSpPr>
        <p:grpSpPr>
          <a:xfrm>
            <a:off x="7793038" y="3982417"/>
            <a:ext cx="103981" cy="360983"/>
            <a:chOff x="228600" y="4038600"/>
            <a:chExt cx="207962" cy="655846"/>
          </a:xfrm>
        </p:grpSpPr>
        <p:sp>
          <p:nvSpPr>
            <p:cNvPr id="18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84" name="AutoShape 50"/>
            <p:cNvCxnSpPr>
              <a:cxnSpLocks noChangeShapeType="1"/>
              <a:endCxn id="18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5" name="Group 184"/>
          <p:cNvGrpSpPr/>
          <p:nvPr/>
        </p:nvGrpSpPr>
        <p:grpSpPr>
          <a:xfrm>
            <a:off x="7927150" y="3982417"/>
            <a:ext cx="103981" cy="360983"/>
            <a:chOff x="228600" y="4038600"/>
            <a:chExt cx="207962" cy="655846"/>
          </a:xfrm>
        </p:grpSpPr>
        <p:sp>
          <p:nvSpPr>
            <p:cNvPr id="18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87" name="AutoShape 50"/>
            <p:cNvCxnSpPr>
              <a:cxnSpLocks noChangeShapeType="1"/>
              <a:endCxn id="18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8" name="Group 187"/>
          <p:cNvGrpSpPr/>
          <p:nvPr/>
        </p:nvGrpSpPr>
        <p:grpSpPr>
          <a:xfrm>
            <a:off x="8250238" y="3982417"/>
            <a:ext cx="103981" cy="360983"/>
            <a:chOff x="228600" y="4038600"/>
            <a:chExt cx="207962" cy="655846"/>
          </a:xfrm>
        </p:grpSpPr>
        <p:sp>
          <p:nvSpPr>
            <p:cNvPr id="18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90" name="AutoShape 50"/>
            <p:cNvCxnSpPr>
              <a:cxnSpLocks noChangeShapeType="1"/>
              <a:endCxn id="18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1" name="Group 190"/>
          <p:cNvGrpSpPr/>
          <p:nvPr/>
        </p:nvGrpSpPr>
        <p:grpSpPr>
          <a:xfrm>
            <a:off x="8555038" y="3982417"/>
            <a:ext cx="103981" cy="360983"/>
            <a:chOff x="228600" y="4038600"/>
            <a:chExt cx="207962" cy="655846"/>
          </a:xfrm>
        </p:grpSpPr>
        <p:sp>
          <p:nvSpPr>
            <p:cNvPr id="19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93" name="AutoShape 50"/>
            <p:cNvCxnSpPr>
              <a:cxnSpLocks noChangeShapeType="1"/>
              <a:endCxn id="19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4" name="Group 193"/>
          <p:cNvGrpSpPr/>
          <p:nvPr/>
        </p:nvGrpSpPr>
        <p:grpSpPr>
          <a:xfrm>
            <a:off x="8811419" y="3982417"/>
            <a:ext cx="103981" cy="360983"/>
            <a:chOff x="228600" y="4038600"/>
            <a:chExt cx="207962" cy="655846"/>
          </a:xfrm>
        </p:grpSpPr>
        <p:sp>
          <p:nvSpPr>
            <p:cNvPr id="19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96" name="AutoShape 50"/>
            <p:cNvCxnSpPr>
              <a:cxnSpLocks noChangeShapeType="1"/>
              <a:endCxn id="19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Right Arrow 1"/>
          <p:cNvSpPr/>
          <p:nvPr/>
        </p:nvSpPr>
        <p:spPr bwMode="auto">
          <a:xfrm>
            <a:off x="3886200" y="3136581"/>
            <a:ext cx="1295400" cy="444819"/>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 name="TextBox 2"/>
          <p:cNvSpPr txBox="1"/>
          <p:nvPr/>
        </p:nvSpPr>
        <p:spPr>
          <a:xfrm>
            <a:off x="3886200" y="2712812"/>
            <a:ext cx="1295400" cy="400110"/>
          </a:xfrm>
          <a:prstGeom prst="rect">
            <a:avLst/>
          </a:prstGeom>
          <a:noFill/>
        </p:spPr>
        <p:txBody>
          <a:bodyPr wrap="square" rtlCol="0">
            <a:spAutoFit/>
          </a:bodyPr>
          <a:lstStyle/>
          <a:p>
            <a:r>
              <a:rPr lang="es-CL" dirty="0" err="1" smtClean="0"/>
              <a:t>Delete</a:t>
            </a:r>
            <a:r>
              <a:rPr lang="es-CL" dirty="0" smtClean="0"/>
              <a: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6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24" grpId="0"/>
      <p:bldP spid="147" grpId="0" animBg="1"/>
      <p:bldP spid="149" grpId="0" animBg="1"/>
      <p:bldP spid="150" grpId="0" animBg="1"/>
      <p:bldP spid="132" grpId="0" animBg="1"/>
      <p:bldP spid="133" grpId="0" animBg="1"/>
      <p:bldP spid="134" grpId="0" animBg="1"/>
      <p:bldP spid="1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smtClean="0"/>
              <a:t>Traversals	</a:t>
            </a:r>
          </a:p>
        </p:txBody>
      </p:sp>
      <p:sp>
        <p:nvSpPr>
          <p:cNvPr id="734211" name="Rectangle 3" descr="Rectangle: Click to edit Master text styles&#10;Second level&#10;Third level&#10;Fourth level&#10;Fifth level"/>
          <p:cNvSpPr>
            <a:spLocks noGrp="1" noChangeArrowheads="1"/>
          </p:cNvSpPr>
          <p:nvPr>
            <p:ph idx="1"/>
          </p:nvPr>
        </p:nvSpPr>
        <p:spPr/>
        <p:txBody>
          <a:bodyPr/>
          <a:lstStyle/>
          <a:p>
            <a:r>
              <a:rPr lang="en-US" dirty="0" smtClean="0"/>
              <a:t>Which traversal should we use?</a:t>
            </a:r>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An </a:t>
            </a:r>
            <a:r>
              <a:rPr lang="en-US" dirty="0" err="1" smtClean="0"/>
              <a:t>inorder</a:t>
            </a:r>
            <a:r>
              <a:rPr lang="en-US" dirty="0" smtClean="0"/>
              <a:t> traversal visits the keys in increasing order!</a:t>
            </a:r>
          </a:p>
          <a:p>
            <a:pPr lvl="1"/>
            <a:r>
              <a:rPr lang="en-US" dirty="0" smtClean="0"/>
              <a:t>1-2-4-6-8-9</a:t>
            </a:r>
          </a:p>
          <a:p>
            <a:pPr lvl="1"/>
            <a:endParaRPr lang="en-US" dirty="0" smtClean="0"/>
          </a:p>
        </p:txBody>
      </p:sp>
      <p:sp>
        <p:nvSpPr>
          <p:cNvPr id="55298" name="Slide Number Placeholder 5"/>
          <p:cNvSpPr>
            <a:spLocks noGrp="1"/>
          </p:cNvSpPr>
          <p:nvPr>
            <p:ph type="sldNum" sz="quarter" idx="12"/>
          </p:nvPr>
        </p:nvSpPr>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fld id="{4BBB0C59-1401-4E39-99B7-AB8327B5E67B}" type="slidenum">
              <a:rPr lang="en-US" smtClean="0"/>
              <a:pPr/>
              <a:t>7</a:t>
            </a:fld>
            <a:endParaRPr lang="en-US" smtClean="0"/>
          </a:p>
        </p:txBody>
      </p:sp>
      <p:grpSp>
        <p:nvGrpSpPr>
          <p:cNvPr id="55301" name="Group 4"/>
          <p:cNvGrpSpPr>
            <a:grpSpLocks/>
          </p:cNvGrpSpPr>
          <p:nvPr/>
        </p:nvGrpSpPr>
        <p:grpSpPr bwMode="auto">
          <a:xfrm>
            <a:off x="2438400" y="1981200"/>
            <a:ext cx="3962400" cy="1812925"/>
            <a:chOff x="2953" y="2544"/>
            <a:chExt cx="2496" cy="1142"/>
          </a:xfrm>
        </p:grpSpPr>
        <p:sp>
          <p:nvSpPr>
            <p:cNvPr id="55302" name="Oval 5"/>
            <p:cNvSpPr>
              <a:spLocks noChangeArrowheads="1"/>
            </p:cNvSpPr>
            <p:nvPr/>
          </p:nvSpPr>
          <p:spPr bwMode="auto">
            <a:xfrm>
              <a:off x="4080" y="2544"/>
              <a:ext cx="202" cy="20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6</a:t>
              </a:r>
            </a:p>
          </p:txBody>
        </p:sp>
        <p:sp>
          <p:nvSpPr>
            <p:cNvPr id="55303" name="Oval 6"/>
            <p:cNvSpPr>
              <a:spLocks noChangeArrowheads="1"/>
            </p:cNvSpPr>
            <p:nvPr/>
          </p:nvSpPr>
          <p:spPr bwMode="auto">
            <a:xfrm>
              <a:off x="4969" y="2866"/>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55304" name="Oval 7"/>
            <p:cNvSpPr>
              <a:spLocks noChangeArrowheads="1"/>
            </p:cNvSpPr>
            <p:nvPr/>
          </p:nvSpPr>
          <p:spPr bwMode="auto">
            <a:xfrm>
              <a:off x="3480" y="2866"/>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2</a:t>
              </a:r>
            </a:p>
          </p:txBody>
        </p:sp>
        <p:sp>
          <p:nvSpPr>
            <p:cNvPr id="55305" name="Oval 8"/>
            <p:cNvSpPr>
              <a:spLocks noChangeArrowheads="1"/>
            </p:cNvSpPr>
            <p:nvPr/>
          </p:nvSpPr>
          <p:spPr bwMode="auto">
            <a:xfrm>
              <a:off x="3850" y="3178"/>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4</a:t>
              </a:r>
            </a:p>
          </p:txBody>
        </p:sp>
        <p:sp>
          <p:nvSpPr>
            <p:cNvPr id="55306" name="Rectangle 9"/>
            <p:cNvSpPr>
              <a:spLocks noChangeAspect="1" noChangeArrowheads="1"/>
            </p:cNvSpPr>
            <p:nvPr/>
          </p:nvSpPr>
          <p:spPr bwMode="auto">
            <a:xfrm>
              <a:off x="3694"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5307" name="Rectangle 10"/>
            <p:cNvSpPr>
              <a:spLocks noChangeAspect="1" noChangeArrowheads="1"/>
            </p:cNvSpPr>
            <p:nvPr/>
          </p:nvSpPr>
          <p:spPr bwMode="auto">
            <a:xfrm>
              <a:off x="4063" y="354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5308" name="Rectangle 11"/>
            <p:cNvSpPr>
              <a:spLocks noChangeAspect="1" noChangeArrowheads="1"/>
            </p:cNvSpPr>
            <p:nvPr/>
          </p:nvSpPr>
          <p:spPr bwMode="auto">
            <a:xfrm>
              <a:off x="5304" y="3206"/>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5309" name="AutoShape 12"/>
            <p:cNvCxnSpPr>
              <a:cxnSpLocks noChangeShapeType="1"/>
              <a:stCxn id="55302" idx="3"/>
              <a:endCxn id="55304" idx="7"/>
            </p:cNvCxnSpPr>
            <p:nvPr/>
          </p:nvCxnSpPr>
          <p:spPr bwMode="auto">
            <a:xfrm flipH="1">
              <a:off x="3652" y="2721"/>
              <a:ext cx="458" cy="17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0" name="AutoShape 13"/>
            <p:cNvCxnSpPr>
              <a:cxnSpLocks noChangeShapeType="1"/>
              <a:stCxn id="55303" idx="1"/>
              <a:endCxn id="55302" idx="5"/>
            </p:cNvCxnSpPr>
            <p:nvPr/>
          </p:nvCxnSpPr>
          <p:spPr bwMode="auto">
            <a:xfrm flipH="1" flipV="1">
              <a:off x="4252" y="2722"/>
              <a:ext cx="746" cy="16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1" name="AutoShape 14"/>
            <p:cNvCxnSpPr>
              <a:cxnSpLocks noChangeShapeType="1"/>
              <a:stCxn id="55308" idx="0"/>
              <a:endCxn id="55303" idx="5"/>
            </p:cNvCxnSpPr>
            <p:nvPr/>
          </p:nvCxnSpPr>
          <p:spPr bwMode="auto">
            <a:xfrm flipH="1" flipV="1">
              <a:off x="5141" y="3044"/>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2" name="AutoShape 15"/>
            <p:cNvCxnSpPr>
              <a:cxnSpLocks noChangeShapeType="1"/>
              <a:stCxn id="55322" idx="7"/>
              <a:endCxn id="55303" idx="3"/>
            </p:cNvCxnSpPr>
            <p:nvPr/>
          </p:nvCxnSpPr>
          <p:spPr bwMode="auto">
            <a:xfrm flipV="1">
              <a:off x="4830" y="3044"/>
              <a:ext cx="16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3" name="AutoShape 16"/>
            <p:cNvCxnSpPr>
              <a:cxnSpLocks noChangeShapeType="1"/>
              <a:stCxn id="55307" idx="0"/>
              <a:endCxn id="55305" idx="5"/>
            </p:cNvCxnSpPr>
            <p:nvPr/>
          </p:nvCxnSpPr>
          <p:spPr bwMode="auto">
            <a:xfrm flipH="1" flipV="1">
              <a:off x="4022" y="335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4" name="AutoShape 17"/>
            <p:cNvCxnSpPr>
              <a:cxnSpLocks noChangeShapeType="1"/>
              <a:stCxn id="55306" idx="0"/>
              <a:endCxn id="55305" idx="3"/>
            </p:cNvCxnSpPr>
            <p:nvPr/>
          </p:nvCxnSpPr>
          <p:spPr bwMode="auto">
            <a:xfrm flipV="1">
              <a:off x="3767" y="335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5" name="AutoShape 18"/>
            <p:cNvCxnSpPr>
              <a:cxnSpLocks noChangeShapeType="1"/>
              <a:stCxn id="55317" idx="7"/>
              <a:endCxn id="55304" idx="3"/>
            </p:cNvCxnSpPr>
            <p:nvPr/>
          </p:nvCxnSpPr>
          <p:spPr bwMode="auto">
            <a:xfrm flipV="1">
              <a:off x="3282" y="3044"/>
              <a:ext cx="227"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6" name="AutoShape 19"/>
            <p:cNvCxnSpPr>
              <a:cxnSpLocks noChangeShapeType="1"/>
              <a:stCxn id="55305" idx="1"/>
              <a:endCxn id="55304" idx="5"/>
            </p:cNvCxnSpPr>
            <p:nvPr/>
          </p:nvCxnSpPr>
          <p:spPr bwMode="auto">
            <a:xfrm flipH="1" flipV="1">
              <a:off x="3652" y="3044"/>
              <a:ext cx="228" cy="15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17" name="Oval 20"/>
            <p:cNvSpPr>
              <a:spLocks noChangeArrowheads="1"/>
            </p:cNvSpPr>
            <p:nvPr/>
          </p:nvSpPr>
          <p:spPr bwMode="auto">
            <a:xfrm>
              <a:off x="3110" y="3178"/>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55318" name="Rectangle 21"/>
            <p:cNvSpPr>
              <a:spLocks noChangeAspect="1" noChangeArrowheads="1"/>
            </p:cNvSpPr>
            <p:nvPr/>
          </p:nvSpPr>
          <p:spPr bwMode="auto">
            <a:xfrm>
              <a:off x="2953"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5319" name="Rectangle 22"/>
            <p:cNvSpPr>
              <a:spLocks noChangeAspect="1" noChangeArrowheads="1"/>
            </p:cNvSpPr>
            <p:nvPr/>
          </p:nvSpPr>
          <p:spPr bwMode="auto">
            <a:xfrm>
              <a:off x="3323"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5320" name="AutoShape 23"/>
            <p:cNvCxnSpPr>
              <a:cxnSpLocks noChangeShapeType="1"/>
              <a:stCxn id="55319" idx="0"/>
              <a:endCxn id="55317" idx="5"/>
            </p:cNvCxnSpPr>
            <p:nvPr/>
          </p:nvCxnSpPr>
          <p:spPr bwMode="auto">
            <a:xfrm flipH="1" flipV="1">
              <a:off x="3282" y="335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1" name="AutoShape 24"/>
            <p:cNvCxnSpPr>
              <a:cxnSpLocks noChangeShapeType="1"/>
              <a:stCxn id="55318" idx="0"/>
              <a:endCxn id="55317" idx="3"/>
            </p:cNvCxnSpPr>
            <p:nvPr/>
          </p:nvCxnSpPr>
          <p:spPr bwMode="auto">
            <a:xfrm flipV="1">
              <a:off x="3026" y="335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22" name="Oval 25"/>
            <p:cNvSpPr>
              <a:spLocks noChangeArrowheads="1"/>
            </p:cNvSpPr>
            <p:nvPr/>
          </p:nvSpPr>
          <p:spPr bwMode="auto">
            <a:xfrm>
              <a:off x="4658" y="3178"/>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55323" name="Rectangle 26"/>
            <p:cNvSpPr>
              <a:spLocks noChangeAspect="1" noChangeArrowheads="1"/>
            </p:cNvSpPr>
            <p:nvPr/>
          </p:nvSpPr>
          <p:spPr bwMode="auto">
            <a:xfrm>
              <a:off x="4502" y="354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5324" name="Rectangle 27"/>
            <p:cNvSpPr>
              <a:spLocks noChangeAspect="1" noChangeArrowheads="1"/>
            </p:cNvSpPr>
            <p:nvPr/>
          </p:nvSpPr>
          <p:spPr bwMode="auto">
            <a:xfrm>
              <a:off x="4871" y="354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5325" name="AutoShape 28"/>
            <p:cNvCxnSpPr>
              <a:cxnSpLocks noChangeShapeType="1"/>
              <a:stCxn id="55324" idx="0"/>
              <a:endCxn id="55322" idx="5"/>
            </p:cNvCxnSpPr>
            <p:nvPr/>
          </p:nvCxnSpPr>
          <p:spPr bwMode="auto">
            <a:xfrm flipH="1" flipV="1">
              <a:off x="4830" y="335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6" name="AutoShape 29"/>
            <p:cNvCxnSpPr>
              <a:cxnSpLocks noChangeShapeType="1"/>
              <a:stCxn id="55323" idx="0"/>
              <a:endCxn id="55322" idx="3"/>
            </p:cNvCxnSpPr>
            <p:nvPr/>
          </p:nvCxnSpPr>
          <p:spPr bwMode="auto">
            <a:xfrm flipV="1">
              <a:off x="4575" y="335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28503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4211">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4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err="1" smtClean="0"/>
              <a:t>Delete</a:t>
            </a:r>
            <a:r>
              <a:rPr lang="es-CL" dirty="0" smtClean="0"/>
              <a:t> </a:t>
            </a:r>
            <a:r>
              <a:rPr lang="es-CL" dirty="0" err="1" smtClean="0"/>
              <a:t>Type</a:t>
            </a:r>
            <a:r>
              <a:rPr lang="es-CL" dirty="0" smtClean="0"/>
              <a:t> #2</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D694A908-2945-4ECB-B37F-2B2A0E72D3B4}" type="slidenum">
              <a:rPr lang="en-US" smtClean="0"/>
              <a:pPr>
                <a:defRPr/>
              </a:pPr>
              <a:t>70</a:t>
            </a:fld>
            <a:endParaRPr lang="en-US"/>
          </a:p>
        </p:txBody>
      </p:sp>
      <p:grpSp>
        <p:nvGrpSpPr>
          <p:cNvPr id="5" name="Group 14"/>
          <p:cNvGrpSpPr>
            <a:grpSpLocks/>
          </p:cNvGrpSpPr>
          <p:nvPr/>
        </p:nvGrpSpPr>
        <p:grpSpPr bwMode="auto">
          <a:xfrm>
            <a:off x="1295400" y="2458417"/>
            <a:ext cx="952500" cy="508792"/>
            <a:chOff x="2160" y="1392"/>
            <a:chExt cx="1200" cy="432"/>
          </a:xfrm>
        </p:grpSpPr>
        <p:sp>
          <p:nvSpPr>
            <p:cNvPr id="6"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8"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9"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52</a:t>
              </a:r>
            </a:p>
          </p:txBody>
        </p:sp>
      </p:grpSp>
      <p:sp>
        <p:nvSpPr>
          <p:cNvPr id="10" name="Rectangle 16"/>
          <p:cNvSpPr>
            <a:spLocks noChangeArrowheads="1"/>
          </p:cNvSpPr>
          <p:nvPr/>
        </p:nvSpPr>
        <p:spPr bwMode="auto">
          <a:xfrm>
            <a:off x="353218" y="3532533"/>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 name="Rectangle 18"/>
          <p:cNvSpPr>
            <a:spLocks noChangeArrowheads="1"/>
          </p:cNvSpPr>
          <p:nvPr/>
        </p:nvSpPr>
        <p:spPr bwMode="auto">
          <a:xfrm>
            <a:off x="419100" y="3589065"/>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12" name="Rectangle 19"/>
          <p:cNvSpPr>
            <a:spLocks noChangeArrowheads="1"/>
          </p:cNvSpPr>
          <p:nvPr/>
        </p:nvSpPr>
        <p:spPr bwMode="auto">
          <a:xfrm>
            <a:off x="723900" y="3589065"/>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13" name="Group 34"/>
          <p:cNvGrpSpPr>
            <a:grpSpLocks/>
          </p:cNvGrpSpPr>
          <p:nvPr/>
        </p:nvGrpSpPr>
        <p:grpSpPr bwMode="auto">
          <a:xfrm>
            <a:off x="1104900" y="3532533"/>
            <a:ext cx="647700" cy="508792"/>
            <a:chOff x="2160" y="2304"/>
            <a:chExt cx="816" cy="432"/>
          </a:xfrm>
        </p:grpSpPr>
        <p:sp>
          <p:nvSpPr>
            <p:cNvPr id="14"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16"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grpSp>
        <p:nvGrpSpPr>
          <p:cNvPr id="17" name="Group 25"/>
          <p:cNvGrpSpPr>
            <a:grpSpLocks/>
          </p:cNvGrpSpPr>
          <p:nvPr/>
        </p:nvGrpSpPr>
        <p:grpSpPr bwMode="auto">
          <a:xfrm>
            <a:off x="2552700" y="3532533"/>
            <a:ext cx="952500" cy="508792"/>
            <a:chOff x="2160" y="1392"/>
            <a:chExt cx="1200" cy="432"/>
          </a:xfrm>
        </p:grpSpPr>
        <p:sp>
          <p:nvSpPr>
            <p:cNvPr id="18"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56</a:t>
              </a:r>
            </a:p>
          </p:txBody>
        </p:sp>
        <p:sp>
          <p:nvSpPr>
            <p:cNvPr id="20"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69</a:t>
              </a:r>
            </a:p>
          </p:txBody>
        </p:sp>
        <p:sp>
          <p:nvSpPr>
            <p:cNvPr id="21"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72</a:t>
              </a:r>
            </a:p>
          </p:txBody>
        </p:sp>
      </p:grpSp>
      <p:sp>
        <p:nvSpPr>
          <p:cNvPr id="22" name="Line 30"/>
          <p:cNvSpPr>
            <a:spLocks noChangeShapeType="1"/>
          </p:cNvSpPr>
          <p:nvPr/>
        </p:nvSpPr>
        <p:spPr bwMode="auto">
          <a:xfrm flipH="1">
            <a:off x="1028700" y="2967209"/>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31"/>
          <p:cNvSpPr>
            <a:spLocks noChangeShapeType="1"/>
          </p:cNvSpPr>
          <p:nvPr/>
        </p:nvSpPr>
        <p:spPr bwMode="auto">
          <a:xfrm flipH="1">
            <a:off x="1524000" y="2967209"/>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32"/>
          <p:cNvSpPr>
            <a:spLocks noChangeShapeType="1"/>
          </p:cNvSpPr>
          <p:nvPr/>
        </p:nvSpPr>
        <p:spPr bwMode="auto">
          <a:xfrm>
            <a:off x="2247900" y="2967209"/>
            <a:ext cx="3048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 name="Line 33"/>
          <p:cNvSpPr>
            <a:spLocks noChangeShapeType="1"/>
          </p:cNvSpPr>
          <p:nvPr/>
        </p:nvSpPr>
        <p:spPr bwMode="auto">
          <a:xfrm>
            <a:off x="1943100" y="2967209"/>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 name="Group 40"/>
          <p:cNvGrpSpPr>
            <a:grpSpLocks/>
          </p:cNvGrpSpPr>
          <p:nvPr/>
        </p:nvGrpSpPr>
        <p:grpSpPr bwMode="auto">
          <a:xfrm>
            <a:off x="1828800" y="3532533"/>
            <a:ext cx="647700" cy="508792"/>
            <a:chOff x="2160" y="2304"/>
            <a:chExt cx="816" cy="432"/>
          </a:xfrm>
        </p:grpSpPr>
        <p:sp>
          <p:nvSpPr>
            <p:cNvPr id="27"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29"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43</a:t>
              </a:r>
            </a:p>
          </p:txBody>
        </p:sp>
      </p:grpSp>
      <p:grpSp>
        <p:nvGrpSpPr>
          <p:cNvPr id="30" name="Group 29"/>
          <p:cNvGrpSpPr/>
          <p:nvPr/>
        </p:nvGrpSpPr>
        <p:grpSpPr>
          <a:xfrm>
            <a:off x="353219" y="3982417"/>
            <a:ext cx="103981" cy="360983"/>
            <a:chOff x="228600" y="4038600"/>
            <a:chExt cx="207962" cy="655846"/>
          </a:xfrm>
        </p:grpSpPr>
        <p:sp>
          <p:nvSpPr>
            <p:cNvPr id="3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2" name="AutoShape 50"/>
            <p:cNvCxnSpPr>
              <a:cxnSpLocks noChangeShapeType="1"/>
              <a:endCxn id="3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Group 32"/>
          <p:cNvGrpSpPr/>
          <p:nvPr/>
        </p:nvGrpSpPr>
        <p:grpSpPr>
          <a:xfrm>
            <a:off x="658019" y="3982417"/>
            <a:ext cx="103981" cy="360983"/>
            <a:chOff x="228600" y="4038600"/>
            <a:chExt cx="207962" cy="655846"/>
          </a:xfrm>
        </p:grpSpPr>
        <p:sp>
          <p:nvSpPr>
            <p:cNvPr id="3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5" name="AutoShape 50"/>
            <p:cNvCxnSpPr>
              <a:cxnSpLocks noChangeShapeType="1"/>
              <a:endCxn id="3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 name="Group 35"/>
          <p:cNvGrpSpPr/>
          <p:nvPr/>
        </p:nvGrpSpPr>
        <p:grpSpPr>
          <a:xfrm>
            <a:off x="962819" y="3982417"/>
            <a:ext cx="103981" cy="360983"/>
            <a:chOff x="228600" y="4038600"/>
            <a:chExt cx="207962" cy="655846"/>
          </a:xfrm>
        </p:grpSpPr>
        <p:sp>
          <p:nvSpPr>
            <p:cNvPr id="3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8" name="AutoShape 50"/>
            <p:cNvCxnSpPr>
              <a:cxnSpLocks noChangeShapeType="1"/>
              <a:endCxn id="3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Group 38"/>
          <p:cNvGrpSpPr/>
          <p:nvPr/>
        </p:nvGrpSpPr>
        <p:grpSpPr>
          <a:xfrm>
            <a:off x="1066800" y="3982417"/>
            <a:ext cx="103981" cy="360983"/>
            <a:chOff x="228600" y="4038600"/>
            <a:chExt cx="207962" cy="655846"/>
          </a:xfrm>
        </p:grpSpPr>
        <p:sp>
          <p:nvSpPr>
            <p:cNvPr id="4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1" name="AutoShape 50"/>
            <p:cNvCxnSpPr>
              <a:cxnSpLocks noChangeShapeType="1"/>
              <a:endCxn id="4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2" name="Group 41"/>
          <p:cNvGrpSpPr/>
          <p:nvPr/>
        </p:nvGrpSpPr>
        <p:grpSpPr>
          <a:xfrm>
            <a:off x="1389888" y="3982417"/>
            <a:ext cx="103981" cy="360983"/>
            <a:chOff x="228600" y="4038600"/>
            <a:chExt cx="207962" cy="655846"/>
          </a:xfrm>
        </p:grpSpPr>
        <p:sp>
          <p:nvSpPr>
            <p:cNvPr id="4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4" name="AutoShape 50"/>
            <p:cNvCxnSpPr>
              <a:cxnSpLocks noChangeShapeType="1"/>
              <a:endCxn id="4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 name="Group 44"/>
          <p:cNvGrpSpPr/>
          <p:nvPr/>
        </p:nvGrpSpPr>
        <p:grpSpPr>
          <a:xfrm>
            <a:off x="1694688" y="3982417"/>
            <a:ext cx="103981" cy="360983"/>
            <a:chOff x="228600" y="4038600"/>
            <a:chExt cx="207962" cy="655846"/>
          </a:xfrm>
        </p:grpSpPr>
        <p:sp>
          <p:nvSpPr>
            <p:cNvPr id="4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7" name="AutoShape 50"/>
            <p:cNvCxnSpPr>
              <a:cxnSpLocks noChangeShapeType="1"/>
              <a:endCxn id="4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 name="Group 47"/>
          <p:cNvGrpSpPr/>
          <p:nvPr/>
        </p:nvGrpSpPr>
        <p:grpSpPr>
          <a:xfrm>
            <a:off x="1782731" y="3982417"/>
            <a:ext cx="103981" cy="360983"/>
            <a:chOff x="228600" y="4038600"/>
            <a:chExt cx="207962" cy="655846"/>
          </a:xfrm>
        </p:grpSpPr>
        <p:sp>
          <p:nvSpPr>
            <p:cNvPr id="4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50" name="AutoShape 50"/>
            <p:cNvCxnSpPr>
              <a:cxnSpLocks noChangeShapeType="1"/>
              <a:endCxn id="4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Group 50"/>
          <p:cNvGrpSpPr/>
          <p:nvPr/>
        </p:nvGrpSpPr>
        <p:grpSpPr>
          <a:xfrm>
            <a:off x="2105819" y="3982417"/>
            <a:ext cx="103981" cy="360983"/>
            <a:chOff x="228600" y="4038600"/>
            <a:chExt cx="207962" cy="655846"/>
          </a:xfrm>
        </p:grpSpPr>
        <p:sp>
          <p:nvSpPr>
            <p:cNvPr id="5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53" name="AutoShape 50"/>
            <p:cNvCxnSpPr>
              <a:cxnSpLocks noChangeShapeType="1"/>
              <a:endCxn id="5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 name="Group 53"/>
          <p:cNvGrpSpPr/>
          <p:nvPr/>
        </p:nvGrpSpPr>
        <p:grpSpPr>
          <a:xfrm>
            <a:off x="2410619" y="3982417"/>
            <a:ext cx="103981" cy="360983"/>
            <a:chOff x="228600" y="4038600"/>
            <a:chExt cx="207962" cy="655846"/>
          </a:xfrm>
        </p:grpSpPr>
        <p:sp>
          <p:nvSpPr>
            <p:cNvPr id="5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56" name="AutoShape 50"/>
            <p:cNvCxnSpPr>
              <a:cxnSpLocks noChangeShapeType="1"/>
              <a:endCxn id="5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Group 56"/>
          <p:cNvGrpSpPr/>
          <p:nvPr/>
        </p:nvGrpSpPr>
        <p:grpSpPr>
          <a:xfrm>
            <a:off x="2544731" y="3982417"/>
            <a:ext cx="103981" cy="360983"/>
            <a:chOff x="228600" y="4038600"/>
            <a:chExt cx="207962" cy="655846"/>
          </a:xfrm>
        </p:grpSpPr>
        <p:sp>
          <p:nvSpPr>
            <p:cNvPr id="5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59" name="AutoShape 50"/>
            <p:cNvCxnSpPr>
              <a:cxnSpLocks noChangeShapeType="1"/>
              <a:endCxn id="5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0" name="Group 59"/>
          <p:cNvGrpSpPr/>
          <p:nvPr/>
        </p:nvGrpSpPr>
        <p:grpSpPr>
          <a:xfrm>
            <a:off x="2867819" y="3982417"/>
            <a:ext cx="103981" cy="360983"/>
            <a:chOff x="228600" y="4038600"/>
            <a:chExt cx="207962" cy="655846"/>
          </a:xfrm>
        </p:grpSpPr>
        <p:sp>
          <p:nvSpPr>
            <p:cNvPr id="6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62" name="AutoShape 50"/>
            <p:cNvCxnSpPr>
              <a:cxnSpLocks noChangeShapeType="1"/>
              <a:endCxn id="6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3" name="Group 62"/>
          <p:cNvGrpSpPr/>
          <p:nvPr/>
        </p:nvGrpSpPr>
        <p:grpSpPr>
          <a:xfrm>
            <a:off x="3172619" y="3982417"/>
            <a:ext cx="103981" cy="360983"/>
            <a:chOff x="228600" y="4038600"/>
            <a:chExt cx="207962" cy="655846"/>
          </a:xfrm>
        </p:grpSpPr>
        <p:sp>
          <p:nvSpPr>
            <p:cNvPr id="6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65" name="AutoShape 50"/>
            <p:cNvCxnSpPr>
              <a:cxnSpLocks noChangeShapeType="1"/>
              <a:endCxn id="6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6" name="Group 65"/>
          <p:cNvGrpSpPr/>
          <p:nvPr/>
        </p:nvGrpSpPr>
        <p:grpSpPr>
          <a:xfrm>
            <a:off x="3429000" y="3982417"/>
            <a:ext cx="103981" cy="360983"/>
            <a:chOff x="228600" y="4038600"/>
            <a:chExt cx="207962" cy="655846"/>
          </a:xfrm>
        </p:grpSpPr>
        <p:sp>
          <p:nvSpPr>
            <p:cNvPr id="6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68" name="AutoShape 50"/>
            <p:cNvCxnSpPr>
              <a:cxnSpLocks noChangeShapeType="1"/>
              <a:endCxn id="6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ight Arrow 68"/>
          <p:cNvSpPr/>
          <p:nvPr/>
        </p:nvSpPr>
        <p:spPr bwMode="auto">
          <a:xfrm>
            <a:off x="3886200" y="3136581"/>
            <a:ext cx="1295400" cy="444819"/>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70" name="TextBox 69"/>
          <p:cNvSpPr txBox="1"/>
          <p:nvPr/>
        </p:nvSpPr>
        <p:spPr>
          <a:xfrm>
            <a:off x="3886200" y="2712812"/>
            <a:ext cx="1295400" cy="400110"/>
          </a:xfrm>
          <a:prstGeom prst="rect">
            <a:avLst/>
          </a:prstGeom>
          <a:noFill/>
        </p:spPr>
        <p:txBody>
          <a:bodyPr wrap="square" rtlCol="0">
            <a:spAutoFit/>
          </a:bodyPr>
          <a:lstStyle/>
          <a:p>
            <a:r>
              <a:rPr lang="es-CL" dirty="0" err="1" smtClean="0"/>
              <a:t>Delete</a:t>
            </a:r>
            <a:r>
              <a:rPr lang="es-CL" dirty="0" smtClean="0"/>
              <a:t> 52</a:t>
            </a:r>
            <a:endParaRPr lang="en-US" dirty="0"/>
          </a:p>
        </p:txBody>
      </p:sp>
      <p:grpSp>
        <p:nvGrpSpPr>
          <p:cNvPr id="71" name="Group 14"/>
          <p:cNvGrpSpPr>
            <a:grpSpLocks/>
          </p:cNvGrpSpPr>
          <p:nvPr/>
        </p:nvGrpSpPr>
        <p:grpSpPr bwMode="auto">
          <a:xfrm>
            <a:off x="6400800" y="2604130"/>
            <a:ext cx="952500" cy="508792"/>
            <a:chOff x="2160" y="1392"/>
            <a:chExt cx="1200" cy="432"/>
          </a:xfrm>
        </p:grpSpPr>
        <p:sp>
          <p:nvSpPr>
            <p:cNvPr id="72" name="Rectangle 71"/>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3"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74"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75"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effectLst>
                    <a:outerShdw blurRad="38100" dist="38100" dir="2700000" algn="tl">
                      <a:srgbClr val="C0C0C0"/>
                    </a:outerShdw>
                  </a:effectLst>
                </a:rPr>
                <a:t>56</a:t>
              </a:r>
              <a:endParaRPr lang="en-GB" sz="1600" i="1" dirty="0">
                <a:effectLst>
                  <a:outerShdw blurRad="38100" dist="38100" dir="2700000" algn="tl">
                    <a:srgbClr val="C0C0C0"/>
                  </a:outerShdw>
                </a:effectLst>
              </a:endParaRPr>
            </a:p>
          </p:txBody>
        </p:sp>
      </p:grpSp>
      <p:sp>
        <p:nvSpPr>
          <p:cNvPr id="76" name="Rectangle 16"/>
          <p:cNvSpPr>
            <a:spLocks noChangeArrowheads="1"/>
          </p:cNvSpPr>
          <p:nvPr/>
        </p:nvSpPr>
        <p:spPr bwMode="auto">
          <a:xfrm>
            <a:off x="5458618" y="3678246"/>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Rectangle 18"/>
          <p:cNvSpPr>
            <a:spLocks noChangeArrowheads="1"/>
          </p:cNvSpPr>
          <p:nvPr/>
        </p:nvSpPr>
        <p:spPr bwMode="auto">
          <a:xfrm>
            <a:off x="5524500" y="373477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78" name="Rectangle 19"/>
          <p:cNvSpPr>
            <a:spLocks noChangeArrowheads="1"/>
          </p:cNvSpPr>
          <p:nvPr/>
        </p:nvSpPr>
        <p:spPr bwMode="auto">
          <a:xfrm>
            <a:off x="5829300" y="373477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79" name="Group 34"/>
          <p:cNvGrpSpPr>
            <a:grpSpLocks/>
          </p:cNvGrpSpPr>
          <p:nvPr/>
        </p:nvGrpSpPr>
        <p:grpSpPr bwMode="auto">
          <a:xfrm>
            <a:off x="6210300" y="3678246"/>
            <a:ext cx="647700" cy="508792"/>
            <a:chOff x="2160" y="2304"/>
            <a:chExt cx="816" cy="432"/>
          </a:xfrm>
        </p:grpSpPr>
        <p:sp>
          <p:nvSpPr>
            <p:cNvPr id="80"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1"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82"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sp>
        <p:nvSpPr>
          <p:cNvPr id="84" name="Rectangle 26"/>
          <p:cNvSpPr>
            <a:spLocks noChangeArrowheads="1"/>
          </p:cNvSpPr>
          <p:nvPr/>
        </p:nvSpPr>
        <p:spPr bwMode="auto">
          <a:xfrm>
            <a:off x="7640637" y="3678246"/>
            <a:ext cx="6373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6" name="Rectangle 28"/>
          <p:cNvSpPr>
            <a:spLocks noChangeArrowheads="1"/>
          </p:cNvSpPr>
          <p:nvPr/>
        </p:nvSpPr>
        <p:spPr bwMode="auto">
          <a:xfrm>
            <a:off x="7668419" y="373477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69</a:t>
            </a:r>
          </a:p>
        </p:txBody>
      </p:sp>
      <p:sp>
        <p:nvSpPr>
          <p:cNvPr id="87" name="Rectangle 29"/>
          <p:cNvSpPr>
            <a:spLocks noChangeArrowheads="1"/>
          </p:cNvSpPr>
          <p:nvPr/>
        </p:nvSpPr>
        <p:spPr bwMode="auto">
          <a:xfrm>
            <a:off x="7973219" y="373477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72</a:t>
            </a:r>
          </a:p>
        </p:txBody>
      </p:sp>
      <p:sp>
        <p:nvSpPr>
          <p:cNvPr id="88" name="Line 30"/>
          <p:cNvSpPr>
            <a:spLocks noChangeShapeType="1"/>
          </p:cNvSpPr>
          <p:nvPr/>
        </p:nvSpPr>
        <p:spPr bwMode="auto">
          <a:xfrm flipH="1">
            <a:off x="6134100" y="3112922"/>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9" name="Line 31"/>
          <p:cNvSpPr>
            <a:spLocks noChangeShapeType="1"/>
          </p:cNvSpPr>
          <p:nvPr/>
        </p:nvSpPr>
        <p:spPr bwMode="auto">
          <a:xfrm flipH="1">
            <a:off x="6629400" y="3112922"/>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0" name="Line 32"/>
          <p:cNvSpPr>
            <a:spLocks noChangeShapeType="1"/>
          </p:cNvSpPr>
          <p:nvPr/>
        </p:nvSpPr>
        <p:spPr bwMode="auto">
          <a:xfrm>
            <a:off x="7353299" y="3112922"/>
            <a:ext cx="448469" cy="621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1" name="Line 33"/>
          <p:cNvSpPr>
            <a:spLocks noChangeShapeType="1"/>
          </p:cNvSpPr>
          <p:nvPr/>
        </p:nvSpPr>
        <p:spPr bwMode="auto">
          <a:xfrm>
            <a:off x="7048500" y="3112922"/>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2" name="Group 40"/>
          <p:cNvGrpSpPr>
            <a:grpSpLocks/>
          </p:cNvGrpSpPr>
          <p:nvPr/>
        </p:nvGrpSpPr>
        <p:grpSpPr bwMode="auto">
          <a:xfrm>
            <a:off x="6934200" y="3678246"/>
            <a:ext cx="647700" cy="508792"/>
            <a:chOff x="2160" y="2304"/>
            <a:chExt cx="816" cy="432"/>
          </a:xfrm>
        </p:grpSpPr>
        <p:sp>
          <p:nvSpPr>
            <p:cNvPr id="93"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4"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95"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43</a:t>
              </a:r>
            </a:p>
          </p:txBody>
        </p:sp>
      </p:grpSp>
      <p:grpSp>
        <p:nvGrpSpPr>
          <p:cNvPr id="96" name="Group 95"/>
          <p:cNvGrpSpPr/>
          <p:nvPr/>
        </p:nvGrpSpPr>
        <p:grpSpPr>
          <a:xfrm>
            <a:off x="5458619" y="4128130"/>
            <a:ext cx="103981" cy="360983"/>
            <a:chOff x="228600" y="4038600"/>
            <a:chExt cx="207962" cy="655846"/>
          </a:xfrm>
        </p:grpSpPr>
        <p:sp>
          <p:nvSpPr>
            <p:cNvPr id="9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98" name="AutoShape 50"/>
            <p:cNvCxnSpPr>
              <a:cxnSpLocks noChangeShapeType="1"/>
              <a:endCxn id="9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9" name="Group 98"/>
          <p:cNvGrpSpPr/>
          <p:nvPr/>
        </p:nvGrpSpPr>
        <p:grpSpPr>
          <a:xfrm>
            <a:off x="5763419" y="4128130"/>
            <a:ext cx="103981" cy="360983"/>
            <a:chOff x="228600" y="4038600"/>
            <a:chExt cx="207962" cy="655846"/>
          </a:xfrm>
        </p:grpSpPr>
        <p:sp>
          <p:nvSpPr>
            <p:cNvPr id="10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1" name="AutoShape 50"/>
            <p:cNvCxnSpPr>
              <a:cxnSpLocks noChangeShapeType="1"/>
              <a:endCxn id="10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2" name="Group 101"/>
          <p:cNvGrpSpPr/>
          <p:nvPr/>
        </p:nvGrpSpPr>
        <p:grpSpPr>
          <a:xfrm>
            <a:off x="6068219" y="4128130"/>
            <a:ext cx="103981" cy="360983"/>
            <a:chOff x="228600" y="4038600"/>
            <a:chExt cx="207962" cy="655846"/>
          </a:xfrm>
        </p:grpSpPr>
        <p:sp>
          <p:nvSpPr>
            <p:cNvPr id="10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4" name="AutoShape 50"/>
            <p:cNvCxnSpPr>
              <a:cxnSpLocks noChangeShapeType="1"/>
              <a:endCxn id="10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5" name="Group 104"/>
          <p:cNvGrpSpPr/>
          <p:nvPr/>
        </p:nvGrpSpPr>
        <p:grpSpPr>
          <a:xfrm>
            <a:off x="6172200" y="4128130"/>
            <a:ext cx="103981" cy="360983"/>
            <a:chOff x="228600" y="4038600"/>
            <a:chExt cx="207962" cy="655846"/>
          </a:xfrm>
        </p:grpSpPr>
        <p:sp>
          <p:nvSpPr>
            <p:cNvPr id="10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7" name="AutoShape 50"/>
            <p:cNvCxnSpPr>
              <a:cxnSpLocks noChangeShapeType="1"/>
              <a:endCxn id="10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8" name="Group 107"/>
          <p:cNvGrpSpPr/>
          <p:nvPr/>
        </p:nvGrpSpPr>
        <p:grpSpPr>
          <a:xfrm>
            <a:off x="6495288" y="4128130"/>
            <a:ext cx="103981" cy="360983"/>
            <a:chOff x="228600" y="4038600"/>
            <a:chExt cx="207962" cy="655846"/>
          </a:xfrm>
        </p:grpSpPr>
        <p:sp>
          <p:nvSpPr>
            <p:cNvPr id="10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0" name="AutoShape 50"/>
            <p:cNvCxnSpPr>
              <a:cxnSpLocks noChangeShapeType="1"/>
              <a:endCxn id="10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1" name="Group 110"/>
          <p:cNvGrpSpPr/>
          <p:nvPr/>
        </p:nvGrpSpPr>
        <p:grpSpPr>
          <a:xfrm>
            <a:off x="6800088" y="4128130"/>
            <a:ext cx="103981" cy="360983"/>
            <a:chOff x="228600" y="4038600"/>
            <a:chExt cx="207962" cy="655846"/>
          </a:xfrm>
        </p:grpSpPr>
        <p:sp>
          <p:nvSpPr>
            <p:cNvPr id="11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3" name="AutoShape 50"/>
            <p:cNvCxnSpPr>
              <a:cxnSpLocks noChangeShapeType="1"/>
              <a:endCxn id="11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4" name="Group 113"/>
          <p:cNvGrpSpPr/>
          <p:nvPr/>
        </p:nvGrpSpPr>
        <p:grpSpPr>
          <a:xfrm>
            <a:off x="6888131" y="4128130"/>
            <a:ext cx="103981" cy="360983"/>
            <a:chOff x="228600" y="4038600"/>
            <a:chExt cx="207962" cy="655846"/>
          </a:xfrm>
        </p:grpSpPr>
        <p:sp>
          <p:nvSpPr>
            <p:cNvPr id="115" name="Rectangle 114"/>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6" name="AutoShape 50"/>
            <p:cNvCxnSpPr>
              <a:cxnSpLocks noChangeShapeType="1"/>
              <a:endCxn id="11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7" name="Group 116"/>
          <p:cNvGrpSpPr/>
          <p:nvPr/>
        </p:nvGrpSpPr>
        <p:grpSpPr>
          <a:xfrm>
            <a:off x="7211219" y="4128130"/>
            <a:ext cx="103981" cy="360983"/>
            <a:chOff x="228600" y="4038600"/>
            <a:chExt cx="207962" cy="655846"/>
          </a:xfrm>
        </p:grpSpPr>
        <p:sp>
          <p:nvSpPr>
            <p:cNvPr id="11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9" name="AutoShape 50"/>
            <p:cNvCxnSpPr>
              <a:cxnSpLocks noChangeShapeType="1"/>
              <a:endCxn id="11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0" name="Group 119"/>
          <p:cNvGrpSpPr/>
          <p:nvPr/>
        </p:nvGrpSpPr>
        <p:grpSpPr>
          <a:xfrm>
            <a:off x="7516019" y="4128130"/>
            <a:ext cx="103981" cy="360983"/>
            <a:chOff x="228600" y="4038600"/>
            <a:chExt cx="207962" cy="655846"/>
          </a:xfrm>
        </p:grpSpPr>
        <p:sp>
          <p:nvSpPr>
            <p:cNvPr id="12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22" name="AutoShape 50"/>
            <p:cNvCxnSpPr>
              <a:cxnSpLocks noChangeShapeType="1"/>
              <a:endCxn id="12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6" name="Group 125"/>
          <p:cNvGrpSpPr/>
          <p:nvPr/>
        </p:nvGrpSpPr>
        <p:grpSpPr>
          <a:xfrm>
            <a:off x="7640638" y="4128130"/>
            <a:ext cx="103981" cy="360983"/>
            <a:chOff x="228600" y="4038600"/>
            <a:chExt cx="207962" cy="655846"/>
          </a:xfrm>
        </p:grpSpPr>
        <p:sp>
          <p:nvSpPr>
            <p:cNvPr id="12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28" name="AutoShape 50"/>
            <p:cNvCxnSpPr>
              <a:cxnSpLocks noChangeShapeType="1"/>
              <a:endCxn id="12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9" name="Group 128"/>
          <p:cNvGrpSpPr/>
          <p:nvPr/>
        </p:nvGrpSpPr>
        <p:grpSpPr>
          <a:xfrm>
            <a:off x="7945438" y="4128130"/>
            <a:ext cx="103981" cy="360983"/>
            <a:chOff x="228600" y="4038600"/>
            <a:chExt cx="207962" cy="655846"/>
          </a:xfrm>
        </p:grpSpPr>
        <p:sp>
          <p:nvSpPr>
            <p:cNvPr id="13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31" name="AutoShape 50"/>
            <p:cNvCxnSpPr>
              <a:cxnSpLocks noChangeShapeType="1"/>
              <a:endCxn id="13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2" name="Group 131"/>
          <p:cNvGrpSpPr/>
          <p:nvPr/>
        </p:nvGrpSpPr>
        <p:grpSpPr>
          <a:xfrm>
            <a:off x="8201819" y="4128130"/>
            <a:ext cx="103981" cy="360983"/>
            <a:chOff x="228600" y="4038600"/>
            <a:chExt cx="207962" cy="655846"/>
          </a:xfrm>
        </p:grpSpPr>
        <p:sp>
          <p:nvSpPr>
            <p:cNvPr id="13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34" name="AutoShape 50"/>
            <p:cNvCxnSpPr>
              <a:cxnSpLocks noChangeShapeType="1"/>
              <a:endCxn id="13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799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4" grpId="0" animBg="1"/>
      <p:bldP spid="86" grpId="0" animBg="1"/>
      <p:bldP spid="87" grpId="0" animBg="1"/>
      <p:bldP spid="88" grpId="0" animBg="1"/>
      <p:bldP spid="89" grpId="0" animBg="1"/>
      <p:bldP spid="90" grpId="0" animBg="1"/>
      <p:bldP spid="9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err="1" smtClean="0"/>
              <a:t>Delete</a:t>
            </a:r>
            <a:r>
              <a:rPr lang="es-CL" dirty="0" smtClean="0"/>
              <a:t> </a:t>
            </a:r>
            <a:r>
              <a:rPr lang="es-CL" dirty="0" err="1" smtClean="0"/>
              <a:t>Type</a:t>
            </a:r>
            <a:r>
              <a:rPr lang="es-CL" dirty="0" smtClean="0"/>
              <a:t> #1-B</a:t>
            </a:r>
            <a:endParaRPr lang="en-US" dirty="0"/>
          </a:p>
        </p:txBody>
      </p:sp>
      <p:sp>
        <p:nvSpPr>
          <p:cNvPr id="69" name="Right Arrow 68"/>
          <p:cNvSpPr/>
          <p:nvPr/>
        </p:nvSpPr>
        <p:spPr bwMode="auto">
          <a:xfrm>
            <a:off x="3886200" y="1827851"/>
            <a:ext cx="1295400" cy="444819"/>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70" name="TextBox 69"/>
          <p:cNvSpPr txBox="1"/>
          <p:nvPr/>
        </p:nvSpPr>
        <p:spPr>
          <a:xfrm>
            <a:off x="3886200" y="1404082"/>
            <a:ext cx="1295400" cy="400110"/>
          </a:xfrm>
          <a:prstGeom prst="rect">
            <a:avLst/>
          </a:prstGeom>
          <a:noFill/>
        </p:spPr>
        <p:txBody>
          <a:bodyPr wrap="square" rtlCol="0">
            <a:spAutoFit/>
          </a:bodyPr>
          <a:lstStyle/>
          <a:p>
            <a:r>
              <a:rPr lang="es-CL" dirty="0" err="1" smtClean="0"/>
              <a:t>Delete</a:t>
            </a:r>
            <a:r>
              <a:rPr lang="es-CL" dirty="0" smtClean="0"/>
              <a:t> 72</a:t>
            </a:r>
            <a:endParaRPr lang="en-US" dirty="0"/>
          </a:p>
        </p:txBody>
      </p:sp>
      <p:grpSp>
        <p:nvGrpSpPr>
          <p:cNvPr id="71" name="Group 14"/>
          <p:cNvGrpSpPr>
            <a:grpSpLocks/>
          </p:cNvGrpSpPr>
          <p:nvPr/>
        </p:nvGrpSpPr>
        <p:grpSpPr bwMode="auto">
          <a:xfrm>
            <a:off x="6400800" y="1295400"/>
            <a:ext cx="952500" cy="508792"/>
            <a:chOff x="2160" y="1392"/>
            <a:chExt cx="1200" cy="432"/>
          </a:xfrm>
        </p:grpSpPr>
        <p:sp>
          <p:nvSpPr>
            <p:cNvPr id="72" name="Rectangle 71"/>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3"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74"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75"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effectLst>
                    <a:outerShdw blurRad="38100" dist="38100" dir="2700000" algn="tl">
                      <a:srgbClr val="C0C0C0"/>
                    </a:outerShdw>
                  </a:effectLst>
                </a:rPr>
                <a:t>56</a:t>
              </a:r>
              <a:endParaRPr lang="en-GB" sz="1600" i="1" dirty="0">
                <a:effectLst>
                  <a:outerShdw blurRad="38100" dist="38100" dir="2700000" algn="tl">
                    <a:srgbClr val="C0C0C0"/>
                  </a:outerShdw>
                </a:effectLst>
              </a:endParaRPr>
            </a:p>
          </p:txBody>
        </p:sp>
      </p:grpSp>
      <p:sp>
        <p:nvSpPr>
          <p:cNvPr id="76" name="Rectangle 16"/>
          <p:cNvSpPr>
            <a:spLocks noChangeArrowheads="1"/>
          </p:cNvSpPr>
          <p:nvPr/>
        </p:nvSpPr>
        <p:spPr bwMode="auto">
          <a:xfrm>
            <a:off x="5458618" y="2369516"/>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Rectangle 18"/>
          <p:cNvSpPr>
            <a:spLocks noChangeArrowheads="1"/>
          </p:cNvSpPr>
          <p:nvPr/>
        </p:nvSpPr>
        <p:spPr bwMode="auto">
          <a:xfrm>
            <a:off x="5524500" y="242604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78" name="Rectangle 19"/>
          <p:cNvSpPr>
            <a:spLocks noChangeArrowheads="1"/>
          </p:cNvSpPr>
          <p:nvPr/>
        </p:nvSpPr>
        <p:spPr bwMode="auto">
          <a:xfrm>
            <a:off x="5829300" y="242604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79" name="Group 34"/>
          <p:cNvGrpSpPr>
            <a:grpSpLocks/>
          </p:cNvGrpSpPr>
          <p:nvPr/>
        </p:nvGrpSpPr>
        <p:grpSpPr bwMode="auto">
          <a:xfrm>
            <a:off x="6210300" y="2369516"/>
            <a:ext cx="647700" cy="508792"/>
            <a:chOff x="2160" y="2304"/>
            <a:chExt cx="816" cy="432"/>
          </a:xfrm>
        </p:grpSpPr>
        <p:sp>
          <p:nvSpPr>
            <p:cNvPr id="80"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1"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82"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sp>
        <p:nvSpPr>
          <p:cNvPr id="84" name="Rectangle 26"/>
          <p:cNvSpPr>
            <a:spLocks noChangeArrowheads="1"/>
          </p:cNvSpPr>
          <p:nvPr/>
        </p:nvSpPr>
        <p:spPr bwMode="auto">
          <a:xfrm>
            <a:off x="7640638" y="2369516"/>
            <a:ext cx="356792"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6" name="Rectangle 28"/>
          <p:cNvSpPr>
            <a:spLocks noChangeArrowheads="1"/>
          </p:cNvSpPr>
          <p:nvPr/>
        </p:nvSpPr>
        <p:spPr bwMode="auto">
          <a:xfrm>
            <a:off x="7668419" y="242604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69</a:t>
            </a:r>
          </a:p>
        </p:txBody>
      </p:sp>
      <p:sp>
        <p:nvSpPr>
          <p:cNvPr id="88" name="Line 30"/>
          <p:cNvSpPr>
            <a:spLocks noChangeShapeType="1"/>
          </p:cNvSpPr>
          <p:nvPr/>
        </p:nvSpPr>
        <p:spPr bwMode="auto">
          <a:xfrm flipH="1">
            <a:off x="6134100" y="1804192"/>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9" name="Line 31"/>
          <p:cNvSpPr>
            <a:spLocks noChangeShapeType="1"/>
          </p:cNvSpPr>
          <p:nvPr/>
        </p:nvSpPr>
        <p:spPr bwMode="auto">
          <a:xfrm flipH="1">
            <a:off x="6629400" y="1804192"/>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0" name="Line 32"/>
          <p:cNvSpPr>
            <a:spLocks noChangeShapeType="1"/>
          </p:cNvSpPr>
          <p:nvPr/>
        </p:nvSpPr>
        <p:spPr bwMode="auto">
          <a:xfrm>
            <a:off x="7353299" y="1804192"/>
            <a:ext cx="448469" cy="621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1" name="Line 33"/>
          <p:cNvSpPr>
            <a:spLocks noChangeShapeType="1"/>
          </p:cNvSpPr>
          <p:nvPr/>
        </p:nvSpPr>
        <p:spPr bwMode="auto">
          <a:xfrm>
            <a:off x="7048500" y="1804192"/>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2" name="Group 40"/>
          <p:cNvGrpSpPr>
            <a:grpSpLocks/>
          </p:cNvGrpSpPr>
          <p:nvPr/>
        </p:nvGrpSpPr>
        <p:grpSpPr bwMode="auto">
          <a:xfrm>
            <a:off x="6934200" y="2369516"/>
            <a:ext cx="647700" cy="508792"/>
            <a:chOff x="2160" y="2304"/>
            <a:chExt cx="816" cy="432"/>
          </a:xfrm>
        </p:grpSpPr>
        <p:sp>
          <p:nvSpPr>
            <p:cNvPr id="93"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4"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95"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43</a:t>
              </a:r>
            </a:p>
          </p:txBody>
        </p:sp>
      </p:grpSp>
      <p:grpSp>
        <p:nvGrpSpPr>
          <p:cNvPr id="96" name="Group 95"/>
          <p:cNvGrpSpPr/>
          <p:nvPr/>
        </p:nvGrpSpPr>
        <p:grpSpPr>
          <a:xfrm>
            <a:off x="5458619" y="2819400"/>
            <a:ext cx="103981" cy="360983"/>
            <a:chOff x="228600" y="4038600"/>
            <a:chExt cx="207962" cy="655846"/>
          </a:xfrm>
        </p:grpSpPr>
        <p:sp>
          <p:nvSpPr>
            <p:cNvPr id="9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98" name="AutoShape 50"/>
            <p:cNvCxnSpPr>
              <a:cxnSpLocks noChangeShapeType="1"/>
              <a:endCxn id="9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9" name="Group 98"/>
          <p:cNvGrpSpPr/>
          <p:nvPr/>
        </p:nvGrpSpPr>
        <p:grpSpPr>
          <a:xfrm>
            <a:off x="5763419" y="2819400"/>
            <a:ext cx="103981" cy="360983"/>
            <a:chOff x="228600" y="4038600"/>
            <a:chExt cx="207962" cy="655846"/>
          </a:xfrm>
        </p:grpSpPr>
        <p:sp>
          <p:nvSpPr>
            <p:cNvPr id="10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1" name="AutoShape 50"/>
            <p:cNvCxnSpPr>
              <a:cxnSpLocks noChangeShapeType="1"/>
              <a:endCxn id="10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2" name="Group 101"/>
          <p:cNvGrpSpPr/>
          <p:nvPr/>
        </p:nvGrpSpPr>
        <p:grpSpPr>
          <a:xfrm>
            <a:off x="6068219" y="2819400"/>
            <a:ext cx="103981" cy="360983"/>
            <a:chOff x="228600" y="4038600"/>
            <a:chExt cx="207962" cy="655846"/>
          </a:xfrm>
        </p:grpSpPr>
        <p:sp>
          <p:nvSpPr>
            <p:cNvPr id="10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4" name="AutoShape 50"/>
            <p:cNvCxnSpPr>
              <a:cxnSpLocks noChangeShapeType="1"/>
              <a:endCxn id="10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5" name="Group 104"/>
          <p:cNvGrpSpPr/>
          <p:nvPr/>
        </p:nvGrpSpPr>
        <p:grpSpPr>
          <a:xfrm>
            <a:off x="6172200" y="2819400"/>
            <a:ext cx="103981" cy="360983"/>
            <a:chOff x="228600" y="4038600"/>
            <a:chExt cx="207962" cy="655846"/>
          </a:xfrm>
        </p:grpSpPr>
        <p:sp>
          <p:nvSpPr>
            <p:cNvPr id="10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07" name="AutoShape 50"/>
            <p:cNvCxnSpPr>
              <a:cxnSpLocks noChangeShapeType="1"/>
              <a:endCxn id="10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8" name="Group 107"/>
          <p:cNvGrpSpPr/>
          <p:nvPr/>
        </p:nvGrpSpPr>
        <p:grpSpPr>
          <a:xfrm>
            <a:off x="6495288" y="2819400"/>
            <a:ext cx="103981" cy="360983"/>
            <a:chOff x="228600" y="4038600"/>
            <a:chExt cx="207962" cy="655846"/>
          </a:xfrm>
        </p:grpSpPr>
        <p:sp>
          <p:nvSpPr>
            <p:cNvPr id="10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0" name="AutoShape 50"/>
            <p:cNvCxnSpPr>
              <a:cxnSpLocks noChangeShapeType="1"/>
              <a:endCxn id="10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1" name="Group 110"/>
          <p:cNvGrpSpPr/>
          <p:nvPr/>
        </p:nvGrpSpPr>
        <p:grpSpPr>
          <a:xfrm>
            <a:off x="6800088" y="2819400"/>
            <a:ext cx="103981" cy="360983"/>
            <a:chOff x="228600" y="4038600"/>
            <a:chExt cx="207962" cy="655846"/>
          </a:xfrm>
        </p:grpSpPr>
        <p:sp>
          <p:nvSpPr>
            <p:cNvPr id="11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3" name="AutoShape 50"/>
            <p:cNvCxnSpPr>
              <a:cxnSpLocks noChangeShapeType="1"/>
              <a:endCxn id="11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4" name="Group 113"/>
          <p:cNvGrpSpPr/>
          <p:nvPr/>
        </p:nvGrpSpPr>
        <p:grpSpPr>
          <a:xfrm>
            <a:off x="6888131" y="2819400"/>
            <a:ext cx="103981" cy="360983"/>
            <a:chOff x="228600" y="4038600"/>
            <a:chExt cx="207962" cy="655846"/>
          </a:xfrm>
        </p:grpSpPr>
        <p:sp>
          <p:nvSpPr>
            <p:cNvPr id="115" name="Rectangle 114"/>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6" name="AutoShape 50"/>
            <p:cNvCxnSpPr>
              <a:cxnSpLocks noChangeShapeType="1"/>
              <a:endCxn id="11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7" name="Group 116"/>
          <p:cNvGrpSpPr/>
          <p:nvPr/>
        </p:nvGrpSpPr>
        <p:grpSpPr>
          <a:xfrm>
            <a:off x="7211219" y="2819400"/>
            <a:ext cx="103981" cy="360983"/>
            <a:chOff x="228600" y="4038600"/>
            <a:chExt cx="207962" cy="655846"/>
          </a:xfrm>
        </p:grpSpPr>
        <p:sp>
          <p:nvSpPr>
            <p:cNvPr id="11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19" name="AutoShape 50"/>
            <p:cNvCxnSpPr>
              <a:cxnSpLocks noChangeShapeType="1"/>
              <a:endCxn id="11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0" name="Group 119"/>
          <p:cNvGrpSpPr/>
          <p:nvPr/>
        </p:nvGrpSpPr>
        <p:grpSpPr>
          <a:xfrm>
            <a:off x="7516019" y="2819400"/>
            <a:ext cx="103981" cy="360983"/>
            <a:chOff x="228600" y="4038600"/>
            <a:chExt cx="207962" cy="655846"/>
          </a:xfrm>
        </p:grpSpPr>
        <p:sp>
          <p:nvSpPr>
            <p:cNvPr id="12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22" name="AutoShape 50"/>
            <p:cNvCxnSpPr>
              <a:cxnSpLocks noChangeShapeType="1"/>
              <a:endCxn id="12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6" name="Group 125"/>
          <p:cNvGrpSpPr/>
          <p:nvPr/>
        </p:nvGrpSpPr>
        <p:grpSpPr>
          <a:xfrm>
            <a:off x="7640638" y="2819400"/>
            <a:ext cx="103981" cy="360983"/>
            <a:chOff x="228600" y="4038600"/>
            <a:chExt cx="207962" cy="655846"/>
          </a:xfrm>
        </p:grpSpPr>
        <p:sp>
          <p:nvSpPr>
            <p:cNvPr id="12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28" name="AutoShape 50"/>
            <p:cNvCxnSpPr>
              <a:cxnSpLocks noChangeShapeType="1"/>
              <a:endCxn id="12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9" name="Group 128"/>
          <p:cNvGrpSpPr/>
          <p:nvPr/>
        </p:nvGrpSpPr>
        <p:grpSpPr>
          <a:xfrm>
            <a:off x="7945438" y="2819400"/>
            <a:ext cx="103981" cy="360983"/>
            <a:chOff x="228600" y="4038600"/>
            <a:chExt cx="207962" cy="655846"/>
          </a:xfrm>
        </p:grpSpPr>
        <p:sp>
          <p:nvSpPr>
            <p:cNvPr id="13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31" name="AutoShape 50"/>
            <p:cNvCxnSpPr>
              <a:cxnSpLocks noChangeShapeType="1"/>
              <a:endCxn id="13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4" name="Group 14"/>
          <p:cNvGrpSpPr>
            <a:grpSpLocks/>
          </p:cNvGrpSpPr>
          <p:nvPr/>
        </p:nvGrpSpPr>
        <p:grpSpPr bwMode="auto">
          <a:xfrm>
            <a:off x="1551782" y="1319059"/>
            <a:ext cx="952500" cy="508792"/>
            <a:chOff x="2160" y="1392"/>
            <a:chExt cx="1200" cy="432"/>
          </a:xfrm>
        </p:grpSpPr>
        <p:sp>
          <p:nvSpPr>
            <p:cNvPr id="195" name="Rectangle 194"/>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197"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198"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effectLst>
                    <a:outerShdw blurRad="38100" dist="38100" dir="2700000" algn="tl">
                      <a:srgbClr val="C0C0C0"/>
                    </a:outerShdw>
                  </a:effectLst>
                </a:rPr>
                <a:t>56</a:t>
              </a:r>
              <a:endParaRPr lang="en-GB" sz="1600" i="1" dirty="0">
                <a:effectLst>
                  <a:outerShdw blurRad="38100" dist="38100" dir="2700000" algn="tl">
                    <a:srgbClr val="C0C0C0"/>
                  </a:outerShdw>
                </a:effectLst>
              </a:endParaRPr>
            </a:p>
          </p:txBody>
        </p:sp>
      </p:grpSp>
      <p:sp>
        <p:nvSpPr>
          <p:cNvPr id="199" name="Rectangle 16"/>
          <p:cNvSpPr>
            <a:spLocks noChangeArrowheads="1"/>
          </p:cNvSpPr>
          <p:nvPr/>
        </p:nvSpPr>
        <p:spPr bwMode="auto">
          <a:xfrm>
            <a:off x="609600" y="2393175"/>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0" name="Rectangle 18"/>
          <p:cNvSpPr>
            <a:spLocks noChangeArrowheads="1"/>
          </p:cNvSpPr>
          <p:nvPr/>
        </p:nvSpPr>
        <p:spPr bwMode="auto">
          <a:xfrm>
            <a:off x="675482" y="2449707"/>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201" name="Rectangle 19"/>
          <p:cNvSpPr>
            <a:spLocks noChangeArrowheads="1"/>
          </p:cNvSpPr>
          <p:nvPr/>
        </p:nvSpPr>
        <p:spPr bwMode="auto">
          <a:xfrm>
            <a:off x="980282" y="2449707"/>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202" name="Group 34"/>
          <p:cNvGrpSpPr>
            <a:grpSpLocks/>
          </p:cNvGrpSpPr>
          <p:nvPr/>
        </p:nvGrpSpPr>
        <p:grpSpPr bwMode="auto">
          <a:xfrm>
            <a:off x="1361282" y="2393175"/>
            <a:ext cx="647700" cy="508792"/>
            <a:chOff x="2160" y="2304"/>
            <a:chExt cx="816" cy="432"/>
          </a:xfrm>
        </p:grpSpPr>
        <p:sp>
          <p:nvSpPr>
            <p:cNvPr id="203"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4"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205"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sp>
        <p:nvSpPr>
          <p:cNvPr id="206" name="Rectangle 26"/>
          <p:cNvSpPr>
            <a:spLocks noChangeArrowheads="1"/>
          </p:cNvSpPr>
          <p:nvPr/>
        </p:nvSpPr>
        <p:spPr bwMode="auto">
          <a:xfrm>
            <a:off x="2791619" y="2393175"/>
            <a:ext cx="6373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7" name="Rectangle 28"/>
          <p:cNvSpPr>
            <a:spLocks noChangeArrowheads="1"/>
          </p:cNvSpPr>
          <p:nvPr/>
        </p:nvSpPr>
        <p:spPr bwMode="auto">
          <a:xfrm>
            <a:off x="2819401" y="2449707"/>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69</a:t>
            </a:r>
          </a:p>
        </p:txBody>
      </p:sp>
      <p:sp>
        <p:nvSpPr>
          <p:cNvPr id="208" name="Rectangle 29"/>
          <p:cNvSpPr>
            <a:spLocks noChangeArrowheads="1"/>
          </p:cNvSpPr>
          <p:nvPr/>
        </p:nvSpPr>
        <p:spPr bwMode="auto">
          <a:xfrm>
            <a:off x="3124201" y="2449707"/>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72</a:t>
            </a:r>
          </a:p>
        </p:txBody>
      </p:sp>
      <p:sp>
        <p:nvSpPr>
          <p:cNvPr id="209" name="Line 30"/>
          <p:cNvSpPr>
            <a:spLocks noChangeShapeType="1"/>
          </p:cNvSpPr>
          <p:nvPr/>
        </p:nvSpPr>
        <p:spPr bwMode="auto">
          <a:xfrm flipH="1">
            <a:off x="1285082" y="1827851"/>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0" name="Line 31"/>
          <p:cNvSpPr>
            <a:spLocks noChangeShapeType="1"/>
          </p:cNvSpPr>
          <p:nvPr/>
        </p:nvSpPr>
        <p:spPr bwMode="auto">
          <a:xfrm flipH="1">
            <a:off x="1780382" y="1827851"/>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1" name="Line 32"/>
          <p:cNvSpPr>
            <a:spLocks noChangeShapeType="1"/>
          </p:cNvSpPr>
          <p:nvPr/>
        </p:nvSpPr>
        <p:spPr bwMode="auto">
          <a:xfrm>
            <a:off x="2504281" y="1827851"/>
            <a:ext cx="448469" cy="621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2" name="Line 33"/>
          <p:cNvSpPr>
            <a:spLocks noChangeShapeType="1"/>
          </p:cNvSpPr>
          <p:nvPr/>
        </p:nvSpPr>
        <p:spPr bwMode="auto">
          <a:xfrm>
            <a:off x="2199482" y="1827851"/>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3" name="Group 40"/>
          <p:cNvGrpSpPr>
            <a:grpSpLocks/>
          </p:cNvGrpSpPr>
          <p:nvPr/>
        </p:nvGrpSpPr>
        <p:grpSpPr bwMode="auto">
          <a:xfrm>
            <a:off x="2085182" y="2393175"/>
            <a:ext cx="647700" cy="508792"/>
            <a:chOff x="2160" y="2304"/>
            <a:chExt cx="816" cy="432"/>
          </a:xfrm>
        </p:grpSpPr>
        <p:sp>
          <p:nvSpPr>
            <p:cNvPr id="214"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5"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216"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43</a:t>
              </a:r>
            </a:p>
          </p:txBody>
        </p:sp>
      </p:grpSp>
      <p:grpSp>
        <p:nvGrpSpPr>
          <p:cNvPr id="217" name="Group 216"/>
          <p:cNvGrpSpPr/>
          <p:nvPr/>
        </p:nvGrpSpPr>
        <p:grpSpPr>
          <a:xfrm>
            <a:off x="609601" y="2843059"/>
            <a:ext cx="103981" cy="360983"/>
            <a:chOff x="228600" y="4038600"/>
            <a:chExt cx="207962" cy="655846"/>
          </a:xfrm>
        </p:grpSpPr>
        <p:sp>
          <p:nvSpPr>
            <p:cNvPr id="21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19" name="AutoShape 50"/>
            <p:cNvCxnSpPr>
              <a:cxnSpLocks noChangeShapeType="1"/>
              <a:endCxn id="21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0" name="Group 219"/>
          <p:cNvGrpSpPr/>
          <p:nvPr/>
        </p:nvGrpSpPr>
        <p:grpSpPr>
          <a:xfrm>
            <a:off x="914401" y="2843059"/>
            <a:ext cx="103981" cy="360983"/>
            <a:chOff x="228600" y="4038600"/>
            <a:chExt cx="207962" cy="655846"/>
          </a:xfrm>
        </p:grpSpPr>
        <p:sp>
          <p:nvSpPr>
            <p:cNvPr id="22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22" name="AutoShape 50"/>
            <p:cNvCxnSpPr>
              <a:cxnSpLocks noChangeShapeType="1"/>
              <a:endCxn id="22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3" name="Group 222"/>
          <p:cNvGrpSpPr/>
          <p:nvPr/>
        </p:nvGrpSpPr>
        <p:grpSpPr>
          <a:xfrm>
            <a:off x="1219201" y="2843059"/>
            <a:ext cx="103981" cy="360983"/>
            <a:chOff x="228600" y="4038600"/>
            <a:chExt cx="207962" cy="655846"/>
          </a:xfrm>
        </p:grpSpPr>
        <p:sp>
          <p:nvSpPr>
            <p:cNvPr id="22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25" name="AutoShape 50"/>
            <p:cNvCxnSpPr>
              <a:cxnSpLocks noChangeShapeType="1"/>
              <a:endCxn id="22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6" name="Group 225"/>
          <p:cNvGrpSpPr/>
          <p:nvPr/>
        </p:nvGrpSpPr>
        <p:grpSpPr>
          <a:xfrm>
            <a:off x="1323182" y="2843059"/>
            <a:ext cx="103981" cy="360983"/>
            <a:chOff x="228600" y="4038600"/>
            <a:chExt cx="207962" cy="655846"/>
          </a:xfrm>
        </p:grpSpPr>
        <p:sp>
          <p:nvSpPr>
            <p:cNvPr id="22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28" name="AutoShape 50"/>
            <p:cNvCxnSpPr>
              <a:cxnSpLocks noChangeShapeType="1"/>
              <a:endCxn id="22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9" name="Group 228"/>
          <p:cNvGrpSpPr/>
          <p:nvPr/>
        </p:nvGrpSpPr>
        <p:grpSpPr>
          <a:xfrm>
            <a:off x="1646270" y="2843059"/>
            <a:ext cx="103981" cy="360983"/>
            <a:chOff x="228600" y="4038600"/>
            <a:chExt cx="207962" cy="655846"/>
          </a:xfrm>
        </p:grpSpPr>
        <p:sp>
          <p:nvSpPr>
            <p:cNvPr id="23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31" name="AutoShape 50"/>
            <p:cNvCxnSpPr>
              <a:cxnSpLocks noChangeShapeType="1"/>
              <a:endCxn id="23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2" name="Group 231"/>
          <p:cNvGrpSpPr/>
          <p:nvPr/>
        </p:nvGrpSpPr>
        <p:grpSpPr>
          <a:xfrm>
            <a:off x="1951070" y="2843059"/>
            <a:ext cx="103981" cy="360983"/>
            <a:chOff x="228600" y="4038600"/>
            <a:chExt cx="207962" cy="655846"/>
          </a:xfrm>
        </p:grpSpPr>
        <p:sp>
          <p:nvSpPr>
            <p:cNvPr id="23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34" name="AutoShape 50"/>
            <p:cNvCxnSpPr>
              <a:cxnSpLocks noChangeShapeType="1"/>
              <a:endCxn id="23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5" name="Group 234"/>
          <p:cNvGrpSpPr/>
          <p:nvPr/>
        </p:nvGrpSpPr>
        <p:grpSpPr>
          <a:xfrm>
            <a:off x="2039113" y="2843059"/>
            <a:ext cx="103981" cy="360983"/>
            <a:chOff x="228600" y="4038600"/>
            <a:chExt cx="207962" cy="655846"/>
          </a:xfrm>
        </p:grpSpPr>
        <p:sp>
          <p:nvSpPr>
            <p:cNvPr id="236" name="Rectangle 235"/>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37" name="AutoShape 50"/>
            <p:cNvCxnSpPr>
              <a:cxnSpLocks noChangeShapeType="1"/>
              <a:endCxn id="23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8" name="Group 237"/>
          <p:cNvGrpSpPr/>
          <p:nvPr/>
        </p:nvGrpSpPr>
        <p:grpSpPr>
          <a:xfrm>
            <a:off x="2362201" y="2843059"/>
            <a:ext cx="103981" cy="360983"/>
            <a:chOff x="228600" y="4038600"/>
            <a:chExt cx="207962" cy="655846"/>
          </a:xfrm>
        </p:grpSpPr>
        <p:sp>
          <p:nvSpPr>
            <p:cNvPr id="23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40" name="AutoShape 50"/>
            <p:cNvCxnSpPr>
              <a:cxnSpLocks noChangeShapeType="1"/>
              <a:endCxn id="23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1" name="Group 240"/>
          <p:cNvGrpSpPr/>
          <p:nvPr/>
        </p:nvGrpSpPr>
        <p:grpSpPr>
          <a:xfrm>
            <a:off x="2667001" y="2843059"/>
            <a:ext cx="103981" cy="360983"/>
            <a:chOff x="228600" y="4038600"/>
            <a:chExt cx="207962" cy="655846"/>
          </a:xfrm>
        </p:grpSpPr>
        <p:sp>
          <p:nvSpPr>
            <p:cNvPr id="24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43" name="AutoShape 50"/>
            <p:cNvCxnSpPr>
              <a:cxnSpLocks noChangeShapeType="1"/>
              <a:endCxn id="24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4" name="Group 243"/>
          <p:cNvGrpSpPr/>
          <p:nvPr/>
        </p:nvGrpSpPr>
        <p:grpSpPr>
          <a:xfrm>
            <a:off x="2791620" y="2843059"/>
            <a:ext cx="103981" cy="360983"/>
            <a:chOff x="228600" y="4038600"/>
            <a:chExt cx="207962" cy="655846"/>
          </a:xfrm>
        </p:grpSpPr>
        <p:sp>
          <p:nvSpPr>
            <p:cNvPr id="24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46" name="AutoShape 50"/>
            <p:cNvCxnSpPr>
              <a:cxnSpLocks noChangeShapeType="1"/>
              <a:endCxn id="24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7" name="Group 246"/>
          <p:cNvGrpSpPr/>
          <p:nvPr/>
        </p:nvGrpSpPr>
        <p:grpSpPr>
          <a:xfrm>
            <a:off x="3096420" y="2843059"/>
            <a:ext cx="103981" cy="360983"/>
            <a:chOff x="228600" y="4038600"/>
            <a:chExt cx="207962" cy="655846"/>
          </a:xfrm>
        </p:grpSpPr>
        <p:sp>
          <p:nvSpPr>
            <p:cNvPr id="24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49" name="AutoShape 50"/>
            <p:cNvCxnSpPr>
              <a:cxnSpLocks noChangeShapeType="1"/>
              <a:endCxn id="24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0" name="Group 249"/>
          <p:cNvGrpSpPr/>
          <p:nvPr/>
        </p:nvGrpSpPr>
        <p:grpSpPr>
          <a:xfrm>
            <a:off x="3352801" y="2843059"/>
            <a:ext cx="103981" cy="360983"/>
            <a:chOff x="228600" y="4038600"/>
            <a:chExt cx="207962" cy="655846"/>
          </a:xfrm>
        </p:grpSpPr>
        <p:sp>
          <p:nvSpPr>
            <p:cNvPr id="25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52" name="AutoShape 50"/>
            <p:cNvCxnSpPr>
              <a:cxnSpLocks noChangeShapeType="1"/>
              <a:endCxn id="25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3" name="Text Box 37"/>
          <p:cNvSpPr txBox="1">
            <a:spLocks noChangeArrowheads="1"/>
          </p:cNvSpPr>
          <p:nvPr/>
        </p:nvSpPr>
        <p:spPr bwMode="auto">
          <a:xfrm>
            <a:off x="7603236" y="2994040"/>
            <a:ext cx="50031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dirty="0">
                <a:solidFill>
                  <a:schemeClr val="tx2"/>
                </a:solidFill>
                <a:sym typeface="Wingdings" pitchFamily="2" charset="2"/>
              </a:rPr>
              <a:t></a:t>
            </a:r>
          </a:p>
        </p:txBody>
      </p:sp>
      <p:sp>
        <p:nvSpPr>
          <p:cNvPr id="254" name="TextBox 253"/>
          <p:cNvSpPr txBox="1"/>
          <p:nvPr/>
        </p:nvSpPr>
        <p:spPr>
          <a:xfrm>
            <a:off x="8103204" y="3180383"/>
            <a:ext cx="1687512" cy="338554"/>
          </a:xfrm>
          <a:prstGeom prst="rect">
            <a:avLst/>
          </a:prstGeom>
          <a:noFill/>
        </p:spPr>
        <p:txBody>
          <a:bodyPr wrap="square" rtlCol="0">
            <a:spAutoFit/>
          </a:bodyPr>
          <a:lstStyle/>
          <a:p>
            <a:r>
              <a:rPr lang="es-CL" sz="1600" dirty="0" err="1" smtClean="0"/>
              <a:t>Underflow</a:t>
            </a:r>
            <a:endParaRPr lang="en-US" sz="1600" dirty="0"/>
          </a:p>
        </p:txBody>
      </p:sp>
      <p:sp>
        <p:nvSpPr>
          <p:cNvPr id="256" name="Rectangle 255"/>
          <p:cNvSpPr>
            <a:spLocks noChangeArrowheads="1"/>
          </p:cNvSpPr>
          <p:nvPr/>
        </p:nvSpPr>
        <p:spPr bwMode="auto">
          <a:xfrm>
            <a:off x="3467101" y="4215608"/>
            <a:ext cx="64770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7" name="Rectangle 8"/>
          <p:cNvSpPr>
            <a:spLocks noChangeArrowheads="1"/>
          </p:cNvSpPr>
          <p:nvPr/>
        </p:nvSpPr>
        <p:spPr bwMode="auto">
          <a:xfrm>
            <a:off x="3505201" y="4272140"/>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258" name="Rectangle 9"/>
          <p:cNvSpPr>
            <a:spLocks noChangeArrowheads="1"/>
          </p:cNvSpPr>
          <p:nvPr/>
        </p:nvSpPr>
        <p:spPr bwMode="auto">
          <a:xfrm>
            <a:off x="3810001" y="4272140"/>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260" name="Rectangle 16"/>
          <p:cNvSpPr>
            <a:spLocks noChangeArrowheads="1"/>
          </p:cNvSpPr>
          <p:nvPr/>
        </p:nvSpPr>
        <p:spPr bwMode="auto">
          <a:xfrm>
            <a:off x="2524919" y="5289724"/>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1" name="Rectangle 18"/>
          <p:cNvSpPr>
            <a:spLocks noChangeArrowheads="1"/>
          </p:cNvSpPr>
          <p:nvPr/>
        </p:nvSpPr>
        <p:spPr bwMode="auto">
          <a:xfrm>
            <a:off x="2590801" y="5346256"/>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262" name="Rectangle 19"/>
          <p:cNvSpPr>
            <a:spLocks noChangeArrowheads="1"/>
          </p:cNvSpPr>
          <p:nvPr/>
        </p:nvSpPr>
        <p:spPr bwMode="auto">
          <a:xfrm>
            <a:off x="2895601" y="5346256"/>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263" name="Group 34"/>
          <p:cNvGrpSpPr>
            <a:grpSpLocks/>
          </p:cNvGrpSpPr>
          <p:nvPr/>
        </p:nvGrpSpPr>
        <p:grpSpPr bwMode="auto">
          <a:xfrm>
            <a:off x="3276601" y="5289724"/>
            <a:ext cx="647700" cy="508792"/>
            <a:chOff x="2160" y="2304"/>
            <a:chExt cx="816" cy="432"/>
          </a:xfrm>
        </p:grpSpPr>
        <p:sp>
          <p:nvSpPr>
            <p:cNvPr id="264"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5"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266"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sp>
        <p:nvSpPr>
          <p:cNvPr id="269" name="Line 30"/>
          <p:cNvSpPr>
            <a:spLocks noChangeShapeType="1"/>
          </p:cNvSpPr>
          <p:nvPr/>
        </p:nvSpPr>
        <p:spPr bwMode="auto">
          <a:xfrm flipH="1">
            <a:off x="3200401" y="4724400"/>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0" name="Line 31"/>
          <p:cNvSpPr>
            <a:spLocks noChangeShapeType="1"/>
          </p:cNvSpPr>
          <p:nvPr/>
        </p:nvSpPr>
        <p:spPr bwMode="auto">
          <a:xfrm flipH="1">
            <a:off x="3695701" y="4724400"/>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2" name="Line 33"/>
          <p:cNvSpPr>
            <a:spLocks noChangeShapeType="1"/>
          </p:cNvSpPr>
          <p:nvPr/>
        </p:nvSpPr>
        <p:spPr bwMode="auto">
          <a:xfrm>
            <a:off x="4114801" y="4724400"/>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4" name="Rectangle 41"/>
          <p:cNvSpPr>
            <a:spLocks noChangeArrowheads="1"/>
          </p:cNvSpPr>
          <p:nvPr/>
        </p:nvSpPr>
        <p:spPr bwMode="auto">
          <a:xfrm>
            <a:off x="4000500" y="5289724"/>
            <a:ext cx="125730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5" name="Rectangle 42"/>
          <p:cNvSpPr>
            <a:spLocks noChangeArrowheads="1"/>
          </p:cNvSpPr>
          <p:nvPr/>
        </p:nvSpPr>
        <p:spPr bwMode="auto">
          <a:xfrm>
            <a:off x="4038601" y="5346256"/>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276" name="Rectangle 43"/>
          <p:cNvSpPr>
            <a:spLocks noChangeArrowheads="1"/>
          </p:cNvSpPr>
          <p:nvPr/>
        </p:nvSpPr>
        <p:spPr bwMode="auto">
          <a:xfrm>
            <a:off x="4343401" y="5346256"/>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43</a:t>
            </a:r>
          </a:p>
        </p:txBody>
      </p:sp>
      <p:grpSp>
        <p:nvGrpSpPr>
          <p:cNvPr id="277" name="Group 276"/>
          <p:cNvGrpSpPr/>
          <p:nvPr/>
        </p:nvGrpSpPr>
        <p:grpSpPr>
          <a:xfrm>
            <a:off x="2524920" y="5739608"/>
            <a:ext cx="103981" cy="360983"/>
            <a:chOff x="228600" y="4038600"/>
            <a:chExt cx="207962" cy="655846"/>
          </a:xfrm>
        </p:grpSpPr>
        <p:sp>
          <p:nvSpPr>
            <p:cNvPr id="27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79" name="AutoShape 50"/>
            <p:cNvCxnSpPr>
              <a:cxnSpLocks noChangeShapeType="1"/>
              <a:endCxn id="27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0" name="Group 279"/>
          <p:cNvGrpSpPr/>
          <p:nvPr/>
        </p:nvGrpSpPr>
        <p:grpSpPr>
          <a:xfrm>
            <a:off x="2829720" y="5739608"/>
            <a:ext cx="103981" cy="360983"/>
            <a:chOff x="228600" y="4038600"/>
            <a:chExt cx="207962" cy="655846"/>
          </a:xfrm>
        </p:grpSpPr>
        <p:sp>
          <p:nvSpPr>
            <p:cNvPr id="28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82" name="AutoShape 50"/>
            <p:cNvCxnSpPr>
              <a:cxnSpLocks noChangeShapeType="1"/>
              <a:endCxn id="28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3" name="Group 282"/>
          <p:cNvGrpSpPr/>
          <p:nvPr/>
        </p:nvGrpSpPr>
        <p:grpSpPr>
          <a:xfrm>
            <a:off x="3134520" y="5739608"/>
            <a:ext cx="103981" cy="360983"/>
            <a:chOff x="228600" y="4038600"/>
            <a:chExt cx="207962" cy="655846"/>
          </a:xfrm>
        </p:grpSpPr>
        <p:sp>
          <p:nvSpPr>
            <p:cNvPr id="28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85" name="AutoShape 50"/>
            <p:cNvCxnSpPr>
              <a:cxnSpLocks noChangeShapeType="1"/>
              <a:endCxn id="28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6" name="Group 285"/>
          <p:cNvGrpSpPr/>
          <p:nvPr/>
        </p:nvGrpSpPr>
        <p:grpSpPr>
          <a:xfrm>
            <a:off x="3238501" y="5739608"/>
            <a:ext cx="103981" cy="360983"/>
            <a:chOff x="228600" y="4038600"/>
            <a:chExt cx="207962" cy="655846"/>
          </a:xfrm>
        </p:grpSpPr>
        <p:sp>
          <p:nvSpPr>
            <p:cNvPr id="28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88" name="AutoShape 50"/>
            <p:cNvCxnSpPr>
              <a:cxnSpLocks noChangeShapeType="1"/>
              <a:endCxn id="28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9" name="Group 288"/>
          <p:cNvGrpSpPr/>
          <p:nvPr/>
        </p:nvGrpSpPr>
        <p:grpSpPr>
          <a:xfrm>
            <a:off x="3561589" y="5739608"/>
            <a:ext cx="103981" cy="360983"/>
            <a:chOff x="228600" y="4038600"/>
            <a:chExt cx="207962" cy="655846"/>
          </a:xfrm>
        </p:grpSpPr>
        <p:sp>
          <p:nvSpPr>
            <p:cNvPr id="29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91" name="AutoShape 50"/>
            <p:cNvCxnSpPr>
              <a:cxnSpLocks noChangeShapeType="1"/>
              <a:endCxn id="29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2" name="Group 291"/>
          <p:cNvGrpSpPr/>
          <p:nvPr/>
        </p:nvGrpSpPr>
        <p:grpSpPr>
          <a:xfrm>
            <a:off x="3866389" y="5739608"/>
            <a:ext cx="103981" cy="360983"/>
            <a:chOff x="228600" y="4038600"/>
            <a:chExt cx="207962" cy="655846"/>
          </a:xfrm>
        </p:grpSpPr>
        <p:sp>
          <p:nvSpPr>
            <p:cNvPr id="29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94" name="AutoShape 50"/>
            <p:cNvCxnSpPr>
              <a:cxnSpLocks noChangeShapeType="1"/>
              <a:endCxn id="29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5" name="Group 294"/>
          <p:cNvGrpSpPr/>
          <p:nvPr/>
        </p:nvGrpSpPr>
        <p:grpSpPr>
          <a:xfrm>
            <a:off x="3954432" y="5739608"/>
            <a:ext cx="103981" cy="360983"/>
            <a:chOff x="228600" y="4038600"/>
            <a:chExt cx="207962" cy="655846"/>
          </a:xfrm>
        </p:grpSpPr>
        <p:sp>
          <p:nvSpPr>
            <p:cNvPr id="296" name="Rectangle 295"/>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97" name="AutoShape 50"/>
            <p:cNvCxnSpPr>
              <a:cxnSpLocks noChangeShapeType="1"/>
              <a:endCxn id="29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 name="Group 297"/>
          <p:cNvGrpSpPr/>
          <p:nvPr/>
        </p:nvGrpSpPr>
        <p:grpSpPr>
          <a:xfrm>
            <a:off x="4277520" y="5739608"/>
            <a:ext cx="103981" cy="360983"/>
            <a:chOff x="228600" y="4038600"/>
            <a:chExt cx="207962" cy="655846"/>
          </a:xfrm>
        </p:grpSpPr>
        <p:sp>
          <p:nvSpPr>
            <p:cNvPr id="29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0" name="AutoShape 50"/>
            <p:cNvCxnSpPr>
              <a:cxnSpLocks noChangeShapeType="1"/>
              <a:endCxn id="29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1" name="Group 300"/>
          <p:cNvGrpSpPr/>
          <p:nvPr/>
        </p:nvGrpSpPr>
        <p:grpSpPr>
          <a:xfrm>
            <a:off x="4582320" y="5739608"/>
            <a:ext cx="103981" cy="360983"/>
            <a:chOff x="228600" y="4038600"/>
            <a:chExt cx="207962" cy="655846"/>
          </a:xfrm>
        </p:grpSpPr>
        <p:sp>
          <p:nvSpPr>
            <p:cNvPr id="30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3" name="AutoShape 50"/>
            <p:cNvCxnSpPr>
              <a:cxnSpLocks noChangeShapeType="1"/>
              <a:endCxn id="30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4" name="Group 303"/>
          <p:cNvGrpSpPr/>
          <p:nvPr/>
        </p:nvGrpSpPr>
        <p:grpSpPr>
          <a:xfrm>
            <a:off x="4901391" y="5730275"/>
            <a:ext cx="103981" cy="360983"/>
            <a:chOff x="228600" y="4038600"/>
            <a:chExt cx="207962" cy="655846"/>
          </a:xfrm>
        </p:grpSpPr>
        <p:sp>
          <p:nvSpPr>
            <p:cNvPr id="30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6" name="AutoShape 50"/>
            <p:cNvCxnSpPr>
              <a:cxnSpLocks noChangeShapeType="1"/>
              <a:endCxn id="30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7" name="Group 306"/>
          <p:cNvGrpSpPr/>
          <p:nvPr/>
        </p:nvGrpSpPr>
        <p:grpSpPr>
          <a:xfrm>
            <a:off x="5206191" y="5730275"/>
            <a:ext cx="103981" cy="360983"/>
            <a:chOff x="228600" y="4038600"/>
            <a:chExt cx="207962" cy="655846"/>
          </a:xfrm>
        </p:grpSpPr>
        <p:sp>
          <p:nvSpPr>
            <p:cNvPr id="30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9" name="AutoShape 50"/>
            <p:cNvCxnSpPr>
              <a:cxnSpLocks noChangeShapeType="1"/>
              <a:endCxn id="30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1" name="Rectangle 28"/>
          <p:cNvSpPr>
            <a:spLocks noChangeArrowheads="1"/>
          </p:cNvSpPr>
          <p:nvPr/>
        </p:nvSpPr>
        <p:spPr bwMode="auto">
          <a:xfrm>
            <a:off x="4953000" y="5349111"/>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69</a:t>
            </a:r>
          </a:p>
        </p:txBody>
      </p:sp>
      <p:sp>
        <p:nvSpPr>
          <p:cNvPr id="312" name="Rectangle 10"/>
          <p:cNvSpPr>
            <a:spLocks noChangeArrowheads="1"/>
          </p:cNvSpPr>
          <p:nvPr/>
        </p:nvSpPr>
        <p:spPr bwMode="auto">
          <a:xfrm>
            <a:off x="4634691" y="5349111"/>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effectLst>
                  <a:outerShdw blurRad="38100" dist="38100" dir="2700000" algn="tl">
                    <a:srgbClr val="C0C0C0"/>
                  </a:outerShdw>
                </a:effectLst>
              </a:rPr>
              <a:t>56</a:t>
            </a:r>
            <a:endParaRPr lang="en-GB" sz="1600" i="1" dirty="0">
              <a:effectLst>
                <a:outerShdw blurRad="38100" dist="38100" dir="2700000" algn="tl">
                  <a:srgbClr val="C0C0C0"/>
                </a:outerShdw>
              </a:effectLst>
            </a:endParaRPr>
          </a:p>
        </p:txBody>
      </p:sp>
      <p:sp>
        <p:nvSpPr>
          <p:cNvPr id="83" name="Down Arrow 82"/>
          <p:cNvSpPr/>
          <p:nvPr/>
        </p:nvSpPr>
        <p:spPr bwMode="auto">
          <a:xfrm rot="2495114">
            <a:off x="5367733" y="3644108"/>
            <a:ext cx="313531" cy="1143000"/>
          </a:xfrm>
          <a:prstGeom prst="down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13" name="TextBox 312"/>
          <p:cNvSpPr txBox="1"/>
          <p:nvPr/>
        </p:nvSpPr>
        <p:spPr>
          <a:xfrm>
            <a:off x="5562600" y="4240101"/>
            <a:ext cx="1295400" cy="400110"/>
          </a:xfrm>
          <a:prstGeom prst="rect">
            <a:avLst/>
          </a:prstGeom>
          <a:noFill/>
        </p:spPr>
        <p:txBody>
          <a:bodyPr wrap="square" rtlCol="0">
            <a:spAutoFit/>
          </a:bodyPr>
          <a:lstStyle/>
          <a:p>
            <a:r>
              <a:rPr lang="es-CL" i="1" dirty="0" err="1" smtClean="0">
                <a:solidFill>
                  <a:schemeClr val="tx2"/>
                </a:solidFill>
              </a:rPr>
              <a:t>Fusion</a:t>
            </a:r>
            <a:endParaRPr lang="en-US" i="1" dirty="0">
              <a:solidFill>
                <a:schemeClr val="tx2"/>
              </a:solidFill>
            </a:endParaRPr>
          </a:p>
        </p:txBody>
      </p:sp>
    </p:spTree>
    <p:extLst>
      <p:ext uri="{BB962C8B-B14F-4D97-AF65-F5344CB8AC3E}">
        <p14:creationId xmlns:p14="http://schemas.microsoft.com/office/powerpoint/2010/main" val="10212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7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8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8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8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8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9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9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0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0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1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4" grpId="0" animBg="1"/>
      <p:bldP spid="86" grpId="0" animBg="1"/>
      <p:bldP spid="88" grpId="0" animBg="1"/>
      <p:bldP spid="89" grpId="0" animBg="1"/>
      <p:bldP spid="90" grpId="0" animBg="1"/>
      <p:bldP spid="91" grpId="0" animBg="1"/>
      <p:bldP spid="253" grpId="0"/>
      <p:bldP spid="254" grpId="0"/>
      <p:bldP spid="256" grpId="0" animBg="1"/>
      <p:bldP spid="257" grpId="0" animBg="1"/>
      <p:bldP spid="258" grpId="0" animBg="1"/>
      <p:bldP spid="260" grpId="0" animBg="1"/>
      <p:bldP spid="261" grpId="0" animBg="1"/>
      <p:bldP spid="262" grpId="0" animBg="1"/>
      <p:bldP spid="269" grpId="0" animBg="1"/>
      <p:bldP spid="270" grpId="0" animBg="1"/>
      <p:bldP spid="272" grpId="0" animBg="1"/>
      <p:bldP spid="274" grpId="0" animBg="1"/>
      <p:bldP spid="275" grpId="0" animBg="1"/>
      <p:bldP spid="276" grpId="0" animBg="1"/>
      <p:bldP spid="311" grpId="0" animBg="1"/>
      <p:bldP spid="312" grpId="0" animBg="1"/>
      <p:bldP spid="83" grpId="0" animBg="1"/>
      <p:bldP spid="3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err="1" smtClean="0"/>
              <a:t>Delete</a:t>
            </a:r>
            <a:r>
              <a:rPr lang="es-CL" dirty="0" smtClean="0"/>
              <a:t> </a:t>
            </a:r>
            <a:r>
              <a:rPr lang="es-CL" dirty="0" err="1" smtClean="0"/>
              <a:t>Type</a:t>
            </a:r>
            <a:r>
              <a:rPr lang="es-CL" dirty="0" smtClean="0"/>
              <a:t> #1-A</a:t>
            </a:r>
            <a:endParaRPr lang="en-US" dirty="0"/>
          </a:p>
        </p:txBody>
      </p:sp>
      <p:sp>
        <p:nvSpPr>
          <p:cNvPr id="69" name="Right Arrow 68"/>
          <p:cNvSpPr/>
          <p:nvPr/>
        </p:nvSpPr>
        <p:spPr bwMode="auto">
          <a:xfrm>
            <a:off x="3886200" y="1827851"/>
            <a:ext cx="1295400" cy="444819"/>
          </a:xfrm>
          <a:prstGeom prst="right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70" name="TextBox 69"/>
          <p:cNvSpPr txBox="1"/>
          <p:nvPr/>
        </p:nvSpPr>
        <p:spPr>
          <a:xfrm>
            <a:off x="3886200" y="1404082"/>
            <a:ext cx="1295400" cy="400110"/>
          </a:xfrm>
          <a:prstGeom prst="rect">
            <a:avLst/>
          </a:prstGeom>
          <a:noFill/>
        </p:spPr>
        <p:txBody>
          <a:bodyPr wrap="square" rtlCol="0">
            <a:spAutoFit/>
          </a:bodyPr>
          <a:lstStyle/>
          <a:p>
            <a:r>
              <a:rPr lang="es-CL" dirty="0" err="1" smtClean="0"/>
              <a:t>Delete</a:t>
            </a:r>
            <a:r>
              <a:rPr lang="es-CL" dirty="0" smtClean="0"/>
              <a:t> 22</a:t>
            </a:r>
            <a:endParaRPr lang="en-US" dirty="0"/>
          </a:p>
        </p:txBody>
      </p:sp>
      <p:sp>
        <p:nvSpPr>
          <p:cNvPr id="256" name="Rectangle 255"/>
          <p:cNvSpPr>
            <a:spLocks noChangeArrowheads="1"/>
          </p:cNvSpPr>
          <p:nvPr/>
        </p:nvSpPr>
        <p:spPr bwMode="auto">
          <a:xfrm>
            <a:off x="1686720" y="1293025"/>
            <a:ext cx="64770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7" name="Rectangle 8"/>
          <p:cNvSpPr>
            <a:spLocks noChangeArrowheads="1"/>
          </p:cNvSpPr>
          <p:nvPr/>
        </p:nvSpPr>
        <p:spPr bwMode="auto">
          <a:xfrm>
            <a:off x="1724820" y="1349557"/>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258" name="Rectangle 9"/>
          <p:cNvSpPr>
            <a:spLocks noChangeArrowheads="1"/>
          </p:cNvSpPr>
          <p:nvPr/>
        </p:nvSpPr>
        <p:spPr bwMode="auto">
          <a:xfrm>
            <a:off x="2029620" y="1349557"/>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29</a:t>
            </a:r>
          </a:p>
        </p:txBody>
      </p:sp>
      <p:sp>
        <p:nvSpPr>
          <p:cNvPr id="260" name="Rectangle 16"/>
          <p:cNvSpPr>
            <a:spLocks noChangeArrowheads="1"/>
          </p:cNvSpPr>
          <p:nvPr/>
        </p:nvSpPr>
        <p:spPr bwMode="auto">
          <a:xfrm>
            <a:off x="744538" y="2367141"/>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1" name="Rectangle 18"/>
          <p:cNvSpPr>
            <a:spLocks noChangeArrowheads="1"/>
          </p:cNvSpPr>
          <p:nvPr/>
        </p:nvSpPr>
        <p:spPr bwMode="auto">
          <a:xfrm>
            <a:off x="810420" y="2423673"/>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262" name="Rectangle 19"/>
          <p:cNvSpPr>
            <a:spLocks noChangeArrowheads="1"/>
          </p:cNvSpPr>
          <p:nvPr/>
        </p:nvSpPr>
        <p:spPr bwMode="auto">
          <a:xfrm>
            <a:off x="1115220" y="2423673"/>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263" name="Group 34"/>
          <p:cNvGrpSpPr>
            <a:grpSpLocks/>
          </p:cNvGrpSpPr>
          <p:nvPr/>
        </p:nvGrpSpPr>
        <p:grpSpPr bwMode="auto">
          <a:xfrm>
            <a:off x="1496220" y="2367141"/>
            <a:ext cx="647700" cy="508792"/>
            <a:chOff x="2160" y="2304"/>
            <a:chExt cx="816" cy="432"/>
          </a:xfrm>
        </p:grpSpPr>
        <p:sp>
          <p:nvSpPr>
            <p:cNvPr id="264"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5"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266"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22</a:t>
              </a:r>
            </a:p>
          </p:txBody>
        </p:sp>
      </p:grpSp>
      <p:sp>
        <p:nvSpPr>
          <p:cNvPr id="269" name="Line 30"/>
          <p:cNvSpPr>
            <a:spLocks noChangeShapeType="1"/>
          </p:cNvSpPr>
          <p:nvPr/>
        </p:nvSpPr>
        <p:spPr bwMode="auto">
          <a:xfrm flipH="1">
            <a:off x="1420020" y="1801817"/>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0" name="Line 31"/>
          <p:cNvSpPr>
            <a:spLocks noChangeShapeType="1"/>
          </p:cNvSpPr>
          <p:nvPr/>
        </p:nvSpPr>
        <p:spPr bwMode="auto">
          <a:xfrm flipH="1">
            <a:off x="1915320" y="1801817"/>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2" name="Line 33"/>
          <p:cNvSpPr>
            <a:spLocks noChangeShapeType="1"/>
          </p:cNvSpPr>
          <p:nvPr/>
        </p:nvSpPr>
        <p:spPr bwMode="auto">
          <a:xfrm>
            <a:off x="2334420" y="1801817"/>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4" name="Rectangle 41"/>
          <p:cNvSpPr>
            <a:spLocks noChangeArrowheads="1"/>
          </p:cNvSpPr>
          <p:nvPr/>
        </p:nvSpPr>
        <p:spPr bwMode="auto">
          <a:xfrm>
            <a:off x="2220119" y="2367141"/>
            <a:ext cx="125730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5" name="Rectangle 42"/>
          <p:cNvSpPr>
            <a:spLocks noChangeArrowheads="1"/>
          </p:cNvSpPr>
          <p:nvPr/>
        </p:nvSpPr>
        <p:spPr bwMode="auto">
          <a:xfrm>
            <a:off x="2258220" y="2423673"/>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31</a:t>
            </a:r>
          </a:p>
        </p:txBody>
      </p:sp>
      <p:sp>
        <p:nvSpPr>
          <p:cNvPr id="276" name="Rectangle 43"/>
          <p:cNvSpPr>
            <a:spLocks noChangeArrowheads="1"/>
          </p:cNvSpPr>
          <p:nvPr/>
        </p:nvSpPr>
        <p:spPr bwMode="auto">
          <a:xfrm>
            <a:off x="2563020" y="2423673"/>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43</a:t>
            </a:r>
          </a:p>
        </p:txBody>
      </p:sp>
      <p:grpSp>
        <p:nvGrpSpPr>
          <p:cNvPr id="277" name="Group 276"/>
          <p:cNvGrpSpPr/>
          <p:nvPr/>
        </p:nvGrpSpPr>
        <p:grpSpPr>
          <a:xfrm>
            <a:off x="744539" y="2817025"/>
            <a:ext cx="103981" cy="360983"/>
            <a:chOff x="228600" y="4038600"/>
            <a:chExt cx="207962" cy="655846"/>
          </a:xfrm>
        </p:grpSpPr>
        <p:sp>
          <p:nvSpPr>
            <p:cNvPr id="27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79" name="AutoShape 50"/>
            <p:cNvCxnSpPr>
              <a:cxnSpLocks noChangeShapeType="1"/>
              <a:endCxn id="27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0" name="Group 279"/>
          <p:cNvGrpSpPr/>
          <p:nvPr/>
        </p:nvGrpSpPr>
        <p:grpSpPr>
          <a:xfrm>
            <a:off x="1049339" y="2817025"/>
            <a:ext cx="103981" cy="360983"/>
            <a:chOff x="228600" y="4038600"/>
            <a:chExt cx="207962" cy="655846"/>
          </a:xfrm>
        </p:grpSpPr>
        <p:sp>
          <p:nvSpPr>
            <p:cNvPr id="28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82" name="AutoShape 50"/>
            <p:cNvCxnSpPr>
              <a:cxnSpLocks noChangeShapeType="1"/>
              <a:endCxn id="28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3" name="Group 282"/>
          <p:cNvGrpSpPr/>
          <p:nvPr/>
        </p:nvGrpSpPr>
        <p:grpSpPr>
          <a:xfrm>
            <a:off x="1354139" y="2817025"/>
            <a:ext cx="103981" cy="360983"/>
            <a:chOff x="228600" y="4038600"/>
            <a:chExt cx="207962" cy="655846"/>
          </a:xfrm>
        </p:grpSpPr>
        <p:sp>
          <p:nvSpPr>
            <p:cNvPr id="28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85" name="AutoShape 50"/>
            <p:cNvCxnSpPr>
              <a:cxnSpLocks noChangeShapeType="1"/>
              <a:endCxn id="28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6" name="Group 285"/>
          <p:cNvGrpSpPr/>
          <p:nvPr/>
        </p:nvGrpSpPr>
        <p:grpSpPr>
          <a:xfrm>
            <a:off x="1458120" y="2817025"/>
            <a:ext cx="103981" cy="360983"/>
            <a:chOff x="228600" y="4038600"/>
            <a:chExt cx="207962" cy="655846"/>
          </a:xfrm>
        </p:grpSpPr>
        <p:sp>
          <p:nvSpPr>
            <p:cNvPr id="28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88" name="AutoShape 50"/>
            <p:cNvCxnSpPr>
              <a:cxnSpLocks noChangeShapeType="1"/>
              <a:endCxn id="28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9" name="Group 288"/>
          <p:cNvGrpSpPr/>
          <p:nvPr/>
        </p:nvGrpSpPr>
        <p:grpSpPr>
          <a:xfrm>
            <a:off x="1781208" y="2817025"/>
            <a:ext cx="103981" cy="360983"/>
            <a:chOff x="228600" y="4038600"/>
            <a:chExt cx="207962" cy="655846"/>
          </a:xfrm>
        </p:grpSpPr>
        <p:sp>
          <p:nvSpPr>
            <p:cNvPr id="29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91" name="AutoShape 50"/>
            <p:cNvCxnSpPr>
              <a:cxnSpLocks noChangeShapeType="1"/>
              <a:endCxn id="29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2" name="Group 291"/>
          <p:cNvGrpSpPr/>
          <p:nvPr/>
        </p:nvGrpSpPr>
        <p:grpSpPr>
          <a:xfrm>
            <a:off x="2086008" y="2817025"/>
            <a:ext cx="103981" cy="360983"/>
            <a:chOff x="228600" y="4038600"/>
            <a:chExt cx="207962" cy="655846"/>
          </a:xfrm>
        </p:grpSpPr>
        <p:sp>
          <p:nvSpPr>
            <p:cNvPr id="29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94" name="AutoShape 50"/>
            <p:cNvCxnSpPr>
              <a:cxnSpLocks noChangeShapeType="1"/>
              <a:endCxn id="29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5" name="Group 294"/>
          <p:cNvGrpSpPr/>
          <p:nvPr/>
        </p:nvGrpSpPr>
        <p:grpSpPr>
          <a:xfrm>
            <a:off x="2174051" y="2817025"/>
            <a:ext cx="103981" cy="360983"/>
            <a:chOff x="228600" y="4038600"/>
            <a:chExt cx="207962" cy="655846"/>
          </a:xfrm>
        </p:grpSpPr>
        <p:sp>
          <p:nvSpPr>
            <p:cNvPr id="296" name="Rectangle 295"/>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97" name="AutoShape 50"/>
            <p:cNvCxnSpPr>
              <a:cxnSpLocks noChangeShapeType="1"/>
              <a:endCxn id="29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 name="Group 297"/>
          <p:cNvGrpSpPr/>
          <p:nvPr/>
        </p:nvGrpSpPr>
        <p:grpSpPr>
          <a:xfrm>
            <a:off x="2497139" y="2817025"/>
            <a:ext cx="103981" cy="360983"/>
            <a:chOff x="228600" y="4038600"/>
            <a:chExt cx="207962" cy="655846"/>
          </a:xfrm>
        </p:grpSpPr>
        <p:sp>
          <p:nvSpPr>
            <p:cNvPr id="29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0" name="AutoShape 50"/>
            <p:cNvCxnSpPr>
              <a:cxnSpLocks noChangeShapeType="1"/>
              <a:endCxn id="29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1" name="Group 300"/>
          <p:cNvGrpSpPr/>
          <p:nvPr/>
        </p:nvGrpSpPr>
        <p:grpSpPr>
          <a:xfrm>
            <a:off x="2801939" y="2817025"/>
            <a:ext cx="103981" cy="360983"/>
            <a:chOff x="228600" y="4038600"/>
            <a:chExt cx="207962" cy="655846"/>
          </a:xfrm>
        </p:grpSpPr>
        <p:sp>
          <p:nvSpPr>
            <p:cNvPr id="302"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3" name="AutoShape 50"/>
            <p:cNvCxnSpPr>
              <a:cxnSpLocks noChangeShapeType="1"/>
              <a:endCxn id="30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4" name="Group 303"/>
          <p:cNvGrpSpPr/>
          <p:nvPr/>
        </p:nvGrpSpPr>
        <p:grpSpPr>
          <a:xfrm>
            <a:off x="3121010" y="2807692"/>
            <a:ext cx="103981" cy="360983"/>
            <a:chOff x="228600" y="4038600"/>
            <a:chExt cx="207962" cy="655846"/>
          </a:xfrm>
        </p:grpSpPr>
        <p:sp>
          <p:nvSpPr>
            <p:cNvPr id="30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6" name="AutoShape 50"/>
            <p:cNvCxnSpPr>
              <a:cxnSpLocks noChangeShapeType="1"/>
              <a:endCxn id="30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7" name="Group 306"/>
          <p:cNvGrpSpPr/>
          <p:nvPr/>
        </p:nvGrpSpPr>
        <p:grpSpPr>
          <a:xfrm>
            <a:off x="3425810" y="2807692"/>
            <a:ext cx="103981" cy="360983"/>
            <a:chOff x="228600" y="4038600"/>
            <a:chExt cx="207962" cy="655846"/>
          </a:xfrm>
        </p:grpSpPr>
        <p:sp>
          <p:nvSpPr>
            <p:cNvPr id="30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09" name="AutoShape 50"/>
            <p:cNvCxnSpPr>
              <a:cxnSpLocks noChangeShapeType="1"/>
              <a:endCxn id="30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1" name="Rectangle 28"/>
          <p:cNvSpPr>
            <a:spLocks noChangeArrowheads="1"/>
          </p:cNvSpPr>
          <p:nvPr/>
        </p:nvSpPr>
        <p:spPr bwMode="auto">
          <a:xfrm>
            <a:off x="3172619" y="242652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69</a:t>
            </a:r>
          </a:p>
        </p:txBody>
      </p:sp>
      <p:sp>
        <p:nvSpPr>
          <p:cNvPr id="312" name="Rectangle 10"/>
          <p:cNvSpPr>
            <a:spLocks noChangeArrowheads="1"/>
          </p:cNvSpPr>
          <p:nvPr/>
        </p:nvSpPr>
        <p:spPr bwMode="auto">
          <a:xfrm>
            <a:off x="2854310" y="242652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effectLst>
                  <a:outerShdw blurRad="38100" dist="38100" dir="2700000" algn="tl">
                    <a:srgbClr val="C0C0C0"/>
                  </a:outerShdw>
                </a:effectLst>
              </a:rPr>
              <a:t>56</a:t>
            </a:r>
            <a:endParaRPr lang="en-GB" sz="1600" i="1" dirty="0">
              <a:effectLst>
                <a:outerShdw blurRad="38100" dist="38100" dir="2700000" algn="tl">
                  <a:srgbClr val="C0C0C0"/>
                </a:outerShdw>
              </a:effectLst>
            </a:endParaRPr>
          </a:p>
        </p:txBody>
      </p:sp>
      <p:sp>
        <p:nvSpPr>
          <p:cNvPr id="83" name="Down Arrow 82"/>
          <p:cNvSpPr/>
          <p:nvPr/>
        </p:nvSpPr>
        <p:spPr bwMode="auto">
          <a:xfrm rot="2495114">
            <a:off x="5367733" y="3644108"/>
            <a:ext cx="313531" cy="1143000"/>
          </a:xfrm>
          <a:prstGeom prst="down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13" name="TextBox 312"/>
          <p:cNvSpPr txBox="1"/>
          <p:nvPr/>
        </p:nvSpPr>
        <p:spPr>
          <a:xfrm>
            <a:off x="5562600" y="4240101"/>
            <a:ext cx="1295400" cy="400110"/>
          </a:xfrm>
          <a:prstGeom prst="rect">
            <a:avLst/>
          </a:prstGeom>
          <a:noFill/>
        </p:spPr>
        <p:txBody>
          <a:bodyPr wrap="square" rtlCol="0">
            <a:spAutoFit/>
          </a:bodyPr>
          <a:lstStyle/>
          <a:p>
            <a:r>
              <a:rPr lang="es-CL" i="1" dirty="0" smtClean="0">
                <a:solidFill>
                  <a:schemeClr val="tx2"/>
                </a:solidFill>
              </a:rPr>
              <a:t>Transfer </a:t>
            </a:r>
            <a:endParaRPr lang="en-US" i="1" dirty="0">
              <a:solidFill>
                <a:schemeClr val="tx2"/>
              </a:solidFill>
            </a:endParaRPr>
          </a:p>
        </p:txBody>
      </p:sp>
      <p:sp>
        <p:nvSpPr>
          <p:cNvPr id="174" name="Rectangle 173"/>
          <p:cNvSpPr>
            <a:spLocks noChangeArrowheads="1"/>
          </p:cNvSpPr>
          <p:nvPr/>
        </p:nvSpPr>
        <p:spPr bwMode="auto">
          <a:xfrm>
            <a:off x="6461411" y="1288822"/>
            <a:ext cx="64770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5" name="Rectangle 8"/>
          <p:cNvSpPr>
            <a:spLocks noChangeArrowheads="1"/>
          </p:cNvSpPr>
          <p:nvPr/>
        </p:nvSpPr>
        <p:spPr bwMode="auto">
          <a:xfrm>
            <a:off x="6499511" y="1345354"/>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176" name="Rectangle 9"/>
          <p:cNvSpPr>
            <a:spLocks noChangeArrowheads="1"/>
          </p:cNvSpPr>
          <p:nvPr/>
        </p:nvSpPr>
        <p:spPr bwMode="auto">
          <a:xfrm>
            <a:off x="6804311" y="1345354"/>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solidFill>
                  <a:schemeClr val="tx2"/>
                </a:solidFill>
                <a:effectLst>
                  <a:outerShdw blurRad="38100" dist="38100" dir="2700000" algn="tl">
                    <a:srgbClr val="C0C0C0"/>
                  </a:outerShdw>
                </a:effectLst>
              </a:rPr>
              <a:t>29</a:t>
            </a:r>
          </a:p>
        </p:txBody>
      </p:sp>
      <p:sp>
        <p:nvSpPr>
          <p:cNvPr id="177" name="Rectangle 16"/>
          <p:cNvSpPr>
            <a:spLocks noChangeArrowheads="1"/>
          </p:cNvSpPr>
          <p:nvPr/>
        </p:nvSpPr>
        <p:spPr bwMode="auto">
          <a:xfrm>
            <a:off x="5519229" y="2362938"/>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8" name="Rectangle 18"/>
          <p:cNvSpPr>
            <a:spLocks noChangeArrowheads="1"/>
          </p:cNvSpPr>
          <p:nvPr/>
        </p:nvSpPr>
        <p:spPr bwMode="auto">
          <a:xfrm>
            <a:off x="5585111" y="2419470"/>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179" name="Rectangle 19"/>
          <p:cNvSpPr>
            <a:spLocks noChangeArrowheads="1"/>
          </p:cNvSpPr>
          <p:nvPr/>
        </p:nvSpPr>
        <p:spPr bwMode="auto">
          <a:xfrm>
            <a:off x="5889911" y="2419470"/>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sp>
        <p:nvSpPr>
          <p:cNvPr id="181" name="Rectangle 21"/>
          <p:cNvSpPr>
            <a:spLocks noChangeArrowheads="1"/>
          </p:cNvSpPr>
          <p:nvPr/>
        </p:nvSpPr>
        <p:spPr bwMode="auto">
          <a:xfrm>
            <a:off x="6469031" y="2362938"/>
            <a:ext cx="36195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2" name="Rectangle 22"/>
          <p:cNvSpPr>
            <a:spLocks noChangeArrowheads="1"/>
          </p:cNvSpPr>
          <p:nvPr/>
        </p:nvSpPr>
        <p:spPr bwMode="auto">
          <a:xfrm>
            <a:off x="6507131" y="2419470"/>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184" name="Line 30"/>
          <p:cNvSpPr>
            <a:spLocks noChangeShapeType="1"/>
          </p:cNvSpPr>
          <p:nvPr/>
        </p:nvSpPr>
        <p:spPr bwMode="auto">
          <a:xfrm flipH="1">
            <a:off x="6194711" y="1797614"/>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5" name="Line 31"/>
          <p:cNvSpPr>
            <a:spLocks noChangeShapeType="1"/>
          </p:cNvSpPr>
          <p:nvPr/>
        </p:nvSpPr>
        <p:spPr bwMode="auto">
          <a:xfrm flipH="1">
            <a:off x="6690011" y="1797614"/>
            <a:ext cx="76200" cy="565324"/>
          </a:xfrm>
          <a:prstGeom prst="line">
            <a:avLst/>
          </a:prstGeom>
          <a:noFill/>
          <a:ln w="15875">
            <a:solidFill>
              <a:schemeClr val="tx2"/>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6" name="Line 33"/>
          <p:cNvSpPr>
            <a:spLocks noChangeShapeType="1"/>
          </p:cNvSpPr>
          <p:nvPr/>
        </p:nvSpPr>
        <p:spPr bwMode="auto">
          <a:xfrm>
            <a:off x="7109111" y="1797614"/>
            <a:ext cx="114300" cy="565324"/>
          </a:xfrm>
          <a:prstGeom prst="line">
            <a:avLst/>
          </a:prstGeom>
          <a:noFill/>
          <a:ln w="15875">
            <a:solidFill>
              <a:schemeClr val="tx2"/>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7" name="Rectangle 41"/>
          <p:cNvSpPr>
            <a:spLocks noChangeArrowheads="1"/>
          </p:cNvSpPr>
          <p:nvPr/>
        </p:nvSpPr>
        <p:spPr bwMode="auto">
          <a:xfrm>
            <a:off x="6994810" y="2362938"/>
            <a:ext cx="125730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8" name="Rectangle 42"/>
          <p:cNvSpPr>
            <a:spLocks noChangeArrowheads="1"/>
          </p:cNvSpPr>
          <p:nvPr/>
        </p:nvSpPr>
        <p:spPr bwMode="auto">
          <a:xfrm>
            <a:off x="7032911" y="2419470"/>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solidFill>
                  <a:schemeClr val="tx2"/>
                </a:solidFill>
                <a:effectLst>
                  <a:outerShdw blurRad="38100" dist="38100" dir="2700000" algn="tl">
                    <a:srgbClr val="C0C0C0"/>
                  </a:outerShdw>
                </a:effectLst>
              </a:rPr>
              <a:t>31</a:t>
            </a:r>
          </a:p>
        </p:txBody>
      </p:sp>
      <p:sp>
        <p:nvSpPr>
          <p:cNvPr id="189" name="Rectangle 43"/>
          <p:cNvSpPr>
            <a:spLocks noChangeArrowheads="1"/>
          </p:cNvSpPr>
          <p:nvPr/>
        </p:nvSpPr>
        <p:spPr bwMode="auto">
          <a:xfrm>
            <a:off x="7337711" y="2419470"/>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43</a:t>
            </a:r>
          </a:p>
        </p:txBody>
      </p:sp>
      <p:grpSp>
        <p:nvGrpSpPr>
          <p:cNvPr id="190" name="Group 189"/>
          <p:cNvGrpSpPr/>
          <p:nvPr/>
        </p:nvGrpSpPr>
        <p:grpSpPr>
          <a:xfrm>
            <a:off x="5519230" y="2812822"/>
            <a:ext cx="103981" cy="360983"/>
            <a:chOff x="228600" y="4038600"/>
            <a:chExt cx="207962" cy="655846"/>
          </a:xfrm>
        </p:grpSpPr>
        <p:sp>
          <p:nvSpPr>
            <p:cNvPr id="19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192" name="AutoShape 50"/>
            <p:cNvCxnSpPr>
              <a:cxnSpLocks noChangeShapeType="1"/>
              <a:endCxn id="19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3" name="Group 192"/>
          <p:cNvGrpSpPr/>
          <p:nvPr/>
        </p:nvGrpSpPr>
        <p:grpSpPr>
          <a:xfrm>
            <a:off x="5824030" y="2812822"/>
            <a:ext cx="103981" cy="360983"/>
            <a:chOff x="228600" y="4038600"/>
            <a:chExt cx="207962" cy="655846"/>
          </a:xfrm>
        </p:grpSpPr>
        <p:sp>
          <p:nvSpPr>
            <p:cNvPr id="25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59" name="AutoShape 50"/>
            <p:cNvCxnSpPr>
              <a:cxnSpLocks noChangeShapeType="1"/>
              <a:endCxn id="25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7" name="Group 266"/>
          <p:cNvGrpSpPr/>
          <p:nvPr/>
        </p:nvGrpSpPr>
        <p:grpSpPr>
          <a:xfrm>
            <a:off x="6128830" y="2812822"/>
            <a:ext cx="103981" cy="360983"/>
            <a:chOff x="228600" y="4038600"/>
            <a:chExt cx="207962" cy="655846"/>
          </a:xfrm>
        </p:grpSpPr>
        <p:sp>
          <p:nvSpPr>
            <p:cNvPr id="26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271" name="AutoShape 50"/>
            <p:cNvCxnSpPr>
              <a:cxnSpLocks noChangeShapeType="1"/>
              <a:endCxn id="26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3" name="Group 272"/>
          <p:cNvGrpSpPr/>
          <p:nvPr/>
        </p:nvGrpSpPr>
        <p:grpSpPr>
          <a:xfrm>
            <a:off x="6430931" y="2812822"/>
            <a:ext cx="103981" cy="360983"/>
            <a:chOff x="228600" y="4038600"/>
            <a:chExt cx="207962" cy="655846"/>
          </a:xfrm>
        </p:grpSpPr>
        <p:sp>
          <p:nvSpPr>
            <p:cNvPr id="31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14" name="AutoShape 50"/>
            <p:cNvCxnSpPr>
              <a:cxnSpLocks noChangeShapeType="1"/>
              <a:endCxn id="31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5" name="Group 314"/>
          <p:cNvGrpSpPr/>
          <p:nvPr/>
        </p:nvGrpSpPr>
        <p:grpSpPr>
          <a:xfrm>
            <a:off x="6754019" y="2812822"/>
            <a:ext cx="103981" cy="360983"/>
            <a:chOff x="228600" y="4038600"/>
            <a:chExt cx="207962" cy="655846"/>
          </a:xfrm>
        </p:grpSpPr>
        <p:sp>
          <p:nvSpPr>
            <p:cNvPr id="31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17" name="AutoShape 50"/>
            <p:cNvCxnSpPr>
              <a:cxnSpLocks noChangeShapeType="1"/>
              <a:endCxn id="31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1" name="Group 320"/>
          <p:cNvGrpSpPr/>
          <p:nvPr/>
        </p:nvGrpSpPr>
        <p:grpSpPr>
          <a:xfrm>
            <a:off x="6948742" y="2812822"/>
            <a:ext cx="103981" cy="360983"/>
            <a:chOff x="228600" y="4038600"/>
            <a:chExt cx="207962" cy="655846"/>
          </a:xfrm>
        </p:grpSpPr>
        <p:sp>
          <p:nvSpPr>
            <p:cNvPr id="322" name="Rectangle 321"/>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23" name="AutoShape 50"/>
            <p:cNvCxnSpPr>
              <a:cxnSpLocks noChangeShapeType="1"/>
              <a:endCxn id="322"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4" name="Group 323"/>
          <p:cNvGrpSpPr/>
          <p:nvPr/>
        </p:nvGrpSpPr>
        <p:grpSpPr>
          <a:xfrm>
            <a:off x="7271830" y="2812822"/>
            <a:ext cx="103981" cy="360983"/>
            <a:chOff x="228600" y="4038600"/>
            <a:chExt cx="207962" cy="655846"/>
          </a:xfrm>
        </p:grpSpPr>
        <p:sp>
          <p:nvSpPr>
            <p:cNvPr id="32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26" name="AutoShape 50"/>
            <p:cNvCxnSpPr>
              <a:cxnSpLocks noChangeShapeType="1"/>
              <a:endCxn id="32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 name="Group 326"/>
          <p:cNvGrpSpPr/>
          <p:nvPr/>
        </p:nvGrpSpPr>
        <p:grpSpPr>
          <a:xfrm>
            <a:off x="7576630" y="2812822"/>
            <a:ext cx="103981" cy="360983"/>
            <a:chOff x="228600" y="4038600"/>
            <a:chExt cx="207962" cy="655846"/>
          </a:xfrm>
        </p:grpSpPr>
        <p:sp>
          <p:nvSpPr>
            <p:cNvPr id="32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29" name="AutoShape 50"/>
            <p:cNvCxnSpPr>
              <a:cxnSpLocks noChangeShapeType="1"/>
              <a:endCxn id="32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0" name="Group 329"/>
          <p:cNvGrpSpPr/>
          <p:nvPr/>
        </p:nvGrpSpPr>
        <p:grpSpPr>
          <a:xfrm>
            <a:off x="7895701" y="2803489"/>
            <a:ext cx="103981" cy="360983"/>
            <a:chOff x="228600" y="4038600"/>
            <a:chExt cx="207962" cy="655846"/>
          </a:xfrm>
        </p:grpSpPr>
        <p:sp>
          <p:nvSpPr>
            <p:cNvPr id="33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32" name="AutoShape 50"/>
            <p:cNvCxnSpPr>
              <a:cxnSpLocks noChangeShapeType="1"/>
              <a:endCxn id="33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3" name="Group 332"/>
          <p:cNvGrpSpPr/>
          <p:nvPr/>
        </p:nvGrpSpPr>
        <p:grpSpPr>
          <a:xfrm>
            <a:off x="8200501" y="2803489"/>
            <a:ext cx="103981" cy="360983"/>
            <a:chOff x="228600" y="4038600"/>
            <a:chExt cx="207962" cy="655846"/>
          </a:xfrm>
        </p:grpSpPr>
        <p:sp>
          <p:nvSpPr>
            <p:cNvPr id="33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335" name="AutoShape 50"/>
            <p:cNvCxnSpPr>
              <a:cxnSpLocks noChangeShapeType="1"/>
              <a:endCxn id="33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6" name="Rectangle 28"/>
          <p:cNvSpPr>
            <a:spLocks noChangeArrowheads="1"/>
          </p:cNvSpPr>
          <p:nvPr/>
        </p:nvSpPr>
        <p:spPr bwMode="auto">
          <a:xfrm>
            <a:off x="7947310" y="2422325"/>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69</a:t>
            </a:r>
          </a:p>
        </p:txBody>
      </p:sp>
      <p:sp>
        <p:nvSpPr>
          <p:cNvPr id="337" name="Rectangle 10"/>
          <p:cNvSpPr>
            <a:spLocks noChangeArrowheads="1"/>
          </p:cNvSpPr>
          <p:nvPr/>
        </p:nvSpPr>
        <p:spPr bwMode="auto">
          <a:xfrm>
            <a:off x="7629001" y="2422325"/>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effectLst>
                  <a:outerShdw blurRad="38100" dist="38100" dir="2700000" algn="tl">
                    <a:srgbClr val="C0C0C0"/>
                  </a:outerShdw>
                </a:effectLst>
              </a:rPr>
              <a:t>56</a:t>
            </a:r>
            <a:endParaRPr lang="en-GB" sz="1600" i="1" dirty="0">
              <a:effectLst>
                <a:outerShdw blurRad="38100" dist="38100" dir="2700000" algn="tl">
                  <a:srgbClr val="C0C0C0"/>
                </a:outerShdw>
              </a:effectLst>
            </a:endParaRPr>
          </a:p>
        </p:txBody>
      </p:sp>
      <p:sp>
        <p:nvSpPr>
          <p:cNvPr id="338" name="Text Box 37"/>
          <p:cNvSpPr txBox="1">
            <a:spLocks noChangeArrowheads="1"/>
          </p:cNvSpPr>
          <p:nvPr/>
        </p:nvSpPr>
        <p:spPr bwMode="auto">
          <a:xfrm>
            <a:off x="6399847" y="2978128"/>
            <a:ext cx="50031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4800" dirty="0">
                <a:solidFill>
                  <a:schemeClr val="tx2"/>
                </a:solidFill>
                <a:sym typeface="Wingdings" pitchFamily="2" charset="2"/>
              </a:rPr>
              <a:t></a:t>
            </a:r>
          </a:p>
        </p:txBody>
      </p:sp>
      <p:sp>
        <p:nvSpPr>
          <p:cNvPr id="339" name="TextBox 338"/>
          <p:cNvSpPr txBox="1"/>
          <p:nvPr/>
        </p:nvSpPr>
        <p:spPr>
          <a:xfrm>
            <a:off x="6899815" y="3164471"/>
            <a:ext cx="1687512" cy="338554"/>
          </a:xfrm>
          <a:prstGeom prst="rect">
            <a:avLst/>
          </a:prstGeom>
          <a:noFill/>
        </p:spPr>
        <p:txBody>
          <a:bodyPr wrap="square" rtlCol="0">
            <a:spAutoFit/>
          </a:bodyPr>
          <a:lstStyle/>
          <a:p>
            <a:r>
              <a:rPr lang="es-CL" sz="1600" dirty="0" err="1" smtClean="0"/>
              <a:t>Underflow</a:t>
            </a:r>
            <a:endParaRPr lang="en-US" sz="1600" dirty="0"/>
          </a:p>
        </p:txBody>
      </p:sp>
      <p:sp>
        <p:nvSpPr>
          <p:cNvPr id="387" name="Rectangle 386"/>
          <p:cNvSpPr>
            <a:spLocks noChangeArrowheads="1"/>
          </p:cNvSpPr>
          <p:nvPr/>
        </p:nvSpPr>
        <p:spPr bwMode="auto">
          <a:xfrm>
            <a:off x="3336101" y="4194980"/>
            <a:ext cx="64770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8" name="Rectangle 8"/>
          <p:cNvSpPr>
            <a:spLocks noChangeArrowheads="1"/>
          </p:cNvSpPr>
          <p:nvPr/>
        </p:nvSpPr>
        <p:spPr bwMode="auto">
          <a:xfrm>
            <a:off x="3374201" y="4251512"/>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12</a:t>
            </a:r>
          </a:p>
        </p:txBody>
      </p:sp>
      <p:sp>
        <p:nvSpPr>
          <p:cNvPr id="389" name="Rectangle 9"/>
          <p:cNvSpPr>
            <a:spLocks noChangeArrowheads="1"/>
          </p:cNvSpPr>
          <p:nvPr/>
        </p:nvSpPr>
        <p:spPr bwMode="auto">
          <a:xfrm>
            <a:off x="3679001" y="4251512"/>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solidFill>
                  <a:schemeClr val="tx2"/>
                </a:solidFill>
                <a:effectLst>
                  <a:outerShdw blurRad="38100" dist="38100" dir="2700000" algn="tl">
                    <a:srgbClr val="C0C0C0"/>
                  </a:outerShdw>
                </a:effectLst>
              </a:rPr>
              <a:t>31</a:t>
            </a:r>
            <a:endParaRPr lang="en-GB" sz="1600" i="1" dirty="0">
              <a:solidFill>
                <a:schemeClr val="tx2"/>
              </a:solidFill>
              <a:effectLst>
                <a:outerShdw blurRad="38100" dist="38100" dir="2700000" algn="tl">
                  <a:srgbClr val="C0C0C0"/>
                </a:outerShdw>
              </a:effectLst>
            </a:endParaRPr>
          </a:p>
        </p:txBody>
      </p:sp>
      <p:sp>
        <p:nvSpPr>
          <p:cNvPr id="390" name="Rectangle 16"/>
          <p:cNvSpPr>
            <a:spLocks noChangeArrowheads="1"/>
          </p:cNvSpPr>
          <p:nvPr/>
        </p:nvSpPr>
        <p:spPr bwMode="auto">
          <a:xfrm>
            <a:off x="2393919" y="5269096"/>
            <a:ext cx="675481"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1" name="Rectangle 18"/>
          <p:cNvSpPr>
            <a:spLocks noChangeArrowheads="1"/>
          </p:cNvSpPr>
          <p:nvPr/>
        </p:nvSpPr>
        <p:spPr bwMode="auto">
          <a:xfrm>
            <a:off x="2459801" y="532562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7</a:t>
            </a:r>
          </a:p>
        </p:txBody>
      </p:sp>
      <p:sp>
        <p:nvSpPr>
          <p:cNvPr id="392" name="Rectangle 19"/>
          <p:cNvSpPr>
            <a:spLocks noChangeArrowheads="1"/>
          </p:cNvSpPr>
          <p:nvPr/>
        </p:nvSpPr>
        <p:spPr bwMode="auto">
          <a:xfrm>
            <a:off x="2764601" y="532562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9</a:t>
            </a:r>
          </a:p>
        </p:txBody>
      </p:sp>
      <p:grpSp>
        <p:nvGrpSpPr>
          <p:cNvPr id="393" name="Group 34"/>
          <p:cNvGrpSpPr>
            <a:grpSpLocks/>
          </p:cNvGrpSpPr>
          <p:nvPr/>
        </p:nvGrpSpPr>
        <p:grpSpPr bwMode="auto">
          <a:xfrm>
            <a:off x="3145601" y="5269096"/>
            <a:ext cx="647700" cy="508792"/>
            <a:chOff x="2160" y="2304"/>
            <a:chExt cx="816" cy="432"/>
          </a:xfrm>
        </p:grpSpPr>
        <p:sp>
          <p:nvSpPr>
            <p:cNvPr id="394"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5"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a:effectLst>
                    <a:outerShdw blurRad="38100" dist="38100" dir="2700000" algn="tl">
                      <a:srgbClr val="C0C0C0"/>
                    </a:outerShdw>
                  </a:effectLst>
                </a:rPr>
                <a:t>15</a:t>
              </a:r>
            </a:p>
          </p:txBody>
        </p:sp>
        <p:sp>
          <p:nvSpPr>
            <p:cNvPr id="396"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solidFill>
                    <a:schemeClr val="tx2"/>
                  </a:solidFill>
                  <a:effectLst>
                    <a:outerShdw blurRad="38100" dist="38100" dir="2700000" algn="tl">
                      <a:srgbClr val="C0C0C0"/>
                    </a:outerShdw>
                  </a:effectLst>
                </a:rPr>
                <a:t>29</a:t>
              </a:r>
              <a:endParaRPr lang="en-GB" sz="1600" i="1" dirty="0">
                <a:solidFill>
                  <a:schemeClr val="tx2"/>
                </a:solidFill>
                <a:effectLst>
                  <a:outerShdw blurRad="38100" dist="38100" dir="2700000" algn="tl">
                    <a:srgbClr val="C0C0C0"/>
                  </a:outerShdw>
                </a:effectLst>
              </a:endParaRPr>
            </a:p>
          </p:txBody>
        </p:sp>
      </p:grpSp>
      <p:sp>
        <p:nvSpPr>
          <p:cNvPr id="397" name="Line 30"/>
          <p:cNvSpPr>
            <a:spLocks noChangeShapeType="1"/>
          </p:cNvSpPr>
          <p:nvPr/>
        </p:nvSpPr>
        <p:spPr bwMode="auto">
          <a:xfrm flipH="1">
            <a:off x="3069401" y="4703772"/>
            <a:ext cx="2667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8" name="Line 31"/>
          <p:cNvSpPr>
            <a:spLocks noChangeShapeType="1"/>
          </p:cNvSpPr>
          <p:nvPr/>
        </p:nvSpPr>
        <p:spPr bwMode="auto">
          <a:xfrm flipH="1">
            <a:off x="3564701" y="4703772"/>
            <a:ext cx="762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 name="Line 33"/>
          <p:cNvSpPr>
            <a:spLocks noChangeShapeType="1"/>
          </p:cNvSpPr>
          <p:nvPr/>
        </p:nvSpPr>
        <p:spPr bwMode="auto">
          <a:xfrm>
            <a:off x="3983801" y="4703772"/>
            <a:ext cx="114300" cy="565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0" name="Rectangle 41"/>
          <p:cNvSpPr>
            <a:spLocks noChangeArrowheads="1"/>
          </p:cNvSpPr>
          <p:nvPr/>
        </p:nvSpPr>
        <p:spPr bwMode="auto">
          <a:xfrm>
            <a:off x="3996548" y="5269096"/>
            <a:ext cx="980280" cy="50879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2" name="Rectangle 43"/>
          <p:cNvSpPr>
            <a:spLocks noChangeArrowheads="1"/>
          </p:cNvSpPr>
          <p:nvPr/>
        </p:nvSpPr>
        <p:spPr bwMode="auto">
          <a:xfrm>
            <a:off x="4062429" y="5325628"/>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43</a:t>
            </a:r>
          </a:p>
        </p:txBody>
      </p:sp>
      <p:grpSp>
        <p:nvGrpSpPr>
          <p:cNvPr id="403" name="Group 402"/>
          <p:cNvGrpSpPr/>
          <p:nvPr/>
        </p:nvGrpSpPr>
        <p:grpSpPr>
          <a:xfrm>
            <a:off x="2393920" y="5718980"/>
            <a:ext cx="103981" cy="360983"/>
            <a:chOff x="228600" y="4038600"/>
            <a:chExt cx="207962" cy="655846"/>
          </a:xfrm>
        </p:grpSpPr>
        <p:sp>
          <p:nvSpPr>
            <p:cNvPr id="40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05" name="AutoShape 50"/>
            <p:cNvCxnSpPr>
              <a:cxnSpLocks noChangeShapeType="1"/>
              <a:endCxn id="40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6" name="Group 405"/>
          <p:cNvGrpSpPr/>
          <p:nvPr/>
        </p:nvGrpSpPr>
        <p:grpSpPr>
          <a:xfrm>
            <a:off x="2698720" y="5718980"/>
            <a:ext cx="103981" cy="360983"/>
            <a:chOff x="228600" y="4038600"/>
            <a:chExt cx="207962" cy="655846"/>
          </a:xfrm>
        </p:grpSpPr>
        <p:sp>
          <p:nvSpPr>
            <p:cNvPr id="407"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08" name="AutoShape 50"/>
            <p:cNvCxnSpPr>
              <a:cxnSpLocks noChangeShapeType="1"/>
              <a:endCxn id="407"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9" name="Group 408"/>
          <p:cNvGrpSpPr/>
          <p:nvPr/>
        </p:nvGrpSpPr>
        <p:grpSpPr>
          <a:xfrm>
            <a:off x="3003520" y="5718980"/>
            <a:ext cx="103981" cy="360983"/>
            <a:chOff x="228600" y="4038600"/>
            <a:chExt cx="207962" cy="655846"/>
          </a:xfrm>
        </p:grpSpPr>
        <p:sp>
          <p:nvSpPr>
            <p:cNvPr id="410"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11" name="AutoShape 50"/>
            <p:cNvCxnSpPr>
              <a:cxnSpLocks noChangeShapeType="1"/>
              <a:endCxn id="410"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2" name="Group 411"/>
          <p:cNvGrpSpPr/>
          <p:nvPr/>
        </p:nvGrpSpPr>
        <p:grpSpPr>
          <a:xfrm>
            <a:off x="3107501" y="5718980"/>
            <a:ext cx="103981" cy="360983"/>
            <a:chOff x="228600" y="4038600"/>
            <a:chExt cx="207962" cy="655846"/>
          </a:xfrm>
        </p:grpSpPr>
        <p:sp>
          <p:nvSpPr>
            <p:cNvPr id="413"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14" name="AutoShape 50"/>
            <p:cNvCxnSpPr>
              <a:cxnSpLocks noChangeShapeType="1"/>
              <a:endCxn id="413"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5" name="Group 414"/>
          <p:cNvGrpSpPr/>
          <p:nvPr/>
        </p:nvGrpSpPr>
        <p:grpSpPr>
          <a:xfrm>
            <a:off x="3430589" y="5718980"/>
            <a:ext cx="103981" cy="360983"/>
            <a:chOff x="228600" y="4038600"/>
            <a:chExt cx="207962" cy="655846"/>
          </a:xfrm>
        </p:grpSpPr>
        <p:sp>
          <p:nvSpPr>
            <p:cNvPr id="416"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17" name="AutoShape 50"/>
            <p:cNvCxnSpPr>
              <a:cxnSpLocks noChangeShapeType="1"/>
              <a:endCxn id="416"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8" name="Group 417"/>
          <p:cNvGrpSpPr/>
          <p:nvPr/>
        </p:nvGrpSpPr>
        <p:grpSpPr>
          <a:xfrm>
            <a:off x="3735389" y="5718980"/>
            <a:ext cx="103981" cy="360983"/>
            <a:chOff x="228600" y="4038600"/>
            <a:chExt cx="207962" cy="655846"/>
          </a:xfrm>
        </p:grpSpPr>
        <p:sp>
          <p:nvSpPr>
            <p:cNvPr id="419"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20" name="AutoShape 50"/>
            <p:cNvCxnSpPr>
              <a:cxnSpLocks noChangeShapeType="1"/>
              <a:endCxn id="419"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24" name="Group 423"/>
          <p:cNvGrpSpPr/>
          <p:nvPr/>
        </p:nvGrpSpPr>
        <p:grpSpPr>
          <a:xfrm>
            <a:off x="3996548" y="5718980"/>
            <a:ext cx="103981" cy="360983"/>
            <a:chOff x="228600" y="4038600"/>
            <a:chExt cx="207962" cy="655846"/>
          </a:xfrm>
        </p:grpSpPr>
        <p:sp>
          <p:nvSpPr>
            <p:cNvPr id="425"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26" name="AutoShape 50"/>
            <p:cNvCxnSpPr>
              <a:cxnSpLocks noChangeShapeType="1"/>
              <a:endCxn id="425"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27" name="Group 426"/>
          <p:cNvGrpSpPr/>
          <p:nvPr/>
        </p:nvGrpSpPr>
        <p:grpSpPr>
          <a:xfrm>
            <a:off x="4301348" y="5718980"/>
            <a:ext cx="103981" cy="360983"/>
            <a:chOff x="228600" y="4038600"/>
            <a:chExt cx="207962" cy="655846"/>
          </a:xfrm>
        </p:grpSpPr>
        <p:sp>
          <p:nvSpPr>
            <p:cNvPr id="428"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29" name="AutoShape 50"/>
            <p:cNvCxnSpPr>
              <a:cxnSpLocks noChangeShapeType="1"/>
              <a:endCxn id="428"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0" name="Group 429"/>
          <p:cNvGrpSpPr/>
          <p:nvPr/>
        </p:nvGrpSpPr>
        <p:grpSpPr>
          <a:xfrm>
            <a:off x="4620419" y="5709647"/>
            <a:ext cx="103981" cy="360983"/>
            <a:chOff x="228600" y="4038600"/>
            <a:chExt cx="207962" cy="655846"/>
          </a:xfrm>
        </p:grpSpPr>
        <p:sp>
          <p:nvSpPr>
            <p:cNvPr id="431"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32" name="AutoShape 50"/>
            <p:cNvCxnSpPr>
              <a:cxnSpLocks noChangeShapeType="1"/>
              <a:endCxn id="431"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3" name="Group 432"/>
          <p:cNvGrpSpPr/>
          <p:nvPr/>
        </p:nvGrpSpPr>
        <p:grpSpPr>
          <a:xfrm>
            <a:off x="4925219" y="5709647"/>
            <a:ext cx="103981" cy="360983"/>
            <a:chOff x="228600" y="4038600"/>
            <a:chExt cx="207962" cy="655846"/>
          </a:xfrm>
        </p:grpSpPr>
        <p:sp>
          <p:nvSpPr>
            <p:cNvPr id="434" name="Rectangle 48"/>
            <p:cNvSpPr>
              <a:spLocks noChangeArrowheads="1"/>
            </p:cNvSpPr>
            <p:nvPr/>
          </p:nvSpPr>
          <p:spPr bwMode="auto">
            <a:xfrm>
              <a:off x="228600" y="4355892"/>
              <a:ext cx="207962" cy="33855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600"/>
            </a:p>
          </p:txBody>
        </p:sp>
        <p:cxnSp>
          <p:nvCxnSpPr>
            <p:cNvPr id="435" name="AutoShape 50"/>
            <p:cNvCxnSpPr>
              <a:cxnSpLocks noChangeShapeType="1"/>
              <a:endCxn id="434" idx="0"/>
            </p:cNvCxnSpPr>
            <p:nvPr/>
          </p:nvCxnSpPr>
          <p:spPr bwMode="auto">
            <a:xfrm>
              <a:off x="332581" y="4038600"/>
              <a:ext cx="0" cy="317292"/>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6" name="Rectangle 28"/>
          <p:cNvSpPr>
            <a:spLocks noChangeArrowheads="1"/>
          </p:cNvSpPr>
          <p:nvPr/>
        </p:nvSpPr>
        <p:spPr bwMode="auto">
          <a:xfrm>
            <a:off x="4672028" y="5328483"/>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a:effectLst>
                  <a:outerShdw blurRad="38100" dist="38100" dir="2700000" algn="tl">
                    <a:srgbClr val="C0C0C0"/>
                  </a:outerShdw>
                </a:effectLst>
              </a:rPr>
              <a:t>69</a:t>
            </a:r>
          </a:p>
        </p:txBody>
      </p:sp>
      <p:sp>
        <p:nvSpPr>
          <p:cNvPr id="437" name="Rectangle 10"/>
          <p:cNvSpPr>
            <a:spLocks noChangeArrowheads="1"/>
          </p:cNvSpPr>
          <p:nvPr/>
        </p:nvSpPr>
        <p:spPr bwMode="auto">
          <a:xfrm>
            <a:off x="4353719" y="5328483"/>
            <a:ext cx="266700" cy="39572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i="1" dirty="0" smtClean="0">
                <a:effectLst>
                  <a:outerShdw blurRad="38100" dist="38100" dir="2700000" algn="tl">
                    <a:srgbClr val="C0C0C0"/>
                  </a:outerShdw>
                </a:effectLst>
              </a:rPr>
              <a:t>56</a:t>
            </a:r>
            <a:endParaRPr lang="en-GB" sz="1600" i="1" dirty="0">
              <a:effectLst>
                <a:outerShdw blurRad="38100" dist="38100" dir="2700000" algn="tl">
                  <a:srgbClr val="C0C0C0"/>
                </a:outerShdw>
              </a:effectLst>
            </a:endParaRPr>
          </a:p>
        </p:txBody>
      </p:sp>
    </p:spTree>
    <p:extLst>
      <p:ext uri="{BB962C8B-B14F-4D97-AF65-F5344CB8AC3E}">
        <p14:creationId xmlns:p14="http://schemas.microsoft.com/office/powerpoint/2010/main" val="16884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0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0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0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1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2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3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3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313" grpId="0"/>
      <p:bldP spid="174" grpId="0" animBg="1"/>
      <p:bldP spid="175" grpId="0" animBg="1"/>
      <p:bldP spid="176" grpId="0" animBg="1"/>
      <p:bldP spid="177" grpId="0" animBg="1"/>
      <p:bldP spid="178" grpId="0" animBg="1"/>
      <p:bldP spid="179" grpId="0" animBg="1"/>
      <p:bldP spid="181" grpId="0" animBg="1"/>
      <p:bldP spid="182" grpId="0" animBg="1"/>
      <p:bldP spid="184" grpId="0" animBg="1"/>
      <p:bldP spid="185" grpId="0" animBg="1"/>
      <p:bldP spid="186" grpId="0" animBg="1"/>
      <p:bldP spid="187" grpId="0" animBg="1"/>
      <p:bldP spid="188" grpId="0" animBg="1"/>
      <p:bldP spid="189" grpId="0" animBg="1"/>
      <p:bldP spid="336" grpId="0" animBg="1"/>
      <p:bldP spid="337" grpId="0" animBg="1"/>
      <p:bldP spid="338" grpId="0"/>
      <p:bldP spid="339" grpId="0"/>
      <p:bldP spid="387" grpId="0" animBg="1"/>
      <p:bldP spid="388" grpId="0" animBg="1"/>
      <p:bldP spid="389" grpId="0" animBg="1"/>
      <p:bldP spid="390" grpId="0" animBg="1"/>
      <p:bldP spid="391" grpId="0" animBg="1"/>
      <p:bldP spid="392" grpId="0" animBg="1"/>
      <p:bldP spid="397" grpId="0" animBg="1"/>
      <p:bldP spid="398" grpId="0" animBg="1"/>
      <p:bldP spid="399" grpId="0" animBg="1"/>
      <p:bldP spid="400" grpId="0" animBg="1"/>
      <p:bldP spid="402" grpId="0" animBg="1"/>
      <p:bldP spid="436" grpId="0" animBg="1"/>
      <p:bldP spid="43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ln/>
        </p:spPr>
        <p:txBody>
          <a:bodyPr/>
          <a:lstStyle/>
          <a:p>
            <a:r>
              <a:rPr lang="en-GB" sz="4000" dirty="0"/>
              <a:t>Exercise in Removal from a B-Tree</a:t>
            </a:r>
          </a:p>
        </p:txBody>
      </p:sp>
      <p:sp>
        <p:nvSpPr>
          <p:cNvPr id="44035" name="Rectangle 3"/>
          <p:cNvSpPr>
            <a:spLocks noGrp="1" noChangeArrowheads="1"/>
          </p:cNvSpPr>
          <p:nvPr>
            <p:ph idx="1"/>
          </p:nvPr>
        </p:nvSpPr>
        <p:spPr>
          <a:ln/>
        </p:spPr>
        <p:txBody>
          <a:bodyPr/>
          <a:lstStyle/>
          <a:p>
            <a:r>
              <a:rPr lang="en-GB" dirty="0"/>
              <a:t>Given 5-way B-tree created by these data (last exercise):</a:t>
            </a:r>
          </a:p>
          <a:p>
            <a:pPr lvl="1"/>
            <a:r>
              <a:rPr lang="en-GB" dirty="0"/>
              <a:t>3, 7, 9, 23, 45, 1, 5, 14, 25, 24, 13, 11, 8, 19, 4, 31, 35, 56</a:t>
            </a:r>
          </a:p>
          <a:p>
            <a:r>
              <a:rPr lang="en-GB" dirty="0" smtClean="0"/>
              <a:t>Add </a:t>
            </a:r>
            <a:r>
              <a:rPr lang="en-GB" dirty="0"/>
              <a:t>these further keys: 2, 6,12</a:t>
            </a:r>
          </a:p>
          <a:p>
            <a:r>
              <a:rPr lang="en-GB" dirty="0" smtClean="0"/>
              <a:t>Delete </a:t>
            </a:r>
            <a:r>
              <a:rPr lang="en-GB" dirty="0"/>
              <a:t>these keys: 4, 5, 7, 3, 14</a:t>
            </a:r>
          </a:p>
          <a:p>
            <a:pPr marL="0" indent="0">
              <a:buNone/>
            </a:pPr>
            <a:endParaRPr lang="en-GB" dirty="0"/>
          </a:p>
        </p:txBody>
      </p:sp>
      <p:sp>
        <p:nvSpPr>
          <p:cNvPr id="4" name="Footer Placeholder 3"/>
          <p:cNvSpPr>
            <a:spLocks noGrp="1"/>
          </p:cNvSpPr>
          <p:nvPr>
            <p:ph type="ftr" sz="quarter" idx="11"/>
          </p:nvPr>
        </p:nvSpPr>
        <p:spPr/>
        <p:txBody>
          <a:bodyPr/>
          <a:lstStyle/>
          <a:p>
            <a:r>
              <a:rPr lang="en-US" altLang="en-US"/>
              <a:t>B-Trees</a:t>
            </a:r>
          </a:p>
        </p:txBody>
      </p:sp>
      <p:sp>
        <p:nvSpPr>
          <p:cNvPr id="5" name="Slide Number Placeholder 4"/>
          <p:cNvSpPr>
            <a:spLocks noGrp="1"/>
          </p:cNvSpPr>
          <p:nvPr>
            <p:ph type="sldNum" sz="quarter" idx="12"/>
          </p:nvPr>
        </p:nvSpPr>
        <p:spPr/>
        <p:txBody>
          <a:bodyPr/>
          <a:lstStyle/>
          <a:p>
            <a:fld id="{2206E406-F446-42B1-B1E9-D43F8420166A}" type="slidenum">
              <a:rPr lang="en-US" altLang="en-US"/>
              <a:pPr/>
              <a:t>73</a:t>
            </a:fld>
            <a:endParaRPr lang="en-US"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smtClean="0"/>
              <a:t>B-tree implementation</a:t>
            </a:r>
            <a:endParaRPr lang="es-CL"/>
          </a:p>
        </p:txBody>
      </p:sp>
      <p:sp>
        <p:nvSpPr>
          <p:cNvPr id="3" name="2 Marcador de contenido"/>
          <p:cNvSpPr>
            <a:spLocks noGrp="1"/>
          </p:cNvSpPr>
          <p:nvPr>
            <p:ph idx="1"/>
          </p:nvPr>
        </p:nvSpPr>
        <p:spPr/>
        <p:txBody>
          <a:bodyPr/>
          <a:lstStyle/>
          <a:p>
            <a:r>
              <a:rPr lang="es-CL" dirty="0" err="1" smtClean="0"/>
              <a:t>One</a:t>
            </a:r>
            <a:r>
              <a:rPr lang="es-CL" dirty="0" smtClean="0"/>
              <a:t> </a:t>
            </a:r>
            <a:r>
              <a:rPr lang="es-CL" dirty="0" err="1" smtClean="0"/>
              <a:t>possible</a:t>
            </a:r>
            <a:r>
              <a:rPr lang="es-CL" dirty="0" smtClean="0"/>
              <a:t> </a:t>
            </a:r>
            <a:r>
              <a:rPr lang="es-CL" dirty="0" err="1" smtClean="0"/>
              <a:t>implementation</a:t>
            </a:r>
            <a:r>
              <a:rPr lang="es-CL" dirty="0" smtClean="0"/>
              <a:t>:</a:t>
            </a:r>
          </a:p>
          <a:p>
            <a:pPr lvl="1"/>
            <a:r>
              <a:rPr lang="es-CL" dirty="0" smtClean="0"/>
              <a:t>Define a </a:t>
            </a:r>
            <a:r>
              <a:rPr lang="es-CL" b="1" i="1" dirty="0" err="1" smtClean="0"/>
              <a:t>BTreeNode</a:t>
            </a:r>
            <a:r>
              <a:rPr lang="es-CL" dirty="0" smtClean="0"/>
              <a:t> </a:t>
            </a:r>
            <a:r>
              <a:rPr lang="es-CL" dirty="0" err="1" smtClean="0"/>
              <a:t>with</a:t>
            </a:r>
            <a:r>
              <a:rPr lang="es-CL" dirty="0" smtClean="0"/>
              <a:t> </a:t>
            </a:r>
            <a:r>
              <a:rPr lang="es-CL" dirty="0" err="1" smtClean="0"/>
              <a:t>two</a:t>
            </a:r>
            <a:r>
              <a:rPr lang="es-CL" dirty="0" smtClean="0"/>
              <a:t> </a:t>
            </a:r>
            <a:r>
              <a:rPr lang="es-CL" dirty="0" err="1" smtClean="0"/>
              <a:t>arrays</a:t>
            </a:r>
            <a:r>
              <a:rPr lang="es-CL" dirty="0" smtClean="0"/>
              <a:t>:</a:t>
            </a:r>
          </a:p>
          <a:p>
            <a:pPr lvl="2"/>
            <a:r>
              <a:rPr lang="en-US" i="1" dirty="0" err="1"/>
              <a:t>int</a:t>
            </a:r>
            <a:r>
              <a:rPr lang="en-US" i="1" dirty="0"/>
              <a:t> </a:t>
            </a:r>
            <a:r>
              <a:rPr lang="en-US" i="1" dirty="0" err="1" smtClean="0"/>
              <a:t>itemCount</a:t>
            </a:r>
            <a:r>
              <a:rPr lang="en-US" dirty="0" smtClean="0"/>
              <a:t>: Number </a:t>
            </a:r>
            <a:r>
              <a:rPr lang="en-US" dirty="0"/>
              <a:t>of items in this node. </a:t>
            </a:r>
            <a:endParaRPr lang="en-US" dirty="0" smtClean="0"/>
          </a:p>
          <a:p>
            <a:pPr lvl="2"/>
            <a:r>
              <a:rPr lang="en-US" i="1" dirty="0" err="1" smtClean="0"/>
              <a:t>bool</a:t>
            </a:r>
            <a:r>
              <a:rPr lang="en-US" i="1" dirty="0" smtClean="0"/>
              <a:t> </a:t>
            </a:r>
            <a:r>
              <a:rPr lang="en-US" i="1" dirty="0" err="1" smtClean="0"/>
              <a:t>isLeaf</a:t>
            </a:r>
            <a:r>
              <a:rPr lang="en-US" dirty="0" smtClean="0"/>
              <a:t>: True </a:t>
            </a:r>
            <a:r>
              <a:rPr lang="en-US" dirty="0"/>
              <a:t>if this is a leaf node. </a:t>
            </a:r>
            <a:r>
              <a:rPr lang="en-US" dirty="0" smtClean="0"/>
              <a:t>B</a:t>
            </a:r>
            <a:endParaRPr lang="es-CL" dirty="0" smtClean="0"/>
          </a:p>
          <a:p>
            <a:pPr lvl="2"/>
            <a:r>
              <a:rPr lang="es-CL" i="1" dirty="0" err="1" smtClean="0"/>
              <a:t>Entry</a:t>
            </a:r>
            <a:r>
              <a:rPr lang="es-CL" i="1" dirty="0" smtClean="0"/>
              <a:t> </a:t>
            </a:r>
            <a:r>
              <a:rPr lang="es-CL" i="1" dirty="0" err="1" smtClean="0"/>
              <a:t>items</a:t>
            </a:r>
            <a:r>
              <a:rPr lang="es-CL" i="1" dirty="0" smtClean="0"/>
              <a:t>[m-1]</a:t>
            </a:r>
            <a:r>
              <a:rPr lang="es-CL" dirty="0" smtClean="0"/>
              <a:t>:  </a:t>
            </a:r>
            <a:r>
              <a:rPr lang="es-CL" dirty="0" err="1" smtClean="0"/>
              <a:t>array</a:t>
            </a:r>
            <a:r>
              <a:rPr lang="es-CL" dirty="0" smtClean="0"/>
              <a:t> </a:t>
            </a:r>
            <a:r>
              <a:rPr lang="es-CL" dirty="0" err="1" smtClean="0"/>
              <a:t>containing</a:t>
            </a:r>
            <a:r>
              <a:rPr lang="es-CL" dirty="0" smtClean="0"/>
              <a:t> </a:t>
            </a:r>
            <a:r>
              <a:rPr lang="es-CL" dirty="0" err="1" smtClean="0"/>
              <a:t>Entries</a:t>
            </a:r>
            <a:endParaRPr lang="es-CL" dirty="0" smtClean="0"/>
          </a:p>
          <a:p>
            <a:pPr lvl="2"/>
            <a:r>
              <a:rPr lang="es-CL" b="1" i="1" dirty="0" err="1"/>
              <a:t>BTreeNode</a:t>
            </a:r>
            <a:r>
              <a:rPr lang="es-CL" dirty="0"/>
              <a:t> </a:t>
            </a:r>
            <a:r>
              <a:rPr lang="es-CL" dirty="0" smtClean="0"/>
              <a:t>*  </a:t>
            </a:r>
            <a:r>
              <a:rPr lang="es-CL" dirty="0" err="1" smtClean="0"/>
              <a:t>children</a:t>
            </a:r>
            <a:r>
              <a:rPr lang="es-CL" dirty="0" smtClean="0"/>
              <a:t>[m]: </a:t>
            </a:r>
            <a:r>
              <a:rPr lang="es-CL" dirty="0" err="1" smtClean="0"/>
              <a:t>array</a:t>
            </a:r>
            <a:r>
              <a:rPr lang="es-CL" dirty="0" smtClean="0"/>
              <a:t> </a:t>
            </a:r>
            <a:r>
              <a:rPr lang="es-CL" dirty="0" err="1" smtClean="0"/>
              <a:t>containing</a:t>
            </a:r>
            <a:r>
              <a:rPr lang="es-CL" dirty="0" smtClean="0"/>
              <a:t> </a:t>
            </a:r>
            <a:r>
              <a:rPr lang="es-CL" dirty="0" err="1" smtClean="0"/>
              <a:t>children</a:t>
            </a:r>
            <a:endParaRPr lang="es-CL" dirty="0" smtClean="0"/>
          </a:p>
          <a:p>
            <a:pPr lvl="2"/>
            <a:r>
              <a:rPr lang="es-CL" b="1" i="1" dirty="0" err="1" smtClean="0"/>
              <a:t>BTreeNode</a:t>
            </a:r>
            <a:r>
              <a:rPr lang="es-CL" b="1" i="1" dirty="0" smtClean="0"/>
              <a:t>*</a:t>
            </a:r>
            <a:r>
              <a:rPr lang="es-CL" dirty="0" smtClean="0"/>
              <a:t>  </a:t>
            </a:r>
            <a:r>
              <a:rPr lang="es-CL" dirty="0" err="1" smtClean="0"/>
              <a:t>parent</a:t>
            </a:r>
            <a:r>
              <a:rPr lang="es-CL" dirty="0" smtClean="0"/>
              <a:t>: a pointer </a:t>
            </a:r>
            <a:r>
              <a:rPr lang="es-CL" dirty="0" err="1" smtClean="0"/>
              <a:t>to</a:t>
            </a:r>
            <a:r>
              <a:rPr lang="es-CL" dirty="0" smtClean="0"/>
              <a:t> </a:t>
            </a:r>
            <a:r>
              <a:rPr lang="es-CL" dirty="0" err="1" smtClean="0"/>
              <a:t>the</a:t>
            </a:r>
            <a:r>
              <a:rPr lang="es-CL" dirty="0" smtClean="0"/>
              <a:t> </a:t>
            </a:r>
            <a:r>
              <a:rPr lang="es-CL" dirty="0" err="1" smtClean="0"/>
              <a:t>parent</a:t>
            </a:r>
            <a:r>
              <a:rPr lang="es-CL" dirty="0" smtClean="0"/>
              <a:t> </a:t>
            </a:r>
            <a:r>
              <a:rPr lang="es-CL" dirty="0" err="1" smtClean="0"/>
              <a:t>node</a:t>
            </a:r>
            <a:endParaRPr lang="es-CL" dirty="0" smtClean="0"/>
          </a:p>
          <a:p>
            <a:pPr lvl="1"/>
            <a:r>
              <a:rPr lang="es-CL" dirty="0" err="1" smtClean="0"/>
              <a:t>The</a:t>
            </a:r>
            <a:r>
              <a:rPr lang="es-CL" dirty="0" smtClean="0"/>
              <a:t> </a:t>
            </a:r>
            <a:r>
              <a:rPr lang="es-CL" dirty="0" err="1" smtClean="0"/>
              <a:t>Btree</a:t>
            </a:r>
            <a:r>
              <a:rPr lang="es-CL" dirty="0" smtClean="0"/>
              <a:t> </a:t>
            </a:r>
            <a:r>
              <a:rPr lang="es-CL" dirty="0" err="1" smtClean="0"/>
              <a:t>is</a:t>
            </a:r>
            <a:r>
              <a:rPr lang="es-CL" dirty="0" smtClean="0"/>
              <a:t> </a:t>
            </a:r>
            <a:r>
              <a:rPr lang="es-CL" dirty="0" err="1" smtClean="0"/>
              <a:t>the</a:t>
            </a:r>
            <a:r>
              <a:rPr lang="es-CL" dirty="0" smtClean="0"/>
              <a:t> link </a:t>
            </a:r>
            <a:r>
              <a:rPr lang="es-CL" dirty="0" err="1" smtClean="0"/>
              <a:t>to</a:t>
            </a:r>
            <a:r>
              <a:rPr lang="es-CL" dirty="0" smtClean="0"/>
              <a:t> a </a:t>
            </a:r>
            <a:r>
              <a:rPr lang="es-CL" b="1" i="1" dirty="0" err="1"/>
              <a:t>BTreeNode</a:t>
            </a:r>
            <a:r>
              <a:rPr lang="es-CL" dirty="0"/>
              <a:t> </a:t>
            </a:r>
            <a:r>
              <a:rPr lang="es-CL" dirty="0" smtClean="0"/>
              <a:t> </a:t>
            </a:r>
            <a:r>
              <a:rPr lang="es-CL" dirty="0" err="1" smtClean="0"/>
              <a:t>root</a:t>
            </a:r>
            <a:r>
              <a:rPr lang="es-CL" dirty="0" smtClean="0"/>
              <a:t> and </a:t>
            </a:r>
            <a:r>
              <a:rPr lang="es-CL" dirty="0" err="1" smtClean="0"/>
              <a:t>the</a:t>
            </a:r>
            <a:r>
              <a:rPr lang="es-CL" dirty="0" smtClean="0"/>
              <a:t> </a:t>
            </a:r>
            <a:r>
              <a:rPr lang="es-CL" dirty="0" err="1" smtClean="0"/>
              <a:t>number</a:t>
            </a:r>
            <a:r>
              <a:rPr lang="es-CL" dirty="0" smtClean="0"/>
              <a:t> of </a:t>
            </a:r>
            <a:r>
              <a:rPr lang="es-CL" dirty="0" err="1" smtClean="0"/>
              <a:t>elements</a:t>
            </a:r>
            <a:r>
              <a:rPr lang="es-CL" dirty="0" smtClean="0"/>
              <a:t> in </a:t>
            </a:r>
            <a:r>
              <a:rPr lang="es-CL" dirty="0" err="1" smtClean="0"/>
              <a:t>the</a:t>
            </a:r>
            <a:r>
              <a:rPr lang="es-CL" dirty="0" smtClean="0"/>
              <a:t> B-</a:t>
            </a:r>
            <a:r>
              <a:rPr lang="es-CL" dirty="0" err="1" smtClean="0"/>
              <a:t>tree</a:t>
            </a:r>
            <a:endParaRPr lang="es-CL" dirty="0" smtClean="0"/>
          </a:p>
          <a:p>
            <a:endParaRPr lang="es-CL" dirty="0"/>
          </a:p>
        </p:txBody>
      </p:sp>
      <p:sp>
        <p:nvSpPr>
          <p:cNvPr id="4" name="3 Marcador de número de diapositiva"/>
          <p:cNvSpPr>
            <a:spLocks noGrp="1"/>
          </p:cNvSpPr>
          <p:nvPr>
            <p:ph type="sldNum" sz="quarter" idx="12"/>
          </p:nvPr>
        </p:nvSpPr>
        <p:spPr/>
        <p:txBody>
          <a:bodyPr/>
          <a:lstStyle/>
          <a:p>
            <a:pPr>
              <a:defRPr/>
            </a:pPr>
            <a:fld id="{10F450DD-6161-4950-89B6-2136DD451C9A}" type="slidenum">
              <a:rPr lang="en-US" smtClean="0"/>
              <a:pPr>
                <a:defRPr/>
              </a:pPr>
              <a:t>74</a:t>
            </a:fld>
            <a:endParaRPr lang="en-US"/>
          </a:p>
        </p:txBody>
      </p:sp>
      <p:pic>
        <p:nvPicPr>
          <p:cNvPr id="4098" name="Picture 2" descr="C:\Users\lbravo\Pictures\Screenshots\ScreenHunter_189 May. 26 15.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648200"/>
            <a:ext cx="29432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5563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t>B-Tree performance</a:t>
            </a:r>
            <a:endParaRPr lang="en-US"/>
          </a:p>
        </p:txBody>
      </p:sp>
      <p:sp>
        <p:nvSpPr>
          <p:cNvPr id="7" name="Content Placeholder 6"/>
          <p:cNvSpPr>
            <a:spLocks noGrp="1"/>
          </p:cNvSpPr>
          <p:nvPr>
            <p:ph idx="1"/>
          </p:nvPr>
        </p:nvSpPr>
        <p:spPr/>
        <p:txBody>
          <a:bodyPr/>
          <a:lstStyle/>
          <a:p>
            <a:r>
              <a:rPr lang="en-US" dirty="0" smtClean="0"/>
              <a:t>Let h = height of the B-tree.</a:t>
            </a:r>
          </a:p>
          <a:p>
            <a:pPr lvl="1"/>
            <a:r>
              <a:rPr lang="en-US" dirty="0" smtClean="0"/>
              <a:t>find(k): at most h  disk accesses.              	O(h)</a:t>
            </a:r>
          </a:p>
          <a:p>
            <a:pPr lvl="1"/>
            <a:r>
              <a:rPr lang="en-US" dirty="0" smtClean="0"/>
              <a:t>insert(k):  at most 3h + 1  disk accesses.     	O(h)</a:t>
            </a:r>
          </a:p>
          <a:p>
            <a:pPr lvl="1"/>
            <a:r>
              <a:rPr lang="en-US" dirty="0" smtClean="0"/>
              <a:t>delete(k): at most 3h disk accesses.      		</a:t>
            </a:r>
            <a:r>
              <a:rPr lang="en-US" smtClean="0"/>
              <a:t>O(h)</a:t>
            </a:r>
          </a:p>
          <a:p>
            <a:pPr lvl="1"/>
            <a:endParaRPr lang="en-US"/>
          </a:p>
          <a:p>
            <a:pPr lvl="1"/>
            <a:endParaRPr lang="en-US" smtClean="0"/>
          </a:p>
          <a:p>
            <a:r>
              <a:rPr lang="en-US" smtClean="0"/>
              <a:t>What is the height of a B-tree with n nodes?</a:t>
            </a:r>
            <a:endParaRPr lang="en-US" dirty="0" smtClean="0"/>
          </a:p>
          <a:p>
            <a:endParaRPr lang="en-US" smtClean="0"/>
          </a:p>
          <a:p>
            <a:pPr marL="0" indent="0">
              <a:buNone/>
            </a:pPr>
            <a:endParaRPr lang="en-US" dirty="0"/>
          </a:p>
        </p:txBody>
      </p:sp>
      <p:sp>
        <p:nvSpPr>
          <p:cNvPr id="6" name="Slide Number Placeholder 5"/>
          <p:cNvSpPr>
            <a:spLocks noGrp="1"/>
          </p:cNvSpPr>
          <p:nvPr>
            <p:ph type="sldNum" sz="quarter" idx="12"/>
          </p:nvPr>
        </p:nvSpPr>
        <p:spPr/>
        <p:txBody>
          <a:bodyPr/>
          <a:lstStyle/>
          <a:p>
            <a:fld id="{B004414B-19B1-494A-B719-353CBC2219ED}" type="slidenum">
              <a:rPr lang="en-US" smtClean="0"/>
              <a:pPr/>
              <a:t>75</a:t>
            </a:fld>
            <a:endParaRPr lang="en-US"/>
          </a:p>
        </p:txBody>
      </p:sp>
    </p:spTree>
    <p:extLst>
      <p:ext uri="{BB962C8B-B14F-4D97-AF65-F5344CB8AC3E}">
        <p14:creationId xmlns:p14="http://schemas.microsoft.com/office/powerpoint/2010/main" val="2377851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t>Height</a:t>
            </a:r>
            <a:endParaRPr lang="en-US" altLang="en-US" dirty="0" smtClean="0"/>
          </a:p>
        </p:txBody>
      </p:sp>
      <p:sp>
        <p:nvSpPr>
          <p:cNvPr id="51203" name="Rectangle 3"/>
          <p:cNvSpPr>
            <a:spLocks noGrp="1" noChangeArrowheads="1"/>
          </p:cNvSpPr>
          <p:nvPr>
            <p:ph type="body" idx="1"/>
          </p:nvPr>
        </p:nvSpPr>
        <p:spPr/>
        <p:txBody>
          <a:bodyPr/>
          <a:lstStyle/>
          <a:p>
            <a:r>
              <a:rPr lang="en-US" altLang="en-US" smtClean="0"/>
              <a:t>What is the maximum number of elements which may be stored in a multiway tree of height h?</a:t>
            </a:r>
          </a:p>
          <a:p>
            <a:r>
              <a:rPr lang="en-US" altLang="en-US">
                <a:latin typeface="Arial" charset="0"/>
                <a:cs typeface="Arial" charset="0"/>
              </a:rPr>
              <a:t>Consider B-trees with </a:t>
            </a:r>
            <a:r>
              <a:rPr lang="en-US" altLang="en-US" b="1" i="1">
                <a:latin typeface="Arial" charset="0"/>
                <a:cs typeface="Arial" charset="0"/>
              </a:rPr>
              <a:t>m</a:t>
            </a:r>
            <a:r>
              <a:rPr lang="en-US" altLang="en-US">
                <a:latin typeface="Arial" charset="0"/>
                <a:cs typeface="Arial" charset="0"/>
              </a:rPr>
              <a:t>=3 and all its internal nodes full</a:t>
            </a:r>
            <a:r>
              <a:rPr lang="en-US" altLang="en-US" smtClean="0">
                <a:latin typeface="Arial" charset="0"/>
                <a:cs typeface="Arial" charset="0"/>
              </a:rPr>
              <a:t>:</a:t>
            </a:r>
            <a:endParaRPr lang="en-US" altLang="en-US" dirty="0"/>
          </a:p>
          <a:p>
            <a:endParaRPr lang="en-US" altLang="en-US" smtClean="0">
              <a:latin typeface="Arial" charset="0"/>
              <a:cs typeface="Arial" charset="0"/>
            </a:endParaRPr>
          </a:p>
          <a:p>
            <a:endParaRPr lang="en-US" altLang="en-US">
              <a:latin typeface="Arial" charset="0"/>
              <a:cs typeface="Arial" charset="0"/>
            </a:endParaRPr>
          </a:p>
          <a:p>
            <a:endParaRPr lang="en-US" altLang="en-US" smtClean="0">
              <a:latin typeface="Arial" charset="0"/>
              <a:cs typeface="Arial" charset="0"/>
            </a:endParaRPr>
          </a:p>
          <a:p>
            <a:endParaRPr lang="en-US" altLang="en-US">
              <a:latin typeface="Arial" charset="0"/>
              <a:cs typeface="Arial" charset="0"/>
            </a:endParaRPr>
          </a:p>
          <a:p>
            <a:r>
              <a:rPr lang="en-US" altLang="en-US" smtClean="0">
                <a:latin typeface="Arial" charset="0"/>
                <a:cs typeface="Arial" charset="0"/>
              </a:rPr>
              <a:t>We </a:t>
            </a:r>
            <a:r>
              <a:rPr lang="en-US" altLang="en-US">
                <a:latin typeface="Arial" charset="0"/>
                <a:cs typeface="Arial" charset="0"/>
              </a:rPr>
              <a:t>get the table:</a:t>
            </a:r>
          </a:p>
          <a:p>
            <a:endParaRPr lang="en-US" altLang="en-US">
              <a:latin typeface="Arial" charset="0"/>
              <a:cs typeface="Arial" charset="0"/>
            </a:endParaRPr>
          </a:p>
        </p:txBody>
      </p:sp>
      <p:pic>
        <p:nvPicPr>
          <p:cNvPr id="6" name="Picture 4" desc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2590800"/>
            <a:ext cx="5830887"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oup 45"/>
          <p:cNvGraphicFramePr>
            <a:graphicFrameLocks noGrp="1"/>
          </p:cNvGraphicFramePr>
          <p:nvPr>
            <p:extLst>
              <p:ext uri="{D42A27DB-BD31-4B8C-83A1-F6EECF244321}">
                <p14:modId xmlns:p14="http://schemas.microsoft.com/office/powerpoint/2010/main" val="2033868170"/>
              </p:ext>
            </p:extLst>
          </p:nvPr>
        </p:nvGraphicFramePr>
        <p:xfrm>
          <a:off x="3288557" y="4643760"/>
          <a:ext cx="2663825" cy="1981200"/>
        </p:xfrm>
        <a:graphic>
          <a:graphicData uri="http://schemas.openxmlformats.org/drawingml/2006/table">
            <a:tbl>
              <a:tblPr/>
              <a:tblGrid>
                <a:gridCol w="576263"/>
                <a:gridCol w="936625"/>
                <a:gridCol w="1150937"/>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rPr>
                        <a:t>h</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Size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Formula</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    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r>
                        <a:rPr kumimoji="0" lang="en-US" sz="2000" b="0" i="0" u="none" strike="noStrike" cap="none" normalizeH="0" baseline="30000" smtClean="0">
                          <a:ln>
                            <a:noFill/>
                          </a:ln>
                          <a:solidFill>
                            <a:schemeClr val="tx1"/>
                          </a:solidFill>
                          <a:effectLst/>
                          <a:latin typeface="Times New Roman" pitchFamily="18" charset="0"/>
                        </a:rPr>
                        <a:t>1</a:t>
                      </a:r>
                      <a:r>
                        <a:rPr kumimoji="0" lang="en-US" sz="2000" b="0" i="0" u="none" strike="noStrike" cap="none" normalizeH="0" baseline="0" smtClean="0">
                          <a:ln>
                            <a:noFill/>
                          </a:ln>
                          <a:solidFill>
                            <a:schemeClr val="tx1"/>
                          </a:solidFill>
                          <a:effectLst/>
                          <a:latin typeface="Times New Roman" pitchFamily="18" charset="0"/>
                        </a:rPr>
                        <a:t> – 1</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    8</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3</a:t>
                      </a:r>
                      <a:r>
                        <a:rPr kumimoji="0" lang="en-US" sz="2000" b="0" i="0" u="none" strike="noStrike" cap="none" normalizeH="0" baseline="30000" dirty="0" smtClean="0">
                          <a:ln>
                            <a:noFill/>
                          </a:ln>
                          <a:solidFill>
                            <a:schemeClr val="tx1"/>
                          </a:solidFill>
                          <a:effectLst/>
                          <a:latin typeface="Times New Roman" pitchFamily="18" charset="0"/>
                        </a:rPr>
                        <a:t>2</a:t>
                      </a:r>
                      <a:r>
                        <a:rPr kumimoji="0" lang="en-US" sz="2000" b="0" i="0" u="none" strike="noStrike" cap="none" normalizeH="0" baseline="0" dirty="0" smtClean="0">
                          <a:ln>
                            <a:noFill/>
                          </a:ln>
                          <a:solidFill>
                            <a:schemeClr val="tx1"/>
                          </a:solidFill>
                          <a:effectLst/>
                          <a:latin typeface="Times New Roman" pitchFamily="18" charset="0"/>
                        </a:rPr>
                        <a:t> – 1</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26</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3</a:t>
                      </a:r>
                      <a:r>
                        <a:rPr kumimoji="0" lang="en-US" sz="2000" b="0" i="0" u="none" strike="noStrike" cap="none" normalizeH="0" baseline="30000" dirty="0" smtClean="0">
                          <a:ln>
                            <a:noFill/>
                          </a:ln>
                          <a:solidFill>
                            <a:schemeClr val="tx1"/>
                          </a:solidFill>
                          <a:effectLst/>
                          <a:latin typeface="Times New Roman" pitchFamily="18" charset="0"/>
                        </a:rPr>
                        <a:t>3</a:t>
                      </a:r>
                      <a:r>
                        <a:rPr kumimoji="0" lang="en-US" sz="2000" b="0" i="0" u="none" strike="noStrike" cap="none" normalizeH="0" baseline="0" dirty="0" smtClean="0">
                          <a:ln>
                            <a:noFill/>
                          </a:ln>
                          <a:solidFill>
                            <a:schemeClr val="tx1"/>
                          </a:solidFill>
                          <a:effectLst/>
                          <a:latin typeface="Times New Roman" pitchFamily="18" charset="0"/>
                        </a:rPr>
                        <a:t> – 1</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80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3</a:t>
                      </a:r>
                      <a:r>
                        <a:rPr kumimoji="0" lang="en-US" sz="2000" b="0" i="0" u="none" strike="noStrike" cap="none" normalizeH="0" baseline="30000" dirty="0" smtClean="0">
                          <a:ln>
                            <a:noFill/>
                          </a:ln>
                          <a:solidFill>
                            <a:schemeClr val="tx1"/>
                          </a:solidFill>
                          <a:effectLst/>
                          <a:latin typeface="Times New Roman" pitchFamily="18" charset="0"/>
                        </a:rPr>
                        <a:t>4</a:t>
                      </a:r>
                      <a:r>
                        <a:rPr kumimoji="0" lang="en-US" sz="2000" b="0" i="0" u="none" strike="noStrike" cap="none" normalizeH="0" baseline="0" dirty="0" smtClean="0">
                          <a:ln>
                            <a:noFill/>
                          </a:ln>
                          <a:solidFill>
                            <a:schemeClr val="tx1"/>
                          </a:solidFill>
                          <a:effectLst/>
                          <a:latin typeface="Times New Roman" pitchFamily="18" charset="0"/>
                        </a:rPr>
                        <a:t> – 1</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8" name="Rectangle 6"/>
          <p:cNvSpPr/>
          <p:nvPr/>
        </p:nvSpPr>
        <p:spPr>
          <a:xfrm>
            <a:off x="4876800" y="4572000"/>
            <a:ext cx="1189781" cy="20164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aphicFrame>
        <p:nvGraphicFramePr>
          <p:cNvPr id="9" name="8 Objeto"/>
          <p:cNvGraphicFramePr>
            <a:graphicFrameLocks noChangeAspect="1"/>
          </p:cNvGraphicFramePr>
          <p:nvPr>
            <p:extLst>
              <p:ext uri="{D42A27DB-BD31-4B8C-83A1-F6EECF244321}">
                <p14:modId xmlns:p14="http://schemas.microsoft.com/office/powerpoint/2010/main" val="1978288738"/>
              </p:ext>
            </p:extLst>
          </p:nvPr>
        </p:nvGraphicFramePr>
        <p:xfrm>
          <a:off x="6248400" y="5170649"/>
          <a:ext cx="1371600" cy="409575"/>
        </p:xfrm>
        <a:graphic>
          <a:graphicData uri="http://schemas.openxmlformats.org/presentationml/2006/ole">
            <mc:AlternateContent xmlns:mc="http://schemas.openxmlformats.org/markup-compatibility/2006">
              <mc:Choice xmlns:v="urn:schemas-microsoft-com:vml" Requires="v">
                <p:oleObj spid="_x0000_s3099" name="Formula" r:id="rId5" imgW="776160" imgH="232560" progId="Equation.Ribbit">
                  <p:embed/>
                </p:oleObj>
              </mc:Choice>
              <mc:Fallback>
                <p:oleObj name="Formula" r:id="rId5" imgW="776160" imgH="232560" progId="Equation.Ribbit">
                  <p:embed/>
                  <p:pic>
                    <p:nvPicPr>
                      <p:cNvPr id="0" name="8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5170649"/>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11 CuadroTexto"/>
          <p:cNvSpPr txBox="1"/>
          <p:nvPr/>
        </p:nvSpPr>
        <p:spPr>
          <a:xfrm>
            <a:off x="4698362" y="6357615"/>
            <a:ext cx="4474946" cy="430887"/>
          </a:xfrm>
          <a:prstGeom prst="rect">
            <a:avLst/>
          </a:prstGeom>
          <a:noFill/>
        </p:spPr>
        <p:txBody>
          <a:bodyPr wrap="square" rtlCol="0">
            <a:spAutoFit/>
          </a:bodyPr>
          <a:lstStyle/>
          <a:p>
            <a:pPr algn="r"/>
            <a:r>
              <a:rPr lang="es-CL" sz="1100" smtClean="0"/>
              <a:t>Slide by </a:t>
            </a:r>
            <a:r>
              <a:rPr lang="de-DE" sz="1100"/>
              <a:t>Douglas Wilhelm Harder, </a:t>
            </a:r>
            <a:r>
              <a:rPr lang="de-DE" sz="1100" smtClean="0"/>
              <a:t>University of Waterloo (dwharder@alumni.uwaterloo.ca)</a:t>
            </a:r>
            <a:endParaRPr lang="es-CL" sz="1100"/>
          </a:p>
        </p:txBody>
      </p:sp>
    </p:spTree>
    <p:extLst>
      <p:ext uri="{BB962C8B-B14F-4D97-AF65-F5344CB8AC3E}">
        <p14:creationId xmlns:p14="http://schemas.microsoft.com/office/powerpoint/2010/main" val="1219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t>Height</a:t>
            </a:r>
            <a:endParaRPr lang="en-US" altLang="en-US" dirty="0" smtClean="0"/>
          </a:p>
        </p:txBody>
      </p:sp>
      <p:sp>
        <p:nvSpPr>
          <p:cNvPr id="53251" name="Rectangle 3"/>
          <p:cNvSpPr>
            <a:spLocks noGrp="1" noChangeArrowheads="1"/>
          </p:cNvSpPr>
          <p:nvPr>
            <p:ph type="body" idx="1"/>
          </p:nvPr>
        </p:nvSpPr>
        <p:spPr>
          <a:xfrm>
            <a:off x="304800" y="990600"/>
            <a:ext cx="8686800" cy="5029200"/>
          </a:xfrm>
        </p:spPr>
        <p:txBody>
          <a:bodyPr/>
          <a:lstStyle/>
          <a:p>
            <a:r>
              <a:rPr lang="en-US" altLang="en-US" sz="2000" smtClean="0"/>
              <a:t>To prove that  			 we need to observe:</a:t>
            </a:r>
          </a:p>
          <a:p>
            <a:pPr lvl="1"/>
            <a:r>
              <a:rPr lang="en-US" altLang="en-US" smtClean="0"/>
              <a:t>The number of nodes of a perfect B-tree of order m and  height h is:</a:t>
            </a:r>
          </a:p>
          <a:p>
            <a:pPr lvl="1"/>
            <a:endParaRPr lang="en-US" altLang="en-US" sz="1800" smtClean="0"/>
          </a:p>
          <a:p>
            <a:pPr marL="914400" lvl="2" indent="0">
              <a:buNone/>
            </a:pPr>
            <a:endParaRPr lang="en-US" altLang="en-US" sz="1600" smtClean="0"/>
          </a:p>
          <a:p>
            <a:pPr lvl="1"/>
            <a:endParaRPr lang="en-US" altLang="en-US" smtClean="0"/>
          </a:p>
          <a:p>
            <a:pPr lvl="1"/>
            <a:r>
              <a:rPr lang="en-US" altLang="en-US" smtClean="0"/>
              <a:t>Since </a:t>
            </a:r>
            <a:r>
              <a:rPr lang="en-US" altLang="en-US"/>
              <a:t>each node has m – 1 elements, the total number of elements in a perfect B-tree of order m and  height h </a:t>
            </a:r>
            <a:r>
              <a:rPr lang="en-US" altLang="en-US" smtClean="0"/>
              <a:t>is</a:t>
            </a:r>
          </a:p>
          <a:p>
            <a:pPr lvl="2"/>
            <a:endParaRPr lang="en-US" altLang="en-US" sz="1600"/>
          </a:p>
          <a:p>
            <a:pPr lvl="2"/>
            <a:endParaRPr lang="en-US" altLang="en-US" sz="1600" smtClean="0"/>
          </a:p>
          <a:p>
            <a:pPr lvl="2"/>
            <a:endParaRPr lang="en-US" altLang="en-US" sz="1600"/>
          </a:p>
          <a:p>
            <a:r>
              <a:rPr lang="en-US" altLang="en-US" smtClean="0"/>
              <a:t>Thus: </a:t>
            </a:r>
            <a:endParaRPr lang="en-US" altLang="en-US" dirty="0" smtClean="0"/>
          </a:p>
        </p:txBody>
      </p:sp>
      <p:graphicFrame>
        <p:nvGraphicFramePr>
          <p:cNvPr id="7" name="6 Objeto"/>
          <p:cNvGraphicFramePr>
            <a:graphicFrameLocks noChangeAspect="1"/>
          </p:cNvGraphicFramePr>
          <p:nvPr>
            <p:extLst>
              <p:ext uri="{D42A27DB-BD31-4B8C-83A1-F6EECF244321}">
                <p14:modId xmlns:p14="http://schemas.microsoft.com/office/powerpoint/2010/main" val="2007400484"/>
              </p:ext>
            </p:extLst>
          </p:nvPr>
        </p:nvGraphicFramePr>
        <p:xfrm>
          <a:off x="3200400" y="1905000"/>
          <a:ext cx="1208088" cy="701675"/>
        </p:xfrm>
        <a:graphic>
          <a:graphicData uri="http://schemas.openxmlformats.org/presentationml/2006/ole">
            <mc:AlternateContent xmlns:mc="http://schemas.openxmlformats.org/markup-compatibility/2006">
              <mc:Choice xmlns:v="urn:schemas-microsoft-com:vml" Requires="v">
                <p:oleObj spid="_x0000_s1162" name="Formula" r:id="rId4" imgW="609840" imgH="354600" progId="Equation.Ribbit">
                  <p:embed/>
                </p:oleObj>
              </mc:Choice>
              <mc:Fallback>
                <p:oleObj name="Formula" r:id="rId4" imgW="609840" imgH="354600" progId="Equation.Ribbit">
                  <p:embed/>
                  <p:pic>
                    <p:nvPicPr>
                      <p:cNvPr id="0" name=""/>
                      <p:cNvPicPr/>
                      <p:nvPr/>
                    </p:nvPicPr>
                    <p:blipFill>
                      <a:blip r:embed="rId5"/>
                      <a:stretch>
                        <a:fillRect/>
                      </a:stretch>
                    </p:blipFill>
                    <p:spPr>
                      <a:xfrm>
                        <a:off x="3200400" y="1905000"/>
                        <a:ext cx="1208088" cy="701675"/>
                      </a:xfrm>
                      <a:prstGeom prst="rect">
                        <a:avLst/>
                      </a:prstGeom>
                    </p:spPr>
                  </p:pic>
                </p:oleObj>
              </mc:Fallback>
            </mc:AlternateContent>
          </a:graphicData>
        </a:graphic>
      </p:graphicFrame>
      <p:graphicFrame>
        <p:nvGraphicFramePr>
          <p:cNvPr id="8" name="7 Objeto"/>
          <p:cNvGraphicFramePr>
            <a:graphicFrameLocks noChangeAspect="1"/>
          </p:cNvGraphicFramePr>
          <p:nvPr>
            <p:extLst>
              <p:ext uri="{D42A27DB-BD31-4B8C-83A1-F6EECF244321}">
                <p14:modId xmlns:p14="http://schemas.microsoft.com/office/powerpoint/2010/main" val="2672438863"/>
              </p:ext>
            </p:extLst>
          </p:nvPr>
        </p:nvGraphicFramePr>
        <p:xfrm>
          <a:off x="2209800" y="3505200"/>
          <a:ext cx="4754563" cy="701675"/>
        </p:xfrm>
        <a:graphic>
          <a:graphicData uri="http://schemas.openxmlformats.org/presentationml/2006/ole">
            <mc:AlternateContent xmlns:mc="http://schemas.openxmlformats.org/markup-compatibility/2006">
              <mc:Choice xmlns:v="urn:schemas-microsoft-com:vml" Requires="v">
                <p:oleObj spid="_x0000_s1163" name="Formula" r:id="rId6" imgW="2397960" imgH="354600" progId="Equation.Ribbit">
                  <p:embed/>
                </p:oleObj>
              </mc:Choice>
              <mc:Fallback>
                <p:oleObj name="Formula" r:id="rId6" imgW="2397960" imgH="354600" progId="Equation.Ribbit">
                  <p:embed/>
                  <p:pic>
                    <p:nvPicPr>
                      <p:cNvPr id="0" name="6 Objeto"/>
                      <p:cNvPicPr>
                        <a:picLocks noChangeAspect="1" noChangeArrowheads="1"/>
                      </p:cNvPicPr>
                      <p:nvPr/>
                    </p:nvPicPr>
                    <p:blipFill>
                      <a:blip r:embed="rId7"/>
                      <a:srcRect/>
                      <a:stretch>
                        <a:fillRect/>
                      </a:stretch>
                    </p:blipFill>
                    <p:spPr bwMode="auto">
                      <a:xfrm>
                        <a:off x="2209800" y="3505200"/>
                        <a:ext cx="4754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8 Objeto"/>
          <p:cNvGraphicFramePr>
            <a:graphicFrameLocks noChangeAspect="1"/>
          </p:cNvGraphicFramePr>
          <p:nvPr>
            <p:extLst>
              <p:ext uri="{D42A27DB-BD31-4B8C-83A1-F6EECF244321}">
                <p14:modId xmlns:p14="http://schemas.microsoft.com/office/powerpoint/2010/main" val="498856442"/>
              </p:ext>
            </p:extLst>
          </p:nvPr>
        </p:nvGraphicFramePr>
        <p:xfrm>
          <a:off x="2684462" y="914400"/>
          <a:ext cx="2039938" cy="409575"/>
        </p:xfrm>
        <a:graphic>
          <a:graphicData uri="http://schemas.openxmlformats.org/presentationml/2006/ole">
            <mc:AlternateContent xmlns:mc="http://schemas.openxmlformats.org/markup-compatibility/2006">
              <mc:Choice xmlns:v="urn:schemas-microsoft-com:vml" Requires="v">
                <p:oleObj spid="_x0000_s1164" name="Formula" r:id="rId8" imgW="1153440" imgH="232560" progId="Equation.Ribbit">
                  <p:embed/>
                </p:oleObj>
              </mc:Choice>
              <mc:Fallback>
                <p:oleObj name="Formula" r:id="rId8" imgW="1153440" imgH="232560" progId="Equation.Ribbit">
                  <p:embed/>
                  <p:pic>
                    <p:nvPicPr>
                      <p:cNvPr id="0" name="7 Objeto"/>
                      <p:cNvPicPr>
                        <a:picLocks noChangeAspect="1" noChangeArrowheads="1"/>
                      </p:cNvPicPr>
                      <p:nvPr/>
                    </p:nvPicPr>
                    <p:blipFill>
                      <a:blip r:embed="rId9"/>
                      <a:srcRect/>
                      <a:stretch>
                        <a:fillRect/>
                      </a:stretch>
                    </p:blipFill>
                    <p:spPr bwMode="auto">
                      <a:xfrm>
                        <a:off x="2684462" y="914400"/>
                        <a:ext cx="2039938" cy="409575"/>
                      </a:xfrm>
                      <a:prstGeom prst="rect">
                        <a:avLst/>
                      </a:prstGeom>
                      <a:noFill/>
                      <a:ln>
                        <a:noFill/>
                      </a:ln>
                    </p:spPr>
                  </p:pic>
                </p:oleObj>
              </mc:Fallback>
            </mc:AlternateContent>
          </a:graphicData>
        </a:graphic>
      </p:graphicFrame>
      <p:graphicFrame>
        <p:nvGraphicFramePr>
          <p:cNvPr id="10" name="9 Objeto"/>
          <p:cNvGraphicFramePr>
            <a:graphicFrameLocks noChangeAspect="1"/>
          </p:cNvGraphicFramePr>
          <p:nvPr>
            <p:extLst>
              <p:ext uri="{D42A27DB-BD31-4B8C-83A1-F6EECF244321}">
                <p14:modId xmlns:p14="http://schemas.microsoft.com/office/powerpoint/2010/main" val="2002719393"/>
              </p:ext>
            </p:extLst>
          </p:nvPr>
        </p:nvGraphicFramePr>
        <p:xfrm>
          <a:off x="2438400" y="4572000"/>
          <a:ext cx="4040187" cy="1103312"/>
        </p:xfrm>
        <a:graphic>
          <a:graphicData uri="http://schemas.openxmlformats.org/presentationml/2006/ole">
            <mc:AlternateContent xmlns:mc="http://schemas.openxmlformats.org/markup-compatibility/2006">
              <mc:Choice xmlns:v="urn:schemas-microsoft-com:vml" Requires="v">
                <p:oleObj spid="_x0000_s1165" name="Formula" r:id="rId10" imgW="2038680" imgH="555120" progId="Equation.Ribbit">
                  <p:embed/>
                </p:oleObj>
              </mc:Choice>
              <mc:Fallback>
                <p:oleObj name="Formula" r:id="rId10" imgW="2038680" imgH="555120" progId="Equation.Ribbit">
                  <p:embed/>
                  <p:pic>
                    <p:nvPicPr>
                      <p:cNvPr id="0" name="7 Objeto"/>
                      <p:cNvPicPr>
                        <a:picLocks noChangeAspect="1" noChangeArrowheads="1"/>
                      </p:cNvPicPr>
                      <p:nvPr/>
                    </p:nvPicPr>
                    <p:blipFill>
                      <a:blip r:embed="rId11"/>
                      <a:srcRect/>
                      <a:stretch>
                        <a:fillRect/>
                      </a:stretch>
                    </p:blipFill>
                    <p:spPr bwMode="auto">
                      <a:xfrm>
                        <a:off x="2438400" y="4572000"/>
                        <a:ext cx="4040187"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10 Objeto"/>
          <p:cNvGraphicFramePr>
            <a:graphicFrameLocks noChangeAspect="1"/>
          </p:cNvGraphicFramePr>
          <p:nvPr>
            <p:extLst>
              <p:ext uri="{D42A27DB-BD31-4B8C-83A1-F6EECF244321}">
                <p14:modId xmlns:p14="http://schemas.microsoft.com/office/powerpoint/2010/main" val="4289881516"/>
              </p:ext>
            </p:extLst>
          </p:nvPr>
        </p:nvGraphicFramePr>
        <p:xfrm>
          <a:off x="2362200" y="5974461"/>
          <a:ext cx="2364616" cy="457200"/>
        </p:xfrm>
        <a:graphic>
          <a:graphicData uri="http://schemas.openxmlformats.org/presentationml/2006/ole">
            <mc:AlternateContent xmlns:mc="http://schemas.openxmlformats.org/markup-compatibility/2006">
              <mc:Choice xmlns:v="urn:schemas-microsoft-com:vml" Requires="v">
                <p:oleObj spid="_x0000_s1166" name="Formula" r:id="rId12" imgW="915840" imgH="176760" progId="Equation.Ribbit">
                  <p:embed/>
                </p:oleObj>
              </mc:Choice>
              <mc:Fallback>
                <p:oleObj name="Formula" r:id="rId12" imgW="915840" imgH="176760" progId="Equation.Ribbit">
                  <p:embed/>
                  <p:pic>
                    <p:nvPicPr>
                      <p:cNvPr id="0" name="9 Objeto"/>
                      <p:cNvPicPr>
                        <a:picLocks noChangeAspect="1" noChangeArrowheads="1"/>
                      </p:cNvPicPr>
                      <p:nvPr/>
                    </p:nvPicPr>
                    <p:blipFill>
                      <a:blip r:embed="rId13"/>
                      <a:srcRect/>
                      <a:stretch>
                        <a:fillRect/>
                      </a:stretch>
                    </p:blipFill>
                    <p:spPr bwMode="auto">
                      <a:xfrm>
                        <a:off x="2362200" y="5974461"/>
                        <a:ext cx="2364616" cy="457200"/>
                      </a:xfrm>
                      <a:prstGeom prst="rect">
                        <a:avLst/>
                      </a:prstGeom>
                      <a:noFill/>
                      <a:ln>
                        <a:noFill/>
                      </a:ln>
                    </p:spPr>
                  </p:pic>
                </p:oleObj>
              </mc:Fallback>
            </mc:AlternateContent>
          </a:graphicData>
        </a:graphic>
      </p:graphicFrame>
      <p:sp>
        <p:nvSpPr>
          <p:cNvPr id="14" name="13 CuadroTexto"/>
          <p:cNvSpPr txBox="1"/>
          <p:nvPr/>
        </p:nvSpPr>
        <p:spPr>
          <a:xfrm>
            <a:off x="5486400" y="6357615"/>
            <a:ext cx="3686908" cy="430887"/>
          </a:xfrm>
          <a:prstGeom prst="rect">
            <a:avLst/>
          </a:prstGeom>
          <a:noFill/>
        </p:spPr>
        <p:txBody>
          <a:bodyPr wrap="square" rtlCol="0">
            <a:spAutoFit/>
          </a:bodyPr>
          <a:lstStyle/>
          <a:p>
            <a:pPr algn="r"/>
            <a:r>
              <a:rPr lang="es-CL" sz="1100" smtClean="0"/>
              <a:t>Slide by </a:t>
            </a:r>
            <a:r>
              <a:rPr lang="de-DE" sz="1100"/>
              <a:t>Douglas Wilhelm Harder, </a:t>
            </a:r>
            <a:r>
              <a:rPr lang="de-DE" sz="1100" smtClean="0"/>
              <a:t>University of Waterloo (dwharder@alumni.uwaterloo.ca)</a:t>
            </a:r>
            <a:endParaRPr lang="es-CL" sz="1100"/>
          </a:p>
        </p:txBody>
      </p:sp>
    </p:spTree>
    <p:extLst>
      <p:ext uri="{BB962C8B-B14F-4D97-AF65-F5344CB8AC3E}">
        <p14:creationId xmlns:p14="http://schemas.microsoft.com/office/powerpoint/2010/main" val="4588888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p:spPr>
        <p:txBody>
          <a:bodyPr/>
          <a:lstStyle/>
          <a:p>
            <a:r>
              <a:rPr lang="en-US" dirty="0"/>
              <a:t>Reasons for using B-Trees</a:t>
            </a:r>
          </a:p>
        </p:txBody>
      </p:sp>
      <p:sp>
        <p:nvSpPr>
          <p:cNvPr id="38915" name="Rectangle 3"/>
          <p:cNvSpPr>
            <a:spLocks noGrp="1" noChangeArrowheads="1"/>
          </p:cNvSpPr>
          <p:nvPr>
            <p:ph idx="1"/>
          </p:nvPr>
        </p:nvSpPr>
        <p:spPr>
          <a:ln/>
        </p:spPr>
        <p:txBody>
          <a:bodyPr/>
          <a:lstStyle/>
          <a:p>
            <a:pPr>
              <a:lnSpc>
                <a:spcPct val="90000"/>
              </a:lnSpc>
            </a:pPr>
            <a:r>
              <a:rPr lang="en-US" dirty="0"/>
              <a:t>When searching tables held on disc, the cost of each disc transfer is high but doesn't depend much on the amount of data transferred, especially if consecutive items are transferred</a:t>
            </a:r>
          </a:p>
          <a:p>
            <a:pPr lvl="1">
              <a:lnSpc>
                <a:spcPct val="90000"/>
              </a:lnSpc>
            </a:pPr>
            <a:r>
              <a:rPr lang="en-US" dirty="0"/>
              <a:t>If we use a B-tree </a:t>
            </a:r>
            <a:r>
              <a:rPr lang="en-US" dirty="0" smtClean="0"/>
              <a:t>with m=101, </a:t>
            </a:r>
            <a:r>
              <a:rPr lang="en-US" dirty="0"/>
              <a:t>say, we can transfer each node in one disc read operation</a:t>
            </a:r>
          </a:p>
          <a:p>
            <a:pPr lvl="1">
              <a:lnSpc>
                <a:spcPct val="90000"/>
              </a:lnSpc>
            </a:pPr>
            <a:r>
              <a:rPr lang="en-US" dirty="0"/>
              <a:t>A B-tree of order </a:t>
            </a:r>
            <a:r>
              <a:rPr lang="en-US" dirty="0" smtClean="0"/>
              <a:t>101 </a:t>
            </a:r>
            <a:r>
              <a:rPr lang="en-US" dirty="0"/>
              <a:t>and height 3 can hold </a:t>
            </a:r>
            <a:r>
              <a:rPr lang="en-US" dirty="0" smtClean="0"/>
              <a:t>104.060.400 items and </a:t>
            </a:r>
            <a:r>
              <a:rPr lang="en-US" dirty="0"/>
              <a:t>any item can be accessed with </a:t>
            </a:r>
            <a:r>
              <a:rPr lang="en-US" dirty="0" smtClean="0"/>
              <a:t>only 3 </a:t>
            </a:r>
            <a:r>
              <a:rPr lang="en-US" dirty="0"/>
              <a:t>disc reads (assuming we hold the root in memory</a:t>
            </a:r>
            <a:r>
              <a:rPr lang="en-US" dirty="0" smtClean="0"/>
              <a:t>)</a:t>
            </a:r>
            <a:endParaRPr lang="en-US" dirty="0"/>
          </a:p>
        </p:txBody>
      </p:sp>
      <p:sp>
        <p:nvSpPr>
          <p:cNvPr id="4" name="Footer Placeholder 3"/>
          <p:cNvSpPr>
            <a:spLocks noGrp="1"/>
          </p:cNvSpPr>
          <p:nvPr>
            <p:ph type="ftr" sz="quarter" idx="11"/>
          </p:nvPr>
        </p:nvSpPr>
        <p:spPr/>
        <p:txBody>
          <a:bodyPr/>
          <a:lstStyle/>
          <a:p>
            <a:r>
              <a:rPr lang="en-US" altLang="en-US"/>
              <a:t>B-Trees</a:t>
            </a:r>
          </a:p>
        </p:txBody>
      </p:sp>
      <p:sp>
        <p:nvSpPr>
          <p:cNvPr id="5" name="Slide Number Placeholder 4"/>
          <p:cNvSpPr>
            <a:spLocks noGrp="1"/>
          </p:cNvSpPr>
          <p:nvPr>
            <p:ph type="sldNum" sz="quarter" idx="12"/>
          </p:nvPr>
        </p:nvSpPr>
        <p:spPr/>
        <p:txBody>
          <a:bodyPr/>
          <a:lstStyle/>
          <a:p>
            <a:fld id="{C2280659-3711-4480-875B-54D23C9D3025}" type="slidenum">
              <a:rPr lang="en-US" altLang="en-US"/>
              <a:pPr/>
              <a:t>78</a:t>
            </a:fld>
            <a:endParaRPr lang="en-US"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smtClean="0">
                <a:latin typeface="Arial" charset="0"/>
                <a:cs typeface="Arial" charset="0"/>
              </a:rPr>
              <a:t>8-way trees versus binary trees</a:t>
            </a:r>
          </a:p>
        </p:txBody>
      </p:sp>
      <p:sp>
        <p:nvSpPr>
          <p:cNvPr id="5939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Compare:</a:t>
            </a:r>
          </a:p>
          <a:p>
            <a:pPr lvl="1"/>
            <a:r>
              <a:rPr lang="en-US" altLang="en-US" dirty="0" smtClean="0">
                <a:latin typeface="Arial" charset="0"/>
                <a:cs typeface="Arial" charset="0"/>
              </a:rPr>
              <a:t>A perfect </a:t>
            </a:r>
            <a:r>
              <a:rPr lang="en-US" altLang="en-US" dirty="0" smtClean="0">
                <a:latin typeface="Times New Roman" pitchFamily="18" charset="0"/>
                <a:cs typeface="Arial" charset="0"/>
              </a:rPr>
              <a:t>8</a:t>
            </a:r>
            <a:r>
              <a:rPr lang="en-US" altLang="en-US" dirty="0" smtClean="0">
                <a:latin typeface="Arial" charset="0"/>
                <a:cs typeface="Arial" charset="0"/>
              </a:rPr>
              <a:t>-way tree with </a:t>
            </a:r>
            <a:r>
              <a:rPr lang="en-US" altLang="en-US" i="1" dirty="0" smtClean="0">
                <a:latin typeface="Times New Roman" pitchFamily="18" charset="0"/>
                <a:cs typeface="Arial" charset="0"/>
              </a:rPr>
              <a:t>h</a:t>
            </a:r>
            <a:r>
              <a:rPr lang="en-US" altLang="en-US" dirty="0" smtClean="0">
                <a:latin typeface="Times New Roman" pitchFamily="18" charset="0"/>
                <a:cs typeface="Arial" charset="0"/>
              </a:rPr>
              <a:t> = 2</a:t>
            </a:r>
            <a:endParaRPr lang="en-US" altLang="en-US" dirty="0" smtClean="0">
              <a:latin typeface="Arial" charset="0"/>
              <a:cs typeface="Arial" charset="0"/>
            </a:endParaRPr>
          </a:p>
          <a:p>
            <a:pPr lvl="2"/>
            <a:r>
              <a:rPr lang="en-US" altLang="en-US" dirty="0" smtClean="0">
                <a:latin typeface="Times New Roman" pitchFamily="18" charset="0"/>
                <a:cs typeface="Arial" charset="0"/>
              </a:rPr>
              <a:t>511</a:t>
            </a:r>
            <a:r>
              <a:rPr lang="en-US" altLang="en-US" dirty="0" smtClean="0">
                <a:latin typeface="Arial" charset="0"/>
                <a:cs typeface="Arial" charset="0"/>
              </a:rPr>
              <a:t> elements in </a:t>
            </a:r>
            <a:r>
              <a:rPr lang="en-US" altLang="en-US" dirty="0" smtClean="0">
                <a:latin typeface="Times New Roman" pitchFamily="18" charset="0"/>
                <a:cs typeface="Arial" charset="0"/>
              </a:rPr>
              <a:t>73 </a:t>
            </a:r>
            <a:r>
              <a:rPr lang="en-US" altLang="en-US" dirty="0" smtClean="0">
                <a:latin typeface="Arial" charset="0"/>
                <a:cs typeface="Arial" charset="0"/>
              </a:rPr>
              <a:t>nodes</a:t>
            </a:r>
          </a:p>
          <a:p>
            <a:pPr lvl="1"/>
            <a:r>
              <a:rPr lang="en-US" altLang="en-US" dirty="0" smtClean="0">
                <a:latin typeface="Arial" charset="0"/>
                <a:cs typeface="Arial" charset="0"/>
              </a:rPr>
              <a:t>A perfect binary tree with </a:t>
            </a:r>
            <a:r>
              <a:rPr lang="en-US" altLang="en-US" i="1" dirty="0" smtClean="0">
                <a:latin typeface="Times New Roman" pitchFamily="18" charset="0"/>
                <a:cs typeface="Arial" charset="0"/>
              </a:rPr>
              <a:t>h</a:t>
            </a:r>
            <a:r>
              <a:rPr lang="en-US" altLang="en-US" dirty="0" smtClean="0">
                <a:latin typeface="Times New Roman" pitchFamily="18" charset="0"/>
                <a:cs typeface="Arial" charset="0"/>
              </a:rPr>
              <a:t> = 8</a:t>
            </a:r>
          </a:p>
          <a:p>
            <a:pPr lvl="2"/>
            <a:r>
              <a:rPr lang="en-US" altLang="en-US" dirty="0">
                <a:latin typeface="Times New Roman" pitchFamily="18" charset="0"/>
                <a:cs typeface="Arial" charset="0"/>
              </a:rPr>
              <a:t>511</a:t>
            </a:r>
            <a:r>
              <a:rPr lang="en-US" altLang="en-US" dirty="0">
                <a:latin typeface="Arial" charset="0"/>
                <a:cs typeface="Arial" charset="0"/>
              </a:rPr>
              <a:t> elements in </a:t>
            </a:r>
            <a:r>
              <a:rPr lang="en-US" altLang="en-US" dirty="0" smtClean="0">
                <a:latin typeface="Times New Roman" pitchFamily="18" charset="0"/>
                <a:cs typeface="Arial" charset="0"/>
              </a:rPr>
              <a:t>511 </a:t>
            </a:r>
            <a:r>
              <a:rPr lang="en-US" altLang="en-US" dirty="0">
                <a:latin typeface="Arial" charset="0"/>
                <a:cs typeface="Arial" charset="0"/>
              </a:rPr>
              <a:t>nodes</a:t>
            </a:r>
          </a:p>
          <a:p>
            <a:pPr lvl="1"/>
            <a:endParaRPr lang="en-US" altLang="en-US" dirty="0" smtClean="0">
              <a:latin typeface="Times New Roman" pitchFamily="18" charset="0"/>
              <a:cs typeface="Arial" charset="0"/>
            </a:endParaRPr>
          </a:p>
        </p:txBody>
      </p:sp>
      <p:pic>
        <p:nvPicPr>
          <p:cNvPr id="593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604" y="3545605"/>
            <a:ext cx="8949892" cy="224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4561550" y="6244770"/>
            <a:ext cx="4474946" cy="461665"/>
          </a:xfrm>
          <a:prstGeom prst="rect">
            <a:avLst/>
          </a:prstGeom>
          <a:noFill/>
        </p:spPr>
        <p:txBody>
          <a:bodyPr wrap="square" rtlCol="0">
            <a:spAutoFit/>
          </a:bodyPr>
          <a:lstStyle/>
          <a:p>
            <a:pPr algn="r"/>
            <a:r>
              <a:rPr lang="es-CL" sz="1200" smtClean="0"/>
              <a:t>Slide by </a:t>
            </a:r>
            <a:r>
              <a:rPr lang="de-DE" sz="1200"/>
              <a:t>Douglas Wilhelm Harder, </a:t>
            </a:r>
            <a:r>
              <a:rPr lang="de-DE" sz="1200" smtClean="0"/>
              <a:t>University of Waterloo (dwharder@alumni.uwaterloo.ca)</a:t>
            </a:r>
            <a:endParaRPr lang="es-CL" sz="1200"/>
          </a:p>
        </p:txBody>
      </p:sp>
    </p:spTree>
    <p:extLst>
      <p:ext uri="{BB962C8B-B14F-4D97-AF65-F5344CB8AC3E}">
        <p14:creationId xmlns:p14="http://schemas.microsoft.com/office/powerpoint/2010/main" val="1043817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smtClean="0"/>
              <a:t>Search</a:t>
            </a:r>
            <a:endParaRPr lang="en-US" sz="4000" smtClean="0"/>
          </a:p>
        </p:txBody>
      </p:sp>
      <p:sp>
        <p:nvSpPr>
          <p:cNvPr id="736259" name="Rectangle 3" descr="Rectangle: Click to edit Master text styles&#10;Second level&#10;Third level&#10;Fourth level&#10;Fifth level"/>
          <p:cNvSpPr>
            <a:spLocks noGrp="1" noChangeArrowheads="1"/>
          </p:cNvSpPr>
          <p:nvPr>
            <p:ph sz="half" idx="1"/>
          </p:nvPr>
        </p:nvSpPr>
        <p:spPr>
          <a:xfrm>
            <a:off x="290557" y="1204957"/>
            <a:ext cx="3900443" cy="4814843"/>
          </a:xfrm>
        </p:spPr>
        <p:txBody>
          <a:bodyPr/>
          <a:lstStyle/>
          <a:p>
            <a:pPr eaLnBrk="1" hangingPunct="1">
              <a:lnSpc>
                <a:spcPct val="90000"/>
              </a:lnSpc>
            </a:pPr>
            <a:r>
              <a:rPr lang="en-US" sz="2000" dirty="0" smtClean="0"/>
              <a:t>To search for a key </a:t>
            </a:r>
            <a:r>
              <a:rPr lang="en-US" sz="2000" b="1" i="1" dirty="0" smtClean="0">
                <a:latin typeface="Times New Roman" pitchFamily="18" charset="0"/>
              </a:rPr>
              <a:t>k</a:t>
            </a:r>
            <a:r>
              <a:rPr lang="en-US" sz="2000" dirty="0" smtClean="0"/>
              <a:t>, we trace a downward path starting at the root</a:t>
            </a:r>
          </a:p>
          <a:p>
            <a:pPr eaLnBrk="1" hangingPunct="1">
              <a:lnSpc>
                <a:spcPct val="90000"/>
              </a:lnSpc>
            </a:pPr>
            <a:r>
              <a:rPr lang="en-US" sz="2000" dirty="0" smtClean="0"/>
              <a:t>The next node visited depends on the outcome of the comparison of </a:t>
            </a:r>
            <a:r>
              <a:rPr lang="en-US" sz="2000" b="1" i="1" dirty="0" smtClean="0">
                <a:latin typeface="Times New Roman" pitchFamily="18" charset="0"/>
              </a:rPr>
              <a:t>k</a:t>
            </a:r>
            <a:r>
              <a:rPr lang="en-US" sz="2000" dirty="0" smtClean="0"/>
              <a:t> with the key of the current node</a:t>
            </a:r>
          </a:p>
          <a:p>
            <a:pPr eaLnBrk="1" hangingPunct="1">
              <a:lnSpc>
                <a:spcPct val="90000"/>
              </a:lnSpc>
            </a:pPr>
            <a:r>
              <a:rPr lang="en-US" sz="2000" dirty="0" smtClean="0"/>
              <a:t>If we reach a leaf, the key is not found and we return null</a:t>
            </a:r>
          </a:p>
          <a:p>
            <a:pPr eaLnBrk="1" hangingPunct="1">
              <a:lnSpc>
                <a:spcPct val="90000"/>
              </a:lnSpc>
            </a:pPr>
            <a:r>
              <a:rPr lang="en-US" sz="2000" dirty="0" smtClean="0"/>
              <a:t>Example: </a:t>
            </a:r>
            <a:r>
              <a:rPr lang="en-US" sz="2000" dirty="0" smtClean="0">
                <a:solidFill>
                  <a:schemeClr val="tx2"/>
                </a:solidFill>
              </a:rPr>
              <a:t>find</a:t>
            </a:r>
            <a:r>
              <a:rPr lang="en-US" sz="2000" dirty="0" smtClean="0"/>
              <a:t>(</a:t>
            </a:r>
            <a:r>
              <a:rPr lang="en-US" sz="2000" dirty="0" smtClean="0">
                <a:sym typeface="Symbol" pitchFamily="18" charset="2"/>
              </a:rPr>
              <a:t>4</a:t>
            </a:r>
            <a:r>
              <a:rPr lang="en-US" sz="2000" dirty="0" smtClean="0"/>
              <a:t>):</a:t>
            </a:r>
          </a:p>
          <a:p>
            <a:pPr lvl="1" eaLnBrk="1" hangingPunct="1">
              <a:lnSpc>
                <a:spcPct val="90000"/>
              </a:lnSpc>
            </a:pPr>
            <a:r>
              <a:rPr lang="en-US" sz="1800" dirty="0" smtClean="0"/>
              <a:t>Call </a:t>
            </a:r>
            <a:r>
              <a:rPr lang="en-US" sz="1800" dirty="0" err="1" smtClean="0"/>
              <a:t>TreeSearch</a:t>
            </a:r>
            <a:r>
              <a:rPr lang="en-US" sz="1800" dirty="0" smtClean="0"/>
              <a:t>(4,root)</a:t>
            </a:r>
          </a:p>
        </p:txBody>
      </p:sp>
      <p:sp>
        <p:nvSpPr>
          <p:cNvPr id="56322"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16A21944-3325-4C01-8461-16240AC0508A}" type="slidenum">
              <a:rPr lang="en-US" sz="1400" smtClean="0"/>
              <a:pPr eaLnBrk="1" hangingPunct="1"/>
              <a:t>8</a:t>
            </a:fld>
            <a:endParaRPr lang="en-US" sz="1400" smtClean="0"/>
          </a:p>
        </p:txBody>
      </p:sp>
      <p:sp>
        <p:nvSpPr>
          <p:cNvPr id="736260" name="Text Box 4"/>
          <p:cNvSpPr txBox="1">
            <a:spLocks noChangeArrowheads="1"/>
          </p:cNvSpPr>
          <p:nvPr/>
        </p:nvSpPr>
        <p:spPr bwMode="auto">
          <a:xfrm>
            <a:off x="4191000" y="1295400"/>
            <a:ext cx="4838700" cy="27749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85750" eaLnBrk="0" hangingPunct="0">
              <a:defRPr sz="2400">
                <a:solidFill>
                  <a:schemeClr val="tx1"/>
                </a:solidFill>
                <a:latin typeface="Tahoma" pitchFamily="34" charset="0"/>
              </a:defRPr>
            </a:lvl1pPr>
            <a:lvl2pPr marL="285750" defTabSz="285750" eaLnBrk="0" hangingPunct="0">
              <a:defRPr sz="2400">
                <a:solidFill>
                  <a:schemeClr val="tx1"/>
                </a:solidFill>
                <a:latin typeface="Tahoma" pitchFamily="34" charset="0"/>
              </a:defRPr>
            </a:lvl2pPr>
            <a:lvl3pPr marL="1143000" indent="-228600" defTabSz="285750" eaLnBrk="0" hangingPunct="0">
              <a:defRPr sz="2400">
                <a:solidFill>
                  <a:schemeClr val="tx1"/>
                </a:solidFill>
                <a:latin typeface="Tahoma" pitchFamily="34" charset="0"/>
              </a:defRPr>
            </a:lvl3pPr>
            <a:lvl4pPr marL="1600200" indent="-228600" defTabSz="285750" eaLnBrk="0" hangingPunct="0">
              <a:defRPr sz="2400">
                <a:solidFill>
                  <a:schemeClr val="tx1"/>
                </a:solidFill>
                <a:latin typeface="Tahoma" pitchFamily="34" charset="0"/>
              </a:defRPr>
            </a:lvl4pPr>
            <a:lvl5pPr marL="2057400" indent="-228600" defTabSz="285750" eaLnBrk="0" hangingPunct="0">
              <a:defRPr sz="2400">
                <a:solidFill>
                  <a:schemeClr val="tx1"/>
                </a:solidFill>
                <a:latin typeface="Tahoma" pitchFamily="34" charset="0"/>
              </a:defRPr>
            </a:lvl5pPr>
            <a:lvl6pPr marL="2514600" indent="-228600" algn="ctr" defTabSz="285750" eaLnBrk="0" fontAlgn="base" hangingPunct="0">
              <a:spcBef>
                <a:spcPct val="0"/>
              </a:spcBef>
              <a:spcAft>
                <a:spcPct val="0"/>
              </a:spcAft>
              <a:defRPr sz="2400">
                <a:solidFill>
                  <a:schemeClr val="tx1"/>
                </a:solidFill>
                <a:latin typeface="Tahoma" pitchFamily="34" charset="0"/>
              </a:defRPr>
            </a:lvl6pPr>
            <a:lvl7pPr marL="2971800" indent="-228600" algn="ctr" defTabSz="285750" eaLnBrk="0" fontAlgn="base" hangingPunct="0">
              <a:spcBef>
                <a:spcPct val="0"/>
              </a:spcBef>
              <a:spcAft>
                <a:spcPct val="0"/>
              </a:spcAft>
              <a:defRPr sz="2400">
                <a:solidFill>
                  <a:schemeClr val="tx1"/>
                </a:solidFill>
                <a:latin typeface="Tahoma" pitchFamily="34" charset="0"/>
              </a:defRPr>
            </a:lvl7pPr>
            <a:lvl8pPr marL="3429000" indent="-228600" algn="ctr" defTabSz="285750" eaLnBrk="0" fontAlgn="base" hangingPunct="0">
              <a:spcBef>
                <a:spcPct val="0"/>
              </a:spcBef>
              <a:spcAft>
                <a:spcPct val="0"/>
              </a:spcAft>
              <a:defRPr sz="2400">
                <a:solidFill>
                  <a:schemeClr val="tx1"/>
                </a:solidFill>
                <a:latin typeface="Tahoma" pitchFamily="34" charset="0"/>
              </a:defRPr>
            </a:lvl8pPr>
            <a:lvl9pPr marL="3886200" indent="-228600" algn="ctr" defTabSz="285750" eaLnBrk="0" fontAlgn="base" hangingPunct="0">
              <a:spcBef>
                <a:spcPct val="0"/>
              </a:spcBef>
              <a:spcAft>
                <a:spcPct val="0"/>
              </a:spcAft>
              <a:defRPr sz="2400">
                <a:solidFill>
                  <a:schemeClr val="tx1"/>
                </a:solidFill>
                <a:latin typeface="Tahoma" pitchFamily="34" charset="0"/>
              </a:defRPr>
            </a:lvl9pPr>
          </a:lstStyle>
          <a:p>
            <a:pPr algn="l" eaLnBrk="1" hangingPunct="1">
              <a:lnSpc>
                <a:spcPct val="90000"/>
              </a:lnSpc>
              <a:spcBef>
                <a:spcPct val="20000"/>
              </a:spcBef>
              <a:buClr>
                <a:schemeClr val="hlink"/>
              </a:buClr>
              <a:buSzPct val="110000"/>
              <a:buFont typeface="Wingdings" pitchFamily="2" charset="2"/>
              <a:buNone/>
            </a:pPr>
            <a:r>
              <a:rPr lang="en-US" sz="1800" b="1">
                <a:solidFill>
                  <a:srgbClr val="000000"/>
                </a:solidFill>
                <a:latin typeface="Times New Roman" pitchFamily="18" charset="0"/>
              </a:rPr>
              <a:t>Algorithm</a:t>
            </a:r>
            <a:r>
              <a:rPr lang="en-US" sz="1800">
                <a:latin typeface="Times New Roman" pitchFamily="18" charset="0"/>
              </a:rPr>
              <a:t> </a:t>
            </a:r>
            <a:r>
              <a:rPr lang="en-US" sz="1800" b="1" i="1">
                <a:solidFill>
                  <a:schemeClr val="tx2"/>
                </a:solidFill>
                <a:latin typeface="Times New Roman" pitchFamily="18" charset="0"/>
              </a:rPr>
              <a:t>TreeSearch</a:t>
            </a:r>
            <a:r>
              <a:rPr lang="en-US" sz="1800">
                <a:solidFill>
                  <a:schemeClr val="tx2"/>
                </a:solidFill>
                <a:latin typeface="Times New Roman" pitchFamily="18" charset="0"/>
              </a:rPr>
              <a:t>(</a:t>
            </a:r>
            <a:r>
              <a:rPr lang="en-US" sz="1800" b="1" i="1">
                <a:solidFill>
                  <a:schemeClr val="tx2"/>
                </a:solidFill>
                <a:latin typeface="Times New Roman" pitchFamily="18" charset="0"/>
              </a:rPr>
              <a:t>k</a:t>
            </a:r>
            <a:r>
              <a:rPr lang="en-US" sz="1800">
                <a:solidFill>
                  <a:schemeClr val="tx2"/>
                </a:solidFill>
                <a:latin typeface="Times New Roman" pitchFamily="18" charset="0"/>
              </a:rPr>
              <a:t>,</a:t>
            </a:r>
            <a:r>
              <a:rPr lang="en-US" sz="1800" b="1" i="1">
                <a:solidFill>
                  <a:schemeClr val="tx2"/>
                </a:solidFill>
                <a:latin typeface="Times New Roman" pitchFamily="18" charset="0"/>
              </a:rPr>
              <a:t> v</a:t>
            </a:r>
            <a:r>
              <a:rPr lang="en-US" sz="1800">
                <a:solidFill>
                  <a:schemeClr val="tx2"/>
                </a:solidFill>
                <a:latin typeface="Times New Roman" pitchFamily="18" charset="0"/>
              </a:rPr>
              <a:t>)	</a:t>
            </a:r>
          </a:p>
          <a:p>
            <a:pPr algn="l" eaLnBrk="1" hangingPunct="1">
              <a:lnSpc>
                <a:spcPct val="90000"/>
              </a:lnSpc>
              <a:spcBef>
                <a:spcPct val="20000"/>
              </a:spcBef>
              <a:buClr>
                <a:schemeClr val="hlink"/>
              </a:buClr>
              <a:buSzPct val="110000"/>
              <a:buFont typeface="Wingdings" pitchFamily="2" charset="2"/>
              <a:buNone/>
            </a:pPr>
            <a:r>
              <a:rPr lang="en-US" sz="1800">
                <a:solidFill>
                  <a:schemeClr val="tx2"/>
                </a:solidFill>
                <a:latin typeface="Times New Roman" pitchFamily="18" charset="0"/>
              </a:rPr>
              <a:t>	</a:t>
            </a:r>
            <a:r>
              <a:rPr lang="en-US" sz="1800" b="1">
                <a:solidFill>
                  <a:srgbClr val="000000"/>
                </a:solidFill>
                <a:latin typeface="Times New Roman" pitchFamily="18" charset="0"/>
              </a:rPr>
              <a:t>if</a:t>
            </a:r>
            <a:r>
              <a:rPr lang="en-US" sz="1800">
                <a:solidFill>
                  <a:schemeClr val="tx2"/>
                </a:solidFill>
                <a:latin typeface="Times New Roman" pitchFamily="18" charset="0"/>
              </a:rPr>
              <a:t> </a:t>
            </a:r>
            <a:r>
              <a:rPr lang="en-US" sz="1800" b="1" i="1">
                <a:solidFill>
                  <a:schemeClr val="accent2"/>
                </a:solidFill>
                <a:latin typeface="Times New Roman" pitchFamily="18" charset="0"/>
              </a:rPr>
              <a:t>T.isExternal </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p>
          <a:p>
            <a:pPr lvl="1" algn="l" eaLnBrk="1" hangingPunct="1">
              <a:lnSpc>
                <a:spcPct val="90000"/>
              </a:lnSpc>
              <a:spcBef>
                <a:spcPct val="20000"/>
              </a:spcBef>
              <a:buClr>
                <a:schemeClr val="hlink"/>
              </a:buClr>
              <a:buSzPct val="110000"/>
              <a:buFont typeface="Wingdings" pitchFamily="2" charset="2"/>
              <a:buNone/>
            </a:pPr>
            <a:r>
              <a:rPr lang="en-US" sz="1800" b="1">
                <a:solidFill>
                  <a:srgbClr val="000000"/>
                </a:solidFill>
                <a:latin typeface="Times New Roman" pitchFamily="18" charset="0"/>
              </a:rPr>
              <a:t>	return</a:t>
            </a:r>
            <a:r>
              <a:rPr lang="en-US" sz="1800">
                <a:solidFill>
                  <a:schemeClr val="accent2"/>
                </a:solidFill>
                <a:latin typeface="Times New Roman" pitchFamily="18" charset="0"/>
              </a:rPr>
              <a:t> </a:t>
            </a:r>
            <a:r>
              <a:rPr lang="en-US" sz="1800" b="1" i="1">
                <a:solidFill>
                  <a:schemeClr val="accent2"/>
                </a:solidFill>
                <a:latin typeface="Times New Roman" pitchFamily="18" charset="0"/>
              </a:rPr>
              <a:t>null</a:t>
            </a:r>
          </a:p>
          <a:p>
            <a:pPr lvl="1" algn="l" eaLnBrk="1" hangingPunct="1">
              <a:lnSpc>
                <a:spcPct val="90000"/>
              </a:lnSpc>
              <a:spcBef>
                <a:spcPct val="20000"/>
              </a:spcBef>
              <a:buClr>
                <a:schemeClr val="hlink"/>
              </a:buClr>
              <a:buSzPct val="110000"/>
              <a:buFont typeface="Wingdings" pitchFamily="2" charset="2"/>
              <a:buNone/>
            </a:pPr>
            <a:r>
              <a:rPr lang="en-US" sz="1800" b="1">
                <a:solidFill>
                  <a:srgbClr val="000000"/>
                </a:solidFill>
                <a:latin typeface="Times New Roman" pitchFamily="18" charset="0"/>
              </a:rPr>
              <a:t>if </a:t>
            </a:r>
            <a:r>
              <a:rPr lang="en-US" sz="1800" b="1" i="1">
                <a:solidFill>
                  <a:schemeClr val="accent2"/>
                </a:solidFill>
                <a:latin typeface="Times New Roman" pitchFamily="18" charset="0"/>
              </a:rPr>
              <a:t>k</a:t>
            </a:r>
            <a:r>
              <a:rPr lang="en-US" sz="1800">
                <a:solidFill>
                  <a:schemeClr val="accent2"/>
                </a:solidFill>
                <a:latin typeface="Times New Roman" pitchFamily="18" charset="0"/>
              </a:rPr>
              <a:t> </a:t>
            </a:r>
            <a:r>
              <a:rPr lang="en-US" sz="1800">
                <a:solidFill>
                  <a:schemeClr val="accent2"/>
                </a:solidFill>
                <a:latin typeface="Symbol" pitchFamily="18" charset="2"/>
                <a:sym typeface="Symbol" pitchFamily="18" charset="2"/>
              </a:rPr>
              <a:t>&lt;</a:t>
            </a:r>
            <a:r>
              <a:rPr lang="en-US" sz="1800">
                <a:solidFill>
                  <a:schemeClr val="accent2"/>
                </a:solidFill>
                <a:latin typeface="Times New Roman" pitchFamily="18" charset="0"/>
              </a:rPr>
              <a:t> </a:t>
            </a:r>
            <a:r>
              <a:rPr lang="en-US" sz="1800" b="1" i="1">
                <a:solidFill>
                  <a:schemeClr val="accent2"/>
                </a:solidFill>
                <a:latin typeface="Times New Roman" pitchFamily="18" charset="0"/>
              </a:rPr>
              <a:t>key</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p>
          <a:p>
            <a:pPr lvl="1" algn="l" eaLnBrk="1" hangingPunct="1">
              <a:lnSpc>
                <a:spcPct val="90000"/>
              </a:lnSpc>
              <a:spcBef>
                <a:spcPct val="20000"/>
              </a:spcBef>
              <a:buClr>
                <a:schemeClr val="hlink"/>
              </a:buClr>
              <a:buSzPct val="110000"/>
              <a:buFont typeface="Wingdings" pitchFamily="2" charset="2"/>
              <a:buNone/>
            </a:pPr>
            <a:r>
              <a:rPr lang="en-US" sz="1800">
                <a:solidFill>
                  <a:schemeClr val="accent2"/>
                </a:solidFill>
                <a:latin typeface="Times New Roman" pitchFamily="18" charset="0"/>
              </a:rPr>
              <a:t>	</a:t>
            </a:r>
            <a:r>
              <a:rPr lang="en-US" sz="1800" b="1">
                <a:solidFill>
                  <a:srgbClr val="000000"/>
                </a:solidFill>
                <a:latin typeface="Times New Roman" pitchFamily="18" charset="0"/>
              </a:rPr>
              <a:t>return</a:t>
            </a:r>
            <a:r>
              <a:rPr lang="en-US" sz="1800">
                <a:solidFill>
                  <a:schemeClr val="accent2"/>
                </a:solidFill>
                <a:latin typeface="Times New Roman" pitchFamily="18" charset="0"/>
              </a:rPr>
              <a:t> </a:t>
            </a:r>
            <a:r>
              <a:rPr lang="en-US" sz="1800" b="1" i="1">
                <a:solidFill>
                  <a:schemeClr val="accent2"/>
                </a:solidFill>
                <a:latin typeface="Times New Roman" pitchFamily="18" charset="0"/>
              </a:rPr>
              <a:t>TreeSearch</a:t>
            </a:r>
            <a:r>
              <a:rPr lang="en-US" sz="1800">
                <a:solidFill>
                  <a:schemeClr val="accent2"/>
                </a:solidFill>
                <a:latin typeface="Times New Roman" pitchFamily="18" charset="0"/>
              </a:rPr>
              <a:t>(</a:t>
            </a:r>
            <a:r>
              <a:rPr lang="en-US" sz="1800" b="1" i="1">
                <a:solidFill>
                  <a:schemeClr val="accent2"/>
                </a:solidFill>
                <a:latin typeface="Times New Roman" pitchFamily="18" charset="0"/>
              </a:rPr>
              <a:t>k</a:t>
            </a:r>
            <a:r>
              <a:rPr lang="en-US" sz="1800">
                <a:solidFill>
                  <a:schemeClr val="accent2"/>
                </a:solidFill>
                <a:latin typeface="Times New Roman" pitchFamily="18" charset="0"/>
              </a:rPr>
              <a:t>,</a:t>
            </a:r>
            <a:r>
              <a:rPr lang="en-US" sz="1800" b="1" i="1">
                <a:solidFill>
                  <a:schemeClr val="accent2"/>
                </a:solidFill>
                <a:latin typeface="Times New Roman" pitchFamily="18" charset="0"/>
              </a:rPr>
              <a:t> T.left</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p>
          <a:p>
            <a:pPr lvl="1" algn="l" eaLnBrk="1" hangingPunct="1">
              <a:lnSpc>
                <a:spcPct val="90000"/>
              </a:lnSpc>
              <a:spcBef>
                <a:spcPct val="20000"/>
              </a:spcBef>
              <a:buClr>
                <a:schemeClr val="hlink"/>
              </a:buClr>
              <a:buSzPct val="110000"/>
              <a:buFont typeface="Wingdings" pitchFamily="2" charset="2"/>
              <a:buNone/>
            </a:pPr>
            <a:r>
              <a:rPr lang="en-US" sz="1800" b="1">
                <a:solidFill>
                  <a:srgbClr val="000000"/>
                </a:solidFill>
                <a:latin typeface="Times New Roman" pitchFamily="18" charset="0"/>
              </a:rPr>
              <a:t>else if </a:t>
            </a:r>
            <a:r>
              <a:rPr lang="en-US" sz="1800" b="1" i="1">
                <a:solidFill>
                  <a:schemeClr val="accent2"/>
                </a:solidFill>
                <a:latin typeface="Times New Roman" pitchFamily="18" charset="0"/>
              </a:rPr>
              <a:t>k</a:t>
            </a:r>
            <a:r>
              <a:rPr lang="en-US" sz="1800">
                <a:solidFill>
                  <a:schemeClr val="accent2"/>
                </a:solidFill>
                <a:latin typeface="Times New Roman" pitchFamily="18" charset="0"/>
              </a:rPr>
              <a:t> </a:t>
            </a:r>
            <a:r>
              <a:rPr lang="en-US" sz="1800">
                <a:solidFill>
                  <a:schemeClr val="accent2"/>
                </a:solidFill>
                <a:latin typeface="Symbol" pitchFamily="18" charset="2"/>
                <a:sym typeface="Symbol" pitchFamily="18" charset="2"/>
              </a:rPr>
              <a:t>=</a:t>
            </a:r>
            <a:r>
              <a:rPr lang="en-US" sz="1800">
                <a:solidFill>
                  <a:schemeClr val="accent2"/>
                </a:solidFill>
                <a:latin typeface="Times New Roman" pitchFamily="18" charset="0"/>
              </a:rPr>
              <a:t> </a:t>
            </a:r>
            <a:r>
              <a:rPr lang="en-US" sz="1800" b="1" i="1">
                <a:solidFill>
                  <a:schemeClr val="accent2"/>
                </a:solidFill>
                <a:latin typeface="Times New Roman" pitchFamily="18" charset="0"/>
              </a:rPr>
              <a:t>key</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p>
          <a:p>
            <a:pPr lvl="1" algn="l" eaLnBrk="1" hangingPunct="1">
              <a:lnSpc>
                <a:spcPct val="90000"/>
              </a:lnSpc>
              <a:spcBef>
                <a:spcPct val="20000"/>
              </a:spcBef>
              <a:buClr>
                <a:schemeClr val="hlink"/>
              </a:buClr>
              <a:buSzPct val="110000"/>
              <a:buFont typeface="Wingdings" pitchFamily="2" charset="2"/>
              <a:buNone/>
            </a:pPr>
            <a:r>
              <a:rPr lang="en-US" sz="1800">
                <a:solidFill>
                  <a:schemeClr val="accent2"/>
                </a:solidFill>
                <a:latin typeface="Times New Roman" pitchFamily="18" charset="0"/>
              </a:rPr>
              <a:t>	</a:t>
            </a:r>
            <a:r>
              <a:rPr lang="en-US" sz="1800" b="1">
                <a:solidFill>
                  <a:srgbClr val="000000"/>
                </a:solidFill>
                <a:latin typeface="Times New Roman" pitchFamily="18" charset="0"/>
              </a:rPr>
              <a:t>return</a:t>
            </a:r>
            <a:r>
              <a:rPr lang="en-US" sz="1800">
                <a:solidFill>
                  <a:schemeClr val="accent2"/>
                </a:solidFill>
                <a:latin typeface="Times New Roman" pitchFamily="18" charset="0"/>
              </a:rPr>
              <a:t> </a:t>
            </a:r>
            <a:r>
              <a:rPr lang="en-US" sz="1800" b="1" i="1">
                <a:solidFill>
                  <a:schemeClr val="accent2"/>
                </a:solidFill>
                <a:latin typeface="Times New Roman" pitchFamily="18" charset="0"/>
              </a:rPr>
              <a:t>v</a:t>
            </a:r>
            <a:endParaRPr lang="en-US" sz="1800">
              <a:solidFill>
                <a:schemeClr val="accent2"/>
              </a:solidFill>
              <a:latin typeface="Times New Roman" pitchFamily="18" charset="0"/>
            </a:endParaRPr>
          </a:p>
          <a:p>
            <a:pPr lvl="1" algn="l" eaLnBrk="1" hangingPunct="1">
              <a:lnSpc>
                <a:spcPct val="90000"/>
              </a:lnSpc>
              <a:spcBef>
                <a:spcPct val="20000"/>
              </a:spcBef>
              <a:buClr>
                <a:schemeClr val="hlink"/>
              </a:buClr>
              <a:buSzPct val="110000"/>
              <a:buFont typeface="Wingdings" pitchFamily="2" charset="2"/>
              <a:buNone/>
            </a:pPr>
            <a:r>
              <a:rPr lang="en-US" sz="1800" b="1">
                <a:solidFill>
                  <a:srgbClr val="000000"/>
                </a:solidFill>
                <a:latin typeface="Times New Roman" pitchFamily="18" charset="0"/>
              </a:rPr>
              <a:t>else</a:t>
            </a:r>
            <a:r>
              <a:rPr lang="en-US" sz="1800">
                <a:solidFill>
                  <a:schemeClr val="accent2"/>
                </a:solidFill>
                <a:latin typeface="Times New Roman" pitchFamily="18" charset="0"/>
              </a:rPr>
              <a:t> </a:t>
            </a:r>
            <a:r>
              <a:rPr lang="en-US" sz="1800" b="1">
                <a:solidFill>
                  <a:srgbClr val="E2C33E"/>
                </a:solidFill>
                <a:latin typeface="Times New Roman" pitchFamily="18" charset="0"/>
              </a:rPr>
              <a:t>{ </a:t>
            </a:r>
            <a:r>
              <a:rPr lang="en-US" sz="1800" b="1" i="1">
                <a:solidFill>
                  <a:srgbClr val="E2C33E"/>
                </a:solidFill>
                <a:latin typeface="Times New Roman" pitchFamily="18" charset="0"/>
              </a:rPr>
              <a:t>k</a:t>
            </a:r>
            <a:r>
              <a:rPr lang="en-US" sz="1800" b="1">
                <a:solidFill>
                  <a:srgbClr val="E2C33E"/>
                </a:solidFill>
                <a:latin typeface="Times New Roman" pitchFamily="18" charset="0"/>
              </a:rPr>
              <a:t> </a:t>
            </a:r>
            <a:r>
              <a:rPr lang="en-US" sz="1800" b="1">
                <a:solidFill>
                  <a:srgbClr val="E2C33E"/>
                </a:solidFill>
                <a:latin typeface="Symbol" pitchFamily="18" charset="2"/>
                <a:sym typeface="Symbol" pitchFamily="18" charset="2"/>
              </a:rPr>
              <a:t>&gt;</a:t>
            </a:r>
            <a:r>
              <a:rPr lang="en-US" sz="1800" b="1">
                <a:solidFill>
                  <a:srgbClr val="E2C33E"/>
                </a:solidFill>
                <a:latin typeface="Times New Roman" pitchFamily="18" charset="0"/>
              </a:rPr>
              <a:t> </a:t>
            </a:r>
            <a:r>
              <a:rPr lang="en-US" sz="1800" b="1" i="1">
                <a:solidFill>
                  <a:srgbClr val="E2C33E"/>
                </a:solidFill>
                <a:latin typeface="Times New Roman" pitchFamily="18" charset="0"/>
              </a:rPr>
              <a:t>key</a:t>
            </a:r>
            <a:r>
              <a:rPr lang="en-US" sz="1800" b="1">
                <a:solidFill>
                  <a:srgbClr val="E2C33E"/>
                </a:solidFill>
                <a:latin typeface="Times New Roman" pitchFamily="18" charset="0"/>
              </a:rPr>
              <a:t>(</a:t>
            </a:r>
            <a:r>
              <a:rPr lang="en-US" sz="1800" b="1" i="1">
                <a:solidFill>
                  <a:srgbClr val="E2C33E"/>
                </a:solidFill>
                <a:latin typeface="Times New Roman" pitchFamily="18" charset="0"/>
              </a:rPr>
              <a:t>v</a:t>
            </a:r>
            <a:r>
              <a:rPr lang="en-US" sz="1800" b="1">
                <a:solidFill>
                  <a:srgbClr val="E2C33E"/>
                </a:solidFill>
                <a:latin typeface="Times New Roman" pitchFamily="18" charset="0"/>
              </a:rPr>
              <a:t>) }</a:t>
            </a:r>
          </a:p>
          <a:p>
            <a:pPr lvl="1" algn="l" eaLnBrk="1" hangingPunct="1">
              <a:lnSpc>
                <a:spcPct val="90000"/>
              </a:lnSpc>
              <a:spcBef>
                <a:spcPct val="20000"/>
              </a:spcBef>
              <a:buClr>
                <a:schemeClr val="hlink"/>
              </a:buClr>
              <a:buSzPct val="110000"/>
              <a:buFont typeface="Wingdings" pitchFamily="2" charset="2"/>
              <a:buNone/>
            </a:pPr>
            <a:r>
              <a:rPr lang="en-US" sz="1800">
                <a:solidFill>
                  <a:schemeClr val="accent2"/>
                </a:solidFill>
                <a:latin typeface="Times New Roman" pitchFamily="18" charset="0"/>
              </a:rPr>
              <a:t>	</a:t>
            </a:r>
            <a:r>
              <a:rPr lang="en-US" sz="1800" b="1">
                <a:solidFill>
                  <a:srgbClr val="000000"/>
                </a:solidFill>
                <a:latin typeface="Times New Roman" pitchFamily="18" charset="0"/>
              </a:rPr>
              <a:t>return</a:t>
            </a:r>
            <a:r>
              <a:rPr lang="en-US" sz="1800">
                <a:solidFill>
                  <a:schemeClr val="accent2"/>
                </a:solidFill>
                <a:latin typeface="Times New Roman" pitchFamily="18" charset="0"/>
              </a:rPr>
              <a:t> </a:t>
            </a:r>
            <a:r>
              <a:rPr lang="en-US" sz="1800" b="1" i="1">
                <a:solidFill>
                  <a:schemeClr val="accent2"/>
                </a:solidFill>
                <a:latin typeface="Times New Roman" pitchFamily="18" charset="0"/>
              </a:rPr>
              <a:t>TreeSearch</a:t>
            </a:r>
            <a:r>
              <a:rPr lang="en-US" sz="1800">
                <a:solidFill>
                  <a:schemeClr val="accent2"/>
                </a:solidFill>
                <a:latin typeface="Times New Roman" pitchFamily="18" charset="0"/>
              </a:rPr>
              <a:t>(</a:t>
            </a:r>
            <a:r>
              <a:rPr lang="en-US" sz="1800" b="1" i="1">
                <a:solidFill>
                  <a:schemeClr val="accent2"/>
                </a:solidFill>
                <a:latin typeface="Times New Roman" pitchFamily="18" charset="0"/>
              </a:rPr>
              <a:t>k</a:t>
            </a:r>
            <a:r>
              <a:rPr lang="en-US" sz="1800">
                <a:solidFill>
                  <a:schemeClr val="accent2"/>
                </a:solidFill>
                <a:latin typeface="Times New Roman" pitchFamily="18" charset="0"/>
              </a:rPr>
              <a:t>,</a:t>
            </a:r>
            <a:r>
              <a:rPr lang="en-US" sz="1800" b="1" i="1">
                <a:solidFill>
                  <a:schemeClr val="accent2"/>
                </a:solidFill>
                <a:latin typeface="Times New Roman" pitchFamily="18" charset="0"/>
              </a:rPr>
              <a:t> T.right</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p>
        </p:txBody>
      </p:sp>
      <p:grpSp>
        <p:nvGrpSpPr>
          <p:cNvPr id="736261" name="Group 5"/>
          <p:cNvGrpSpPr>
            <a:grpSpLocks/>
          </p:cNvGrpSpPr>
          <p:nvPr/>
        </p:nvGrpSpPr>
        <p:grpSpPr bwMode="auto">
          <a:xfrm>
            <a:off x="4572000" y="4435475"/>
            <a:ext cx="3962400" cy="1812925"/>
            <a:chOff x="2880" y="2794"/>
            <a:chExt cx="2496" cy="1142"/>
          </a:xfrm>
        </p:grpSpPr>
        <p:sp>
          <p:nvSpPr>
            <p:cNvPr id="56327" name="Oval 6"/>
            <p:cNvSpPr>
              <a:spLocks noChangeArrowheads="1"/>
            </p:cNvSpPr>
            <p:nvPr/>
          </p:nvSpPr>
          <p:spPr bwMode="auto">
            <a:xfrm>
              <a:off x="4007" y="2794"/>
              <a:ext cx="202" cy="201"/>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6</a:t>
              </a:r>
            </a:p>
          </p:txBody>
        </p:sp>
        <p:sp>
          <p:nvSpPr>
            <p:cNvPr id="56328" name="Oval 7"/>
            <p:cNvSpPr>
              <a:spLocks noChangeArrowheads="1"/>
            </p:cNvSpPr>
            <p:nvPr/>
          </p:nvSpPr>
          <p:spPr bwMode="auto">
            <a:xfrm>
              <a:off x="4896" y="3116"/>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56329" name="Oval 8"/>
            <p:cNvSpPr>
              <a:spLocks noChangeArrowheads="1"/>
            </p:cNvSpPr>
            <p:nvPr/>
          </p:nvSpPr>
          <p:spPr bwMode="auto">
            <a:xfrm>
              <a:off x="3407" y="3116"/>
              <a:ext cx="201"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2</a:t>
              </a:r>
            </a:p>
          </p:txBody>
        </p:sp>
        <p:sp>
          <p:nvSpPr>
            <p:cNvPr id="56330" name="Oval 9"/>
            <p:cNvSpPr>
              <a:spLocks noChangeArrowheads="1"/>
            </p:cNvSpPr>
            <p:nvPr/>
          </p:nvSpPr>
          <p:spPr bwMode="auto">
            <a:xfrm>
              <a:off x="3777" y="3428"/>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4</a:t>
              </a:r>
            </a:p>
          </p:txBody>
        </p:sp>
        <p:sp>
          <p:nvSpPr>
            <p:cNvPr id="56331" name="Rectangle 10"/>
            <p:cNvSpPr>
              <a:spLocks noChangeAspect="1" noChangeArrowheads="1"/>
            </p:cNvSpPr>
            <p:nvPr/>
          </p:nvSpPr>
          <p:spPr bwMode="auto">
            <a:xfrm>
              <a:off x="3621"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6332" name="Rectangle 11"/>
            <p:cNvSpPr>
              <a:spLocks noChangeAspect="1" noChangeArrowheads="1"/>
            </p:cNvSpPr>
            <p:nvPr/>
          </p:nvSpPr>
          <p:spPr bwMode="auto">
            <a:xfrm>
              <a:off x="3990" y="379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6333" name="Rectangle 12"/>
            <p:cNvSpPr>
              <a:spLocks noChangeAspect="1" noChangeArrowheads="1"/>
            </p:cNvSpPr>
            <p:nvPr/>
          </p:nvSpPr>
          <p:spPr bwMode="auto">
            <a:xfrm>
              <a:off x="5231" y="3456"/>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6334" name="AutoShape 13"/>
            <p:cNvCxnSpPr>
              <a:cxnSpLocks noChangeShapeType="1"/>
              <a:stCxn id="56327" idx="3"/>
              <a:endCxn id="56329" idx="7"/>
            </p:cNvCxnSpPr>
            <p:nvPr/>
          </p:nvCxnSpPr>
          <p:spPr bwMode="auto">
            <a:xfrm flipH="1">
              <a:off x="3579" y="2984"/>
              <a:ext cx="458" cy="14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5" name="AutoShape 14"/>
            <p:cNvCxnSpPr>
              <a:cxnSpLocks noChangeShapeType="1"/>
              <a:stCxn id="56328" idx="1"/>
              <a:endCxn id="56327" idx="5"/>
            </p:cNvCxnSpPr>
            <p:nvPr/>
          </p:nvCxnSpPr>
          <p:spPr bwMode="auto">
            <a:xfrm flipH="1" flipV="1">
              <a:off x="4179" y="2984"/>
              <a:ext cx="74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6" name="AutoShape 15"/>
            <p:cNvCxnSpPr>
              <a:cxnSpLocks noChangeShapeType="1"/>
              <a:stCxn id="56333" idx="0"/>
              <a:endCxn id="56328" idx="5"/>
            </p:cNvCxnSpPr>
            <p:nvPr/>
          </p:nvCxnSpPr>
          <p:spPr bwMode="auto">
            <a:xfrm flipH="1" flipV="1">
              <a:off x="5068" y="3294"/>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7" name="AutoShape 16"/>
            <p:cNvCxnSpPr>
              <a:cxnSpLocks noChangeShapeType="1"/>
              <a:stCxn id="56347" idx="7"/>
              <a:endCxn id="56328" idx="3"/>
            </p:cNvCxnSpPr>
            <p:nvPr/>
          </p:nvCxnSpPr>
          <p:spPr bwMode="auto">
            <a:xfrm flipV="1">
              <a:off x="4780" y="3294"/>
              <a:ext cx="145" cy="14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8" name="AutoShape 17"/>
            <p:cNvCxnSpPr>
              <a:cxnSpLocks noChangeShapeType="1"/>
              <a:stCxn id="56332" idx="0"/>
              <a:endCxn id="56330" idx="5"/>
            </p:cNvCxnSpPr>
            <p:nvPr/>
          </p:nvCxnSpPr>
          <p:spPr bwMode="auto">
            <a:xfrm flipH="1" flipV="1">
              <a:off x="3949" y="3618"/>
              <a:ext cx="114"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9" name="AutoShape 18"/>
            <p:cNvCxnSpPr>
              <a:cxnSpLocks noChangeShapeType="1"/>
              <a:stCxn id="56331" idx="0"/>
              <a:endCxn id="56330" idx="3"/>
            </p:cNvCxnSpPr>
            <p:nvPr/>
          </p:nvCxnSpPr>
          <p:spPr bwMode="auto">
            <a:xfrm flipV="1">
              <a:off x="3694" y="3618"/>
              <a:ext cx="113"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40" name="AutoShape 19"/>
            <p:cNvCxnSpPr>
              <a:cxnSpLocks noChangeShapeType="1"/>
              <a:stCxn id="56342" idx="7"/>
              <a:endCxn id="56329" idx="3"/>
            </p:cNvCxnSpPr>
            <p:nvPr/>
          </p:nvCxnSpPr>
          <p:spPr bwMode="auto">
            <a:xfrm flipV="1">
              <a:off x="3209" y="3306"/>
              <a:ext cx="227" cy="14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41" name="AutoShape 20"/>
            <p:cNvCxnSpPr>
              <a:cxnSpLocks noChangeShapeType="1"/>
              <a:stCxn id="56330" idx="1"/>
              <a:endCxn id="56329" idx="5"/>
            </p:cNvCxnSpPr>
            <p:nvPr/>
          </p:nvCxnSpPr>
          <p:spPr bwMode="auto">
            <a:xfrm flipH="1" flipV="1">
              <a:off x="3579" y="3306"/>
              <a:ext cx="228" cy="13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42" name="Oval 21"/>
            <p:cNvSpPr>
              <a:spLocks noChangeArrowheads="1"/>
            </p:cNvSpPr>
            <p:nvPr/>
          </p:nvSpPr>
          <p:spPr bwMode="auto">
            <a:xfrm>
              <a:off x="3037" y="3428"/>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56343" name="Rectangle 22"/>
            <p:cNvSpPr>
              <a:spLocks noChangeAspect="1" noChangeArrowheads="1"/>
            </p:cNvSpPr>
            <p:nvPr/>
          </p:nvSpPr>
          <p:spPr bwMode="auto">
            <a:xfrm>
              <a:off x="2880"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6344" name="Rectangle 23"/>
            <p:cNvSpPr>
              <a:spLocks noChangeAspect="1" noChangeArrowheads="1"/>
            </p:cNvSpPr>
            <p:nvPr/>
          </p:nvSpPr>
          <p:spPr bwMode="auto">
            <a:xfrm>
              <a:off x="3250"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6345" name="AutoShape 24"/>
            <p:cNvCxnSpPr>
              <a:cxnSpLocks noChangeShapeType="1"/>
              <a:stCxn id="56344" idx="0"/>
              <a:endCxn id="56342" idx="5"/>
            </p:cNvCxnSpPr>
            <p:nvPr/>
          </p:nvCxnSpPr>
          <p:spPr bwMode="auto">
            <a:xfrm flipH="1" flipV="1">
              <a:off x="3209" y="360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46" name="AutoShape 25"/>
            <p:cNvCxnSpPr>
              <a:cxnSpLocks noChangeShapeType="1"/>
              <a:stCxn id="56343" idx="0"/>
              <a:endCxn id="56342" idx="3"/>
            </p:cNvCxnSpPr>
            <p:nvPr/>
          </p:nvCxnSpPr>
          <p:spPr bwMode="auto">
            <a:xfrm flipV="1">
              <a:off x="2953" y="360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47" name="Oval 26"/>
            <p:cNvSpPr>
              <a:spLocks noChangeArrowheads="1"/>
            </p:cNvSpPr>
            <p:nvPr/>
          </p:nvSpPr>
          <p:spPr bwMode="auto">
            <a:xfrm>
              <a:off x="4608" y="3418"/>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56348" name="Rectangle 27"/>
            <p:cNvSpPr>
              <a:spLocks noChangeAspect="1" noChangeArrowheads="1"/>
            </p:cNvSpPr>
            <p:nvPr/>
          </p:nvSpPr>
          <p:spPr bwMode="auto">
            <a:xfrm>
              <a:off x="4429"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6349" name="Rectangle 28"/>
            <p:cNvSpPr>
              <a:spLocks noChangeAspect="1" noChangeArrowheads="1"/>
            </p:cNvSpPr>
            <p:nvPr/>
          </p:nvSpPr>
          <p:spPr bwMode="auto">
            <a:xfrm>
              <a:off x="4798" y="379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6350" name="AutoShape 29"/>
            <p:cNvCxnSpPr>
              <a:cxnSpLocks noChangeShapeType="1"/>
              <a:stCxn id="56349" idx="0"/>
              <a:endCxn id="56347" idx="5"/>
            </p:cNvCxnSpPr>
            <p:nvPr/>
          </p:nvCxnSpPr>
          <p:spPr bwMode="auto">
            <a:xfrm flipH="1" flipV="1">
              <a:off x="4780" y="3596"/>
              <a:ext cx="91" cy="1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51" name="AutoShape 30"/>
            <p:cNvCxnSpPr>
              <a:cxnSpLocks noChangeShapeType="1"/>
              <a:stCxn id="56348" idx="0"/>
              <a:endCxn id="56347" idx="3"/>
            </p:cNvCxnSpPr>
            <p:nvPr/>
          </p:nvCxnSpPr>
          <p:spPr bwMode="auto">
            <a:xfrm flipV="1">
              <a:off x="4502" y="3596"/>
              <a:ext cx="136" cy="1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52" name="Text Box 31"/>
            <p:cNvSpPr txBox="1">
              <a:spLocks noChangeArrowheads="1"/>
            </p:cNvSpPr>
            <p:nvPr/>
          </p:nvSpPr>
          <p:spPr bwMode="auto">
            <a:xfrm>
              <a:off x="3660" y="2814"/>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&lt;</a:t>
              </a:r>
            </a:p>
          </p:txBody>
        </p:sp>
        <p:sp>
          <p:nvSpPr>
            <p:cNvPr id="56353" name="Text Box 32"/>
            <p:cNvSpPr txBox="1">
              <a:spLocks noChangeArrowheads="1"/>
            </p:cNvSpPr>
            <p:nvPr/>
          </p:nvSpPr>
          <p:spPr bwMode="auto">
            <a:xfrm>
              <a:off x="3660" y="3150"/>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&gt;</a:t>
              </a:r>
            </a:p>
          </p:txBody>
        </p:sp>
        <p:sp>
          <p:nvSpPr>
            <p:cNvPr id="56354" name="Text Box 33"/>
            <p:cNvSpPr txBox="1">
              <a:spLocks noChangeArrowheads="1"/>
            </p:cNvSpPr>
            <p:nvPr/>
          </p:nvSpPr>
          <p:spPr bwMode="auto">
            <a:xfrm>
              <a:off x="3984" y="3398"/>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a:t>
              </a:r>
            </a:p>
          </p:txBody>
        </p:sp>
      </p:grpSp>
    </p:spTree>
    <p:extLst>
      <p:ext uri="{BB962C8B-B14F-4D97-AF65-F5344CB8AC3E}">
        <p14:creationId xmlns:p14="http://schemas.microsoft.com/office/powerpoint/2010/main" val="598183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62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62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6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62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err="1" smtClean="0"/>
              <a:t>Applications</a:t>
            </a:r>
            <a:r>
              <a:rPr lang="es-CL" dirty="0" smtClean="0"/>
              <a:t> of B-</a:t>
            </a:r>
            <a:r>
              <a:rPr lang="es-CL" dirty="0" err="1" smtClean="0"/>
              <a:t>Trees</a:t>
            </a:r>
            <a:endParaRPr lang="en-US" dirty="0"/>
          </a:p>
        </p:txBody>
      </p:sp>
      <p:sp>
        <p:nvSpPr>
          <p:cNvPr id="3" name="Content Placeholder 2"/>
          <p:cNvSpPr>
            <a:spLocks noGrp="1"/>
          </p:cNvSpPr>
          <p:nvPr>
            <p:ph idx="1"/>
          </p:nvPr>
        </p:nvSpPr>
        <p:spPr/>
        <p:txBody>
          <a:bodyPr/>
          <a:lstStyle/>
          <a:p>
            <a:r>
              <a:rPr lang="en-GB" dirty="0" smtClean="0"/>
              <a:t>Special types of B-Tree</a:t>
            </a:r>
          </a:p>
          <a:p>
            <a:pPr lvl="2"/>
            <a:r>
              <a:rPr lang="en-GB" dirty="0" smtClean="0"/>
              <a:t>2-3 Tree, where m=3 (</a:t>
            </a:r>
            <a:r>
              <a:rPr lang="en-US" dirty="0" smtClean="0">
                <a:hlinkClick r:id="rId2"/>
              </a:rPr>
              <a:t>http://en.wikipedia.org/wiki/2-3_tree</a:t>
            </a:r>
            <a:r>
              <a:rPr lang="en-US" dirty="0" smtClean="0"/>
              <a:t>)</a:t>
            </a:r>
            <a:endParaRPr lang="en-GB" dirty="0" smtClean="0"/>
          </a:p>
          <a:p>
            <a:pPr lvl="2"/>
            <a:r>
              <a:rPr lang="en-GB" dirty="0" smtClean="0"/>
              <a:t>2-3-4 Tree, where m=4 (</a:t>
            </a:r>
            <a:r>
              <a:rPr lang="en-US" dirty="0" smtClean="0">
                <a:hlinkClick r:id="rId3"/>
              </a:rPr>
              <a:t>http://en.wikipedia.org/wiki/2-3-4_tree</a:t>
            </a:r>
            <a:r>
              <a:rPr lang="en-US" dirty="0" smtClean="0"/>
              <a:t>)</a:t>
            </a:r>
            <a:endParaRPr lang="en-GB" dirty="0" smtClean="0"/>
          </a:p>
          <a:p>
            <a:r>
              <a:rPr lang="en-US" dirty="0" smtClean="0"/>
              <a:t>B-Trees: widely used for file systems and databases</a:t>
            </a:r>
          </a:p>
          <a:p>
            <a:pPr lvl="1"/>
            <a:r>
              <a:rPr lang="en-US" dirty="0" smtClean="0"/>
              <a:t>Windows: HPFS.</a:t>
            </a:r>
          </a:p>
          <a:p>
            <a:pPr lvl="1"/>
            <a:r>
              <a:rPr lang="en-US" dirty="0" smtClean="0"/>
              <a:t>Mac: HFS, HFS+.</a:t>
            </a:r>
          </a:p>
          <a:p>
            <a:pPr lvl="1"/>
            <a:r>
              <a:rPr lang="en-US" dirty="0" smtClean="0"/>
              <a:t>Linux: </a:t>
            </a:r>
            <a:r>
              <a:rPr lang="en-US" dirty="0" err="1" smtClean="0"/>
              <a:t>ReiserFS</a:t>
            </a:r>
            <a:r>
              <a:rPr lang="en-US" dirty="0" smtClean="0"/>
              <a:t>, XFS, Ext3FS, JFS.</a:t>
            </a:r>
          </a:p>
          <a:p>
            <a:pPr lvl="1"/>
            <a:r>
              <a:rPr lang="en-US" dirty="0" smtClean="0"/>
              <a:t>Databases: ORACLE, DB2, INGRES, SQL, </a:t>
            </a:r>
            <a:r>
              <a:rPr lang="en-US" dirty="0" err="1" smtClean="0"/>
              <a:t>PostgreSQL</a:t>
            </a:r>
            <a:endParaRPr lang="en-US" dirty="0" smtClean="0"/>
          </a:p>
          <a:p>
            <a:pPr lvl="1"/>
            <a:endParaRPr lang="es-CL" dirty="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D694A908-2945-4ECB-B37F-2B2A0E72D3B4}" type="slidenum">
              <a:rPr lang="en-US" smtClean="0"/>
              <a:pPr>
                <a:defRPr/>
              </a:pPr>
              <a:t>80</a:t>
            </a:fld>
            <a:endParaRPr lang="en-US"/>
          </a:p>
        </p:txBody>
      </p:sp>
    </p:spTree>
    <p:extLst>
      <p:ext uri="{BB962C8B-B14F-4D97-AF65-F5344CB8AC3E}">
        <p14:creationId xmlns:p14="http://schemas.microsoft.com/office/powerpoint/2010/main" val="2400046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304800" y="228600"/>
            <a:ext cx="7772400" cy="1143000"/>
          </a:xfrm>
        </p:spPr>
        <p:txBody>
          <a:bodyPr/>
          <a:lstStyle/>
          <a:p>
            <a:pPr eaLnBrk="1" hangingPunct="1"/>
            <a:r>
              <a:rPr lang="en-US" smtClean="0"/>
              <a:t>Iterative Tree Search</a:t>
            </a:r>
          </a:p>
        </p:txBody>
      </p:sp>
      <p:sp>
        <p:nvSpPr>
          <p:cNvPr id="5734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B7BC8EB1-426A-4B5D-B898-A237ECA445EF}" type="slidenum">
              <a:rPr lang="en-US" sz="1400" smtClean="0"/>
              <a:pPr eaLnBrk="1" hangingPunct="1"/>
              <a:t>9</a:t>
            </a:fld>
            <a:endParaRPr lang="en-US" sz="1400" smtClean="0"/>
          </a:p>
        </p:txBody>
      </p:sp>
      <p:sp>
        <p:nvSpPr>
          <p:cNvPr id="57348" name="Text Box 3"/>
          <p:cNvSpPr txBox="1">
            <a:spLocks noChangeArrowheads="1"/>
          </p:cNvSpPr>
          <p:nvPr/>
        </p:nvSpPr>
        <p:spPr bwMode="auto">
          <a:xfrm>
            <a:off x="533400" y="46482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lnSpc>
                <a:spcPct val="90000"/>
              </a:lnSpc>
              <a:spcBef>
                <a:spcPct val="20000"/>
              </a:spcBef>
              <a:buClr>
                <a:schemeClr val="hlink"/>
              </a:buClr>
              <a:buSzPct val="110000"/>
              <a:buFont typeface="Wingdings" pitchFamily="2" charset="2"/>
              <a:buBlip>
                <a:blip r:embed="rId3"/>
              </a:buBlip>
            </a:pPr>
            <a:r>
              <a:rPr lang="en-US"/>
              <a:t>The iterative tree search is more efficient on most computers.</a:t>
            </a:r>
          </a:p>
          <a:p>
            <a:pPr algn="l" eaLnBrk="1" hangingPunct="1">
              <a:lnSpc>
                <a:spcPct val="90000"/>
              </a:lnSpc>
              <a:spcBef>
                <a:spcPct val="20000"/>
              </a:spcBef>
              <a:buClr>
                <a:schemeClr val="hlink"/>
              </a:buClr>
              <a:buSzPct val="110000"/>
              <a:buFont typeface="Wingdings" pitchFamily="2" charset="2"/>
              <a:buBlip>
                <a:blip r:embed="rId3"/>
              </a:buBlip>
            </a:pPr>
            <a:r>
              <a:rPr lang="en-US"/>
              <a:t>The recursive tree search is more straightforward.</a:t>
            </a:r>
          </a:p>
        </p:txBody>
      </p:sp>
      <p:sp>
        <p:nvSpPr>
          <p:cNvPr id="57349" name="Text Box 4"/>
          <p:cNvSpPr txBox="1">
            <a:spLocks noChangeArrowheads="1"/>
          </p:cNvSpPr>
          <p:nvPr/>
        </p:nvSpPr>
        <p:spPr bwMode="auto">
          <a:xfrm>
            <a:off x="457200" y="1828800"/>
            <a:ext cx="3810000" cy="2308225"/>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800" b="1">
                <a:solidFill>
                  <a:srgbClr val="000000"/>
                </a:solidFill>
                <a:latin typeface="Times New Roman" pitchFamily="18" charset="0"/>
              </a:rPr>
              <a:t>Algorithm</a:t>
            </a:r>
            <a:r>
              <a:rPr lang="en-US" sz="1800">
                <a:latin typeface="Times New Roman" pitchFamily="18" charset="0"/>
              </a:rPr>
              <a:t> </a:t>
            </a:r>
            <a:r>
              <a:rPr lang="en-US" sz="1800" b="1" i="1">
                <a:solidFill>
                  <a:srgbClr val="CC3300"/>
                </a:solidFill>
                <a:latin typeface="Times New Roman" pitchFamily="18" charset="0"/>
              </a:rPr>
              <a:t>IterativeTreeSearch(k,v</a:t>
            </a:r>
            <a:r>
              <a:rPr lang="en-US" sz="1800" u="sng">
                <a:solidFill>
                  <a:srgbClr val="CC3300"/>
                </a:solidFill>
                <a:latin typeface="Times New Roman" pitchFamily="18" charset="0"/>
              </a:rPr>
              <a:t>)</a:t>
            </a:r>
          </a:p>
          <a:p>
            <a:pPr algn="l" eaLnBrk="1" hangingPunct="1"/>
            <a:r>
              <a:rPr lang="en-US" sz="1800" b="1">
                <a:solidFill>
                  <a:srgbClr val="000000"/>
                </a:solidFill>
                <a:latin typeface="Times New Roman" pitchFamily="18" charset="0"/>
              </a:rPr>
              <a:t>while</a:t>
            </a:r>
            <a:r>
              <a:rPr lang="en-US" sz="1800">
                <a:latin typeface="Times New Roman" pitchFamily="18" charset="0"/>
              </a:rPr>
              <a:t> </a:t>
            </a:r>
            <a:r>
              <a:rPr lang="en-US" sz="1800" b="1" i="1">
                <a:solidFill>
                  <a:schemeClr val="accent2"/>
                </a:solidFill>
                <a:latin typeface="Times New Roman" pitchFamily="18" charset="0"/>
              </a:rPr>
              <a:t>T.isInternal </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 </a:t>
            </a:r>
            <a:r>
              <a:rPr lang="en-US" sz="1800" b="1">
                <a:solidFill>
                  <a:srgbClr val="000000"/>
                </a:solidFill>
                <a:latin typeface="Times New Roman" pitchFamily="18" charset="0"/>
              </a:rPr>
              <a:t>and</a:t>
            </a:r>
            <a:r>
              <a:rPr lang="en-US" sz="1800">
                <a:latin typeface="Times New Roman" pitchFamily="18" charset="0"/>
              </a:rPr>
              <a:t> </a:t>
            </a:r>
            <a:r>
              <a:rPr lang="en-US" sz="1800" b="1" i="1">
                <a:solidFill>
                  <a:schemeClr val="accent2"/>
                </a:solidFill>
                <a:latin typeface="Times New Roman" pitchFamily="18" charset="0"/>
              </a:rPr>
              <a:t>k </a:t>
            </a:r>
            <a:r>
              <a:rPr lang="en-US" sz="1800" b="1" i="1">
                <a:solidFill>
                  <a:schemeClr val="accent2"/>
                </a:solidFill>
                <a:latin typeface="Times New Roman" pitchFamily="18" charset="0"/>
                <a:sym typeface="Symbol" pitchFamily="18" charset="2"/>
              </a:rPr>
              <a:t></a:t>
            </a:r>
            <a:r>
              <a:rPr lang="en-US" sz="1800" b="1" i="1">
                <a:solidFill>
                  <a:schemeClr val="accent2"/>
                </a:solidFill>
                <a:latin typeface="Times New Roman" pitchFamily="18" charset="0"/>
              </a:rPr>
              <a:t> key</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endParaRPr lang="en-US" sz="1800">
              <a:latin typeface="Times New Roman" pitchFamily="18" charset="0"/>
            </a:endParaRPr>
          </a:p>
          <a:p>
            <a:pPr algn="l" eaLnBrk="1" hangingPunct="1"/>
            <a:r>
              <a:rPr lang="en-US" sz="1800">
                <a:latin typeface="Times New Roman" pitchFamily="18" charset="0"/>
              </a:rPr>
              <a:t>     </a:t>
            </a:r>
            <a:r>
              <a:rPr lang="en-US" sz="1800" b="1">
                <a:latin typeface="Times New Roman" pitchFamily="18" charset="0"/>
              </a:rPr>
              <a:t>	</a:t>
            </a:r>
            <a:r>
              <a:rPr lang="en-US" sz="1800" b="1">
                <a:solidFill>
                  <a:srgbClr val="000000"/>
                </a:solidFill>
                <a:latin typeface="Times New Roman" pitchFamily="18" charset="0"/>
              </a:rPr>
              <a:t>if</a:t>
            </a:r>
            <a:r>
              <a:rPr lang="en-US" sz="1800">
                <a:latin typeface="Times New Roman" pitchFamily="18" charset="0"/>
              </a:rPr>
              <a:t> </a:t>
            </a:r>
            <a:r>
              <a:rPr lang="en-US" sz="1800" b="1" i="1">
                <a:solidFill>
                  <a:schemeClr val="accent2"/>
                </a:solidFill>
                <a:latin typeface="Times New Roman" pitchFamily="18" charset="0"/>
              </a:rPr>
              <a:t>k</a:t>
            </a:r>
            <a:r>
              <a:rPr lang="en-US" sz="1800">
                <a:solidFill>
                  <a:schemeClr val="accent2"/>
                </a:solidFill>
                <a:latin typeface="Times New Roman" pitchFamily="18" charset="0"/>
              </a:rPr>
              <a:t> </a:t>
            </a:r>
            <a:r>
              <a:rPr lang="en-US" sz="1800">
                <a:solidFill>
                  <a:schemeClr val="accent2"/>
                </a:solidFill>
                <a:latin typeface="Times New Roman" pitchFamily="18" charset="0"/>
                <a:sym typeface="Symbol" pitchFamily="18" charset="2"/>
              </a:rPr>
              <a:t>&lt;</a:t>
            </a:r>
            <a:r>
              <a:rPr lang="en-US" sz="1800">
                <a:solidFill>
                  <a:schemeClr val="accent2"/>
                </a:solidFill>
                <a:latin typeface="Times New Roman" pitchFamily="18" charset="0"/>
              </a:rPr>
              <a:t> </a:t>
            </a:r>
            <a:r>
              <a:rPr lang="en-US" sz="1800" b="1" i="1">
                <a:solidFill>
                  <a:schemeClr val="accent2"/>
                </a:solidFill>
                <a:latin typeface="Times New Roman" pitchFamily="18" charset="0"/>
              </a:rPr>
              <a:t>key</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endParaRPr lang="en-US" sz="1800">
              <a:latin typeface="Times New Roman" pitchFamily="18" charset="0"/>
            </a:endParaRPr>
          </a:p>
          <a:p>
            <a:pPr algn="l" eaLnBrk="1" hangingPunct="1"/>
            <a:r>
              <a:rPr lang="en-US" sz="1800">
                <a:latin typeface="Times New Roman" pitchFamily="18" charset="0"/>
              </a:rPr>
              <a:t>          </a:t>
            </a:r>
            <a:r>
              <a:rPr lang="en-US" sz="1800" b="1">
                <a:solidFill>
                  <a:srgbClr val="000000"/>
                </a:solidFill>
                <a:latin typeface="Times New Roman" pitchFamily="18" charset="0"/>
              </a:rPr>
              <a:t>then</a:t>
            </a:r>
            <a:r>
              <a:rPr lang="en-US" sz="1800">
                <a:latin typeface="Times New Roman" pitchFamily="18" charset="0"/>
              </a:rPr>
              <a:t> </a:t>
            </a:r>
            <a:r>
              <a:rPr lang="en-US" sz="1800" b="1" i="1">
                <a:solidFill>
                  <a:schemeClr val="accent2"/>
                </a:solidFill>
                <a:latin typeface="Times New Roman" pitchFamily="18" charset="0"/>
              </a:rPr>
              <a:t>v </a:t>
            </a:r>
            <a:r>
              <a:rPr lang="en-US" sz="1800" b="1" i="1">
                <a:solidFill>
                  <a:schemeClr val="accent2"/>
                </a:solidFill>
                <a:latin typeface="Times New Roman" pitchFamily="18" charset="0"/>
                <a:sym typeface="Symbol" pitchFamily="18" charset="2"/>
              </a:rPr>
              <a:t></a:t>
            </a:r>
            <a:r>
              <a:rPr lang="en-US" sz="1800" b="1" i="1">
                <a:solidFill>
                  <a:schemeClr val="accent2"/>
                </a:solidFill>
                <a:latin typeface="Times New Roman" pitchFamily="18" charset="0"/>
              </a:rPr>
              <a:t> T.left(v)</a:t>
            </a:r>
          </a:p>
          <a:p>
            <a:pPr algn="l" eaLnBrk="1" hangingPunct="1"/>
            <a:r>
              <a:rPr lang="en-US" sz="1800" b="1">
                <a:latin typeface="Times New Roman" pitchFamily="18" charset="0"/>
              </a:rPr>
              <a:t>       </a:t>
            </a:r>
            <a:r>
              <a:rPr lang="en-US" sz="1800" b="1">
                <a:solidFill>
                  <a:srgbClr val="000000"/>
                </a:solidFill>
                <a:latin typeface="Times New Roman" pitchFamily="18" charset="0"/>
              </a:rPr>
              <a:t>else</a:t>
            </a:r>
            <a:r>
              <a:rPr lang="en-US" sz="1800">
                <a:latin typeface="Times New Roman" pitchFamily="18" charset="0"/>
              </a:rPr>
              <a:t> </a:t>
            </a:r>
            <a:r>
              <a:rPr lang="en-US" sz="1800" b="1" i="1">
                <a:solidFill>
                  <a:schemeClr val="accent2"/>
                </a:solidFill>
                <a:latin typeface="Times New Roman" pitchFamily="18" charset="0"/>
              </a:rPr>
              <a:t>v </a:t>
            </a:r>
            <a:r>
              <a:rPr lang="en-US" sz="1800" b="1" i="1">
                <a:solidFill>
                  <a:schemeClr val="accent2"/>
                </a:solidFill>
                <a:latin typeface="Times New Roman" pitchFamily="18" charset="0"/>
                <a:sym typeface="Symbol" pitchFamily="18" charset="2"/>
              </a:rPr>
              <a:t></a:t>
            </a:r>
            <a:r>
              <a:rPr lang="en-US" sz="1800" b="1" i="1">
                <a:solidFill>
                  <a:schemeClr val="accent2"/>
                </a:solidFill>
                <a:latin typeface="Times New Roman" pitchFamily="18" charset="0"/>
              </a:rPr>
              <a:t> T.right(v)</a:t>
            </a:r>
          </a:p>
          <a:p>
            <a:pPr algn="l" eaLnBrk="1" hangingPunct="1"/>
            <a:r>
              <a:rPr lang="en-US" sz="1800" b="1">
                <a:solidFill>
                  <a:srgbClr val="000000"/>
                </a:solidFill>
                <a:latin typeface="Times New Roman" pitchFamily="18" charset="0"/>
              </a:rPr>
              <a:t>if</a:t>
            </a:r>
            <a:r>
              <a:rPr lang="en-US" sz="1800" b="1" i="1">
                <a:solidFill>
                  <a:schemeClr val="accent2"/>
                </a:solidFill>
                <a:latin typeface="Times New Roman" pitchFamily="18" charset="0"/>
              </a:rPr>
              <a:t> T.isExternal </a:t>
            </a:r>
            <a:r>
              <a:rPr lang="en-US" sz="1800">
                <a:solidFill>
                  <a:schemeClr val="accent2"/>
                </a:solidFill>
                <a:latin typeface="Times New Roman" pitchFamily="18" charset="0"/>
              </a:rPr>
              <a:t>(</a:t>
            </a:r>
            <a:r>
              <a:rPr lang="en-US" sz="1800" b="1" i="1">
                <a:solidFill>
                  <a:schemeClr val="accent2"/>
                </a:solidFill>
                <a:latin typeface="Times New Roman" pitchFamily="18" charset="0"/>
              </a:rPr>
              <a:t>v</a:t>
            </a:r>
            <a:r>
              <a:rPr lang="en-US" sz="1800">
                <a:solidFill>
                  <a:schemeClr val="accent2"/>
                </a:solidFill>
                <a:latin typeface="Times New Roman" pitchFamily="18" charset="0"/>
              </a:rPr>
              <a:t>)</a:t>
            </a:r>
          </a:p>
          <a:p>
            <a:pPr algn="l" eaLnBrk="1" hangingPunct="1"/>
            <a:r>
              <a:rPr lang="en-US" sz="1800">
                <a:solidFill>
                  <a:schemeClr val="accent2"/>
                </a:solidFill>
                <a:latin typeface="Times New Roman" pitchFamily="18" charset="0"/>
              </a:rPr>
              <a:t>	 </a:t>
            </a:r>
            <a:r>
              <a:rPr lang="en-US" sz="1800" b="1">
                <a:solidFill>
                  <a:srgbClr val="000000"/>
                </a:solidFill>
                <a:latin typeface="Times New Roman" pitchFamily="18" charset="0"/>
              </a:rPr>
              <a:t>return</a:t>
            </a:r>
            <a:r>
              <a:rPr lang="en-US" sz="1800" b="1">
                <a:solidFill>
                  <a:schemeClr val="accent2"/>
                </a:solidFill>
                <a:latin typeface="Times New Roman" pitchFamily="18" charset="0"/>
              </a:rPr>
              <a:t> null</a:t>
            </a:r>
            <a:endParaRPr lang="en-US" sz="1800" b="1" i="1">
              <a:solidFill>
                <a:schemeClr val="accent2"/>
              </a:solidFill>
              <a:latin typeface="Times New Roman" pitchFamily="18" charset="0"/>
            </a:endParaRPr>
          </a:p>
          <a:p>
            <a:pPr algn="l" eaLnBrk="1" hangingPunct="1"/>
            <a:r>
              <a:rPr lang="en-US" sz="1800" b="1">
                <a:solidFill>
                  <a:srgbClr val="000000"/>
                </a:solidFill>
                <a:latin typeface="Times New Roman" pitchFamily="18" charset="0"/>
              </a:rPr>
              <a:t>return</a:t>
            </a:r>
            <a:r>
              <a:rPr lang="en-US" sz="1800">
                <a:latin typeface="Times New Roman" pitchFamily="18" charset="0"/>
              </a:rPr>
              <a:t> </a:t>
            </a:r>
            <a:r>
              <a:rPr lang="en-US" sz="1800" b="1" i="1">
                <a:solidFill>
                  <a:schemeClr val="accent2"/>
                </a:solidFill>
                <a:latin typeface="Times New Roman" pitchFamily="18" charset="0"/>
              </a:rPr>
              <a:t>v </a:t>
            </a:r>
            <a:endParaRPr lang="en-US"/>
          </a:p>
        </p:txBody>
      </p:sp>
      <p:grpSp>
        <p:nvGrpSpPr>
          <p:cNvPr id="57350" name="Group 5"/>
          <p:cNvGrpSpPr>
            <a:grpSpLocks/>
          </p:cNvGrpSpPr>
          <p:nvPr/>
        </p:nvGrpSpPr>
        <p:grpSpPr bwMode="auto">
          <a:xfrm>
            <a:off x="4953000" y="1981200"/>
            <a:ext cx="3962400" cy="1812925"/>
            <a:chOff x="2880" y="2794"/>
            <a:chExt cx="2496" cy="1142"/>
          </a:xfrm>
        </p:grpSpPr>
        <p:sp>
          <p:nvSpPr>
            <p:cNvPr id="57351" name="Oval 6"/>
            <p:cNvSpPr>
              <a:spLocks noChangeArrowheads="1"/>
            </p:cNvSpPr>
            <p:nvPr/>
          </p:nvSpPr>
          <p:spPr bwMode="auto">
            <a:xfrm>
              <a:off x="4007" y="2794"/>
              <a:ext cx="202" cy="201"/>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6</a:t>
              </a:r>
            </a:p>
          </p:txBody>
        </p:sp>
        <p:sp>
          <p:nvSpPr>
            <p:cNvPr id="57352" name="Oval 7"/>
            <p:cNvSpPr>
              <a:spLocks noChangeArrowheads="1"/>
            </p:cNvSpPr>
            <p:nvPr/>
          </p:nvSpPr>
          <p:spPr bwMode="auto">
            <a:xfrm>
              <a:off x="4896" y="3116"/>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9</a:t>
              </a:r>
            </a:p>
          </p:txBody>
        </p:sp>
        <p:sp>
          <p:nvSpPr>
            <p:cNvPr id="57353" name="Oval 8"/>
            <p:cNvSpPr>
              <a:spLocks noChangeArrowheads="1"/>
            </p:cNvSpPr>
            <p:nvPr/>
          </p:nvSpPr>
          <p:spPr bwMode="auto">
            <a:xfrm>
              <a:off x="3407" y="3116"/>
              <a:ext cx="201"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2</a:t>
              </a:r>
            </a:p>
          </p:txBody>
        </p:sp>
        <p:sp>
          <p:nvSpPr>
            <p:cNvPr id="57354" name="Oval 9"/>
            <p:cNvSpPr>
              <a:spLocks noChangeArrowheads="1"/>
            </p:cNvSpPr>
            <p:nvPr/>
          </p:nvSpPr>
          <p:spPr bwMode="auto">
            <a:xfrm>
              <a:off x="3777" y="3428"/>
              <a:ext cx="202" cy="202"/>
            </a:xfrm>
            <a:prstGeom prst="ellipse">
              <a:avLst/>
            </a:prstGeom>
            <a:solidFill>
              <a:schemeClr val="accent1"/>
            </a:solidFill>
            <a:ln w="571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solidFill>
                    <a:schemeClr val="tx2"/>
                  </a:solidFill>
                  <a:latin typeface="Times New Roman" pitchFamily="18" charset="0"/>
                  <a:sym typeface="Symbol" pitchFamily="18" charset="2"/>
                </a:rPr>
                <a:t>4</a:t>
              </a:r>
            </a:p>
          </p:txBody>
        </p:sp>
        <p:sp>
          <p:nvSpPr>
            <p:cNvPr id="57355" name="Rectangle 10"/>
            <p:cNvSpPr>
              <a:spLocks noChangeAspect="1" noChangeArrowheads="1"/>
            </p:cNvSpPr>
            <p:nvPr/>
          </p:nvSpPr>
          <p:spPr bwMode="auto">
            <a:xfrm>
              <a:off x="3621"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7356" name="Rectangle 11"/>
            <p:cNvSpPr>
              <a:spLocks noChangeAspect="1" noChangeArrowheads="1"/>
            </p:cNvSpPr>
            <p:nvPr/>
          </p:nvSpPr>
          <p:spPr bwMode="auto">
            <a:xfrm>
              <a:off x="3990" y="379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7357" name="Rectangle 12"/>
            <p:cNvSpPr>
              <a:spLocks noChangeAspect="1" noChangeArrowheads="1"/>
            </p:cNvSpPr>
            <p:nvPr/>
          </p:nvSpPr>
          <p:spPr bwMode="auto">
            <a:xfrm>
              <a:off x="5231" y="3456"/>
              <a:ext cx="145" cy="146"/>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7358" name="AutoShape 13"/>
            <p:cNvCxnSpPr>
              <a:cxnSpLocks noChangeShapeType="1"/>
              <a:stCxn id="57351" idx="3"/>
              <a:endCxn id="57353" idx="7"/>
            </p:cNvCxnSpPr>
            <p:nvPr/>
          </p:nvCxnSpPr>
          <p:spPr bwMode="auto">
            <a:xfrm flipH="1">
              <a:off x="3579" y="2984"/>
              <a:ext cx="458" cy="14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9" name="AutoShape 14"/>
            <p:cNvCxnSpPr>
              <a:cxnSpLocks noChangeShapeType="1"/>
              <a:stCxn id="57352" idx="1"/>
              <a:endCxn id="57351" idx="5"/>
            </p:cNvCxnSpPr>
            <p:nvPr/>
          </p:nvCxnSpPr>
          <p:spPr bwMode="auto">
            <a:xfrm flipH="1" flipV="1">
              <a:off x="4179" y="2984"/>
              <a:ext cx="74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60" name="AutoShape 15"/>
            <p:cNvCxnSpPr>
              <a:cxnSpLocks noChangeShapeType="1"/>
              <a:stCxn id="57357" idx="0"/>
              <a:endCxn id="57352" idx="5"/>
            </p:cNvCxnSpPr>
            <p:nvPr/>
          </p:nvCxnSpPr>
          <p:spPr bwMode="auto">
            <a:xfrm flipH="1" flipV="1">
              <a:off x="5068" y="3294"/>
              <a:ext cx="236" cy="15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61" name="AutoShape 16"/>
            <p:cNvCxnSpPr>
              <a:cxnSpLocks noChangeShapeType="1"/>
              <a:stCxn id="57371" idx="7"/>
              <a:endCxn id="57352" idx="3"/>
            </p:cNvCxnSpPr>
            <p:nvPr/>
          </p:nvCxnSpPr>
          <p:spPr bwMode="auto">
            <a:xfrm flipV="1">
              <a:off x="4780" y="3294"/>
              <a:ext cx="145" cy="14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62" name="AutoShape 17"/>
            <p:cNvCxnSpPr>
              <a:cxnSpLocks noChangeShapeType="1"/>
              <a:stCxn id="57356" idx="0"/>
              <a:endCxn id="57354" idx="5"/>
            </p:cNvCxnSpPr>
            <p:nvPr/>
          </p:nvCxnSpPr>
          <p:spPr bwMode="auto">
            <a:xfrm flipH="1" flipV="1">
              <a:off x="3949" y="3618"/>
              <a:ext cx="114"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63" name="AutoShape 18"/>
            <p:cNvCxnSpPr>
              <a:cxnSpLocks noChangeShapeType="1"/>
              <a:stCxn id="57355" idx="0"/>
              <a:endCxn id="57354" idx="3"/>
            </p:cNvCxnSpPr>
            <p:nvPr/>
          </p:nvCxnSpPr>
          <p:spPr bwMode="auto">
            <a:xfrm flipV="1">
              <a:off x="3694" y="3618"/>
              <a:ext cx="113" cy="16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64" name="AutoShape 19"/>
            <p:cNvCxnSpPr>
              <a:cxnSpLocks noChangeShapeType="1"/>
              <a:stCxn id="57366" idx="7"/>
              <a:endCxn id="57353" idx="3"/>
            </p:cNvCxnSpPr>
            <p:nvPr/>
          </p:nvCxnSpPr>
          <p:spPr bwMode="auto">
            <a:xfrm flipV="1">
              <a:off x="3209" y="3306"/>
              <a:ext cx="227" cy="14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65" name="AutoShape 20"/>
            <p:cNvCxnSpPr>
              <a:cxnSpLocks noChangeShapeType="1"/>
              <a:stCxn id="57354" idx="1"/>
              <a:endCxn id="57353" idx="5"/>
            </p:cNvCxnSpPr>
            <p:nvPr/>
          </p:nvCxnSpPr>
          <p:spPr bwMode="auto">
            <a:xfrm flipH="1" flipV="1">
              <a:off x="3579" y="3306"/>
              <a:ext cx="228" cy="134"/>
            </a:xfrm>
            <a:prstGeom prst="straightConnector1">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66" name="Oval 21"/>
            <p:cNvSpPr>
              <a:spLocks noChangeArrowheads="1"/>
            </p:cNvSpPr>
            <p:nvPr/>
          </p:nvSpPr>
          <p:spPr bwMode="auto">
            <a:xfrm>
              <a:off x="3037" y="3428"/>
              <a:ext cx="201"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1</a:t>
              </a:r>
            </a:p>
          </p:txBody>
        </p:sp>
        <p:sp>
          <p:nvSpPr>
            <p:cNvPr id="57367" name="Rectangle 22"/>
            <p:cNvSpPr>
              <a:spLocks noChangeAspect="1" noChangeArrowheads="1"/>
            </p:cNvSpPr>
            <p:nvPr/>
          </p:nvSpPr>
          <p:spPr bwMode="auto">
            <a:xfrm>
              <a:off x="2880"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7368" name="Rectangle 23"/>
            <p:cNvSpPr>
              <a:spLocks noChangeAspect="1" noChangeArrowheads="1"/>
            </p:cNvSpPr>
            <p:nvPr/>
          </p:nvSpPr>
          <p:spPr bwMode="auto">
            <a:xfrm>
              <a:off x="3250"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7369" name="AutoShape 24"/>
            <p:cNvCxnSpPr>
              <a:cxnSpLocks noChangeShapeType="1"/>
              <a:stCxn id="57368" idx="0"/>
              <a:endCxn id="57366" idx="5"/>
            </p:cNvCxnSpPr>
            <p:nvPr/>
          </p:nvCxnSpPr>
          <p:spPr bwMode="auto">
            <a:xfrm flipH="1" flipV="1">
              <a:off x="3209" y="3606"/>
              <a:ext cx="114"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70" name="AutoShape 25"/>
            <p:cNvCxnSpPr>
              <a:cxnSpLocks noChangeShapeType="1"/>
              <a:stCxn id="57367" idx="0"/>
              <a:endCxn id="57366" idx="3"/>
            </p:cNvCxnSpPr>
            <p:nvPr/>
          </p:nvCxnSpPr>
          <p:spPr bwMode="auto">
            <a:xfrm flipV="1">
              <a:off x="2953" y="3606"/>
              <a:ext cx="113" cy="17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71" name="Oval 26"/>
            <p:cNvSpPr>
              <a:spLocks noChangeArrowheads="1"/>
            </p:cNvSpPr>
            <p:nvPr/>
          </p:nvSpPr>
          <p:spPr bwMode="auto">
            <a:xfrm>
              <a:off x="4608" y="3418"/>
              <a:ext cx="202" cy="20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nchor="ctr" anchorCtr="1"/>
            <a:lstStyle/>
            <a:p>
              <a:r>
                <a:rPr lang="en-US" sz="1800">
                  <a:latin typeface="Times New Roman" pitchFamily="18" charset="0"/>
                  <a:sym typeface="Symbol" pitchFamily="18" charset="2"/>
                </a:rPr>
                <a:t>8</a:t>
              </a:r>
            </a:p>
          </p:txBody>
        </p:sp>
        <p:sp>
          <p:nvSpPr>
            <p:cNvPr id="57372" name="Rectangle 27"/>
            <p:cNvSpPr>
              <a:spLocks noChangeAspect="1" noChangeArrowheads="1"/>
            </p:cNvSpPr>
            <p:nvPr/>
          </p:nvSpPr>
          <p:spPr bwMode="auto">
            <a:xfrm>
              <a:off x="4429" y="3791"/>
              <a:ext cx="145"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sp>
          <p:nvSpPr>
            <p:cNvPr id="57373" name="Rectangle 28"/>
            <p:cNvSpPr>
              <a:spLocks noChangeAspect="1" noChangeArrowheads="1"/>
            </p:cNvSpPr>
            <p:nvPr/>
          </p:nvSpPr>
          <p:spPr bwMode="auto">
            <a:xfrm>
              <a:off x="4798" y="3791"/>
              <a:ext cx="146" cy="145"/>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p>
          </p:txBody>
        </p:sp>
        <p:cxnSp>
          <p:nvCxnSpPr>
            <p:cNvPr id="57374" name="AutoShape 29"/>
            <p:cNvCxnSpPr>
              <a:cxnSpLocks noChangeShapeType="1"/>
              <a:stCxn id="57373" idx="0"/>
              <a:endCxn id="57371" idx="5"/>
            </p:cNvCxnSpPr>
            <p:nvPr/>
          </p:nvCxnSpPr>
          <p:spPr bwMode="auto">
            <a:xfrm flipH="1" flipV="1">
              <a:off x="4780" y="3596"/>
              <a:ext cx="91" cy="1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75" name="AutoShape 30"/>
            <p:cNvCxnSpPr>
              <a:cxnSpLocks noChangeShapeType="1"/>
              <a:stCxn id="57372" idx="0"/>
              <a:endCxn id="57371" idx="3"/>
            </p:cNvCxnSpPr>
            <p:nvPr/>
          </p:nvCxnSpPr>
          <p:spPr bwMode="auto">
            <a:xfrm flipV="1">
              <a:off x="4502" y="3596"/>
              <a:ext cx="136" cy="1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76" name="Text Box 31"/>
            <p:cNvSpPr txBox="1">
              <a:spLocks noChangeArrowheads="1"/>
            </p:cNvSpPr>
            <p:nvPr/>
          </p:nvSpPr>
          <p:spPr bwMode="auto">
            <a:xfrm>
              <a:off x="3660" y="2814"/>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&lt;</a:t>
              </a:r>
            </a:p>
          </p:txBody>
        </p:sp>
        <p:sp>
          <p:nvSpPr>
            <p:cNvPr id="57377" name="Text Box 32"/>
            <p:cNvSpPr txBox="1">
              <a:spLocks noChangeArrowheads="1"/>
            </p:cNvSpPr>
            <p:nvPr/>
          </p:nvSpPr>
          <p:spPr bwMode="auto">
            <a:xfrm>
              <a:off x="3660" y="3150"/>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&gt;</a:t>
              </a:r>
            </a:p>
          </p:txBody>
        </p:sp>
        <p:sp>
          <p:nvSpPr>
            <p:cNvPr id="57378" name="Text Box 33"/>
            <p:cNvSpPr txBox="1">
              <a:spLocks noChangeArrowheads="1"/>
            </p:cNvSpPr>
            <p:nvPr/>
          </p:nvSpPr>
          <p:spPr bwMode="auto">
            <a:xfrm>
              <a:off x="3984" y="3398"/>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Symbol" pitchFamily="18" charset="2"/>
                  <a:sym typeface="Symbol" pitchFamily="18" charset="2"/>
                </a:rPr>
                <a:t>=</a:t>
              </a:r>
            </a:p>
          </p:txBody>
        </p:sp>
      </p:grpSp>
    </p:spTree>
    <p:extLst>
      <p:ext uri="{BB962C8B-B14F-4D97-AF65-F5344CB8AC3E}">
        <p14:creationId xmlns:p14="http://schemas.microsoft.com/office/powerpoint/2010/main" val="1218214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Blueprint">
  <a:themeElements>
    <a:clrScheme name="Blueprint 9">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int 9">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15558</TotalTime>
  <Pages>13</Pages>
  <Words>4487</Words>
  <Application>Microsoft Office PowerPoint</Application>
  <PresentationFormat>Presentación en pantalla (4:3)</PresentationFormat>
  <Paragraphs>1598</Paragraphs>
  <Slides>80</Slides>
  <Notes>46</Notes>
  <HiddenSlides>2</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80</vt:i4>
      </vt:variant>
    </vt:vector>
  </HeadingPairs>
  <TitlesOfParts>
    <vt:vector size="82" baseType="lpstr">
      <vt:lpstr>2_Blueprint</vt:lpstr>
      <vt:lpstr>Formula</vt:lpstr>
      <vt:lpstr>Binary Search Trees (BST)</vt:lpstr>
      <vt:lpstr>Maps and Dictionaries</vt:lpstr>
      <vt:lpstr>Inspiration: Binary search</vt:lpstr>
      <vt:lpstr>Inspiration: Binary Search</vt:lpstr>
      <vt:lpstr>From Binary Search to Binary Search Trees</vt:lpstr>
      <vt:lpstr>Binary Search Trees</vt:lpstr>
      <vt:lpstr>Traversals </vt:lpstr>
      <vt:lpstr>Search</vt:lpstr>
      <vt:lpstr>Iterative Tree Search</vt:lpstr>
      <vt:lpstr>Finding Min &amp; Max</vt:lpstr>
      <vt:lpstr>Predecessor and Successor</vt:lpstr>
      <vt:lpstr>Successor of v: Case 1</vt:lpstr>
      <vt:lpstr>Successor of v: Case 1</vt:lpstr>
      <vt:lpstr>Successor of v: Case 2</vt:lpstr>
      <vt:lpstr>Successor of v: Case 2</vt:lpstr>
      <vt:lpstr>Pseudo-code for Successor</vt:lpstr>
      <vt:lpstr>Insertion</vt:lpstr>
      <vt:lpstr>Deletion</vt:lpstr>
      <vt:lpstr>Deletion</vt:lpstr>
      <vt:lpstr>Performance</vt:lpstr>
      <vt:lpstr>What is the height h of a Tree with n nodes?</vt:lpstr>
      <vt:lpstr>Sorting Using BSTs</vt:lpstr>
      <vt:lpstr>AVL Trees</vt:lpstr>
      <vt:lpstr>Presentación de PowerPoint</vt:lpstr>
      <vt:lpstr>Presentación de PowerPoint</vt:lpstr>
      <vt:lpstr>Presentación de PowerPoint</vt:lpstr>
      <vt:lpstr>Presentación de PowerPoint</vt:lpstr>
      <vt:lpstr>AVL Trees</vt:lpstr>
      <vt:lpstr>Checking Balance</vt:lpstr>
      <vt:lpstr>Examples</vt:lpstr>
      <vt:lpstr>Height of an AVL Tree</vt:lpstr>
      <vt:lpstr>Height of an AVL Tree</vt:lpstr>
      <vt:lpstr>Height of an AVL Tree</vt:lpstr>
      <vt:lpstr>Insertion in an AVL Tree</vt:lpstr>
      <vt:lpstr>BST permutations of 1, 2, 3</vt:lpstr>
      <vt:lpstr>AVL Balancing : Four Rotations</vt:lpstr>
      <vt:lpstr>Nodes x, y and z</vt:lpstr>
      <vt:lpstr>Balancing x, y and z</vt:lpstr>
      <vt:lpstr>Restructuring</vt:lpstr>
      <vt:lpstr>Trinode Restructuring</vt:lpstr>
      <vt:lpstr>Trinode Restructuring</vt:lpstr>
      <vt:lpstr>Presentación de PowerPoint</vt:lpstr>
      <vt:lpstr>Removal in an AVL Tree</vt:lpstr>
      <vt:lpstr>Rebalancing after a Removal</vt:lpstr>
      <vt:lpstr>Another Example</vt:lpstr>
      <vt:lpstr>Presentación de PowerPoint</vt:lpstr>
      <vt:lpstr>Presentación de PowerPoint</vt:lpstr>
      <vt:lpstr>Running Times for AVL Trees</vt:lpstr>
      <vt:lpstr>Multi-Way Search Tree and B-Trees</vt:lpstr>
      <vt:lpstr>Motivation</vt:lpstr>
      <vt:lpstr>Motivation</vt:lpstr>
      <vt:lpstr>Multi-Way Search Tree</vt:lpstr>
      <vt:lpstr>Multi-Way Inorder Traversal</vt:lpstr>
      <vt:lpstr>Multi-Way Searching</vt:lpstr>
      <vt:lpstr>Definition of a B-tree</vt:lpstr>
      <vt:lpstr>An example B-Tree</vt:lpstr>
      <vt:lpstr>Constructing a B-tree</vt:lpstr>
      <vt:lpstr>Constructing a B-tree</vt:lpstr>
      <vt:lpstr>Constructing a B-tree</vt:lpstr>
      <vt:lpstr>Constructing a B-tree</vt:lpstr>
      <vt:lpstr>Constructing a B-tree</vt:lpstr>
      <vt:lpstr>Constructing a B-tree</vt:lpstr>
      <vt:lpstr>Constructing a B-tree</vt:lpstr>
      <vt:lpstr>Constructing a B-tree</vt:lpstr>
      <vt:lpstr>Inserting into a B-Tree</vt:lpstr>
      <vt:lpstr>Exercise in Inserting a B-Tree </vt:lpstr>
      <vt:lpstr>Removal from a B-tree</vt:lpstr>
      <vt:lpstr>Removal from a B-tree</vt:lpstr>
      <vt:lpstr>Delete Type #1</vt:lpstr>
      <vt:lpstr>Delete Type #2</vt:lpstr>
      <vt:lpstr>Delete Type #1-B</vt:lpstr>
      <vt:lpstr>Delete Type #1-A</vt:lpstr>
      <vt:lpstr>Exercise in Removal from a B-Tree</vt:lpstr>
      <vt:lpstr>B-tree implementation</vt:lpstr>
      <vt:lpstr>B-Tree performance</vt:lpstr>
      <vt:lpstr>Height</vt:lpstr>
      <vt:lpstr>Height</vt:lpstr>
      <vt:lpstr>Reasons for using B-Trees</vt:lpstr>
      <vt:lpstr>8-way trees versus binary trees</vt:lpstr>
      <vt:lpstr>Applications of B-Trees</vt:lpstr>
    </vt:vector>
  </TitlesOfParts>
  <Company>UW Aberystwyth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dc:title>
  <dc:creator>Dept of Computer Science</dc:creator>
  <cp:lastModifiedBy>Win7</cp:lastModifiedBy>
  <cp:revision>132</cp:revision>
  <cp:lastPrinted>2012-05-14T17:26:14Z</cp:lastPrinted>
  <dcterms:created xsi:type="dcterms:W3CDTF">2000-09-17T11:23:48Z</dcterms:created>
  <dcterms:modified xsi:type="dcterms:W3CDTF">2018-05-21T16:37:58Z</dcterms:modified>
</cp:coreProperties>
</file>