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EB94C41-7CEC-476F-B47E-1BB32F1A92B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8E114C-213F-4DED-9BC7-8D92C54042E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09.04.22 14:17:37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536A1A6-0F57-41E4-B016-D8A63DFB8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2022-04-09T12:17:40Z</dcterms:created>
  <dcterms:modified xsi:type="dcterms:W3CDTF">2022-04-09T12:17:40Z</dcterms:modified>
</cp:coreProperties>
</file>