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EE7B-9A0A-4D08-B2E2-321B6571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E4461-7917-4DA1-BCCB-EFD57268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1E70-F045-4D62-AB46-F9FB8450B24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AE790-1B4F-4BF4-AE74-2C63953B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7BA6F-96B2-4EA7-B4CF-92C9215F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EDE55-839D-406D-A8AE-E49E6DCB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2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01435-4A55-42D1-A9FE-97FE996F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CF629-6B82-4576-94AE-C03ADCA9B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C4855-511F-4303-B831-A4AC668E37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31E70-F045-4D62-AB46-F9FB8450B241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7265C-4900-42D4-90F9-6E23FB09A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A8188-5E31-42F1-AC48-2995FAB6F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EDE55-839D-406D-A8AE-E49E6DCB91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5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8A7F33-FD8B-4C91-8781-9CB10780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F590B-3904-4600-AB0D-35C4788F09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18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E3BB55F-0778-4895-AEA3-2CBBA3B7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BF0FC7-D061-4D2A-9A00-76E375A1EC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3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99D12D3-258C-4D49-94D8-6F2CCB0A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5A5D80-6FF7-4C6F-8754-E45B4E447C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0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1B4F9D-50ED-4123-87ED-583F016B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857399-F08E-43ED-ABF9-A29EE16690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0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2FB668C-2F05-458D-9B51-4BD6F60A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0DD5A1-2CC6-4C9B-BEE8-A59B1CBE0E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63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902FFE4-11F1-4E57-AF32-33524B1B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1BB14-D5C6-4B23-83F9-23A9C63163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270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37CF8F1-2CF4-4356-A626-7A178D47E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325B98-D975-47D4-BB6D-11F39C96AC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32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B935BB7-272E-4E3F-B4B9-0C2B9EFB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0E8868-8A0E-4F2E-87C2-E8D8A2074A5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3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EFE8966-693A-4C5B-B396-8B1A8A10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220E79-5E98-40DF-BEBD-2C3341E9F0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02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77404E3-32DE-41CB-9DD0-8D38B6B2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EF316-05A0-4111-8617-2BFE78D43C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1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460950F-9D5C-4389-A042-7309805B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83C1AA-8485-4E83-B7D1-A9371EAFCB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8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7D94011-0F93-4B3D-B035-2431FE4B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8E6B3-0CA2-4DE6-B0E3-9B78CD1637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67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3AEDB80-D3E7-4655-B6E2-0E6F5AAA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AD334-A030-4B0F-9C84-BC6F614782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4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Franziska Lohrmann</dc:creator>
  <cp:lastModifiedBy>Franziska Lohrmann</cp:lastModifiedBy>
  <cp:revision>1</cp:revision>
  <dcterms:created xsi:type="dcterms:W3CDTF">2024-06-10T12:17:05Z</dcterms:created>
  <dcterms:modified xsi:type="dcterms:W3CDTF">2024-06-10T12:17:05Z</dcterms:modified>
</cp:coreProperties>
</file>