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58" r:id="rId5"/>
    <p:sldId id="259" r:id="rId6"/>
    <p:sldId id="273" r:id="rId7"/>
    <p:sldId id="263" r:id="rId8"/>
    <p:sldId id="274" r:id="rId9"/>
    <p:sldId id="260" r:id="rId10"/>
    <p:sldId id="278" r:id="rId11"/>
    <p:sldId id="264" r:id="rId12"/>
    <p:sldId id="277" r:id="rId13"/>
    <p:sldId id="269" r:id="rId14"/>
    <p:sldId id="275" r:id="rId15"/>
    <p:sldId id="266" r:id="rId16"/>
    <p:sldId id="270" r:id="rId17"/>
    <p:sldId id="271" r:id="rId18"/>
    <p:sldId id="268" r:id="rId19"/>
  </p:sldIdLst>
  <p:sldSz cx="11612563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942" y="1272011"/>
            <a:ext cx="9870679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4082310"/>
            <a:ext cx="8709422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1" y="413808"/>
            <a:ext cx="2503959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413808"/>
            <a:ext cx="7366720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6" y="1937705"/>
            <a:ext cx="10015836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6" y="5201393"/>
            <a:ext cx="10015836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/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2069042"/>
            <a:ext cx="4935339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2069042"/>
            <a:ext cx="4935339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413810"/>
            <a:ext cx="10015836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1905318"/>
            <a:ext cx="4912658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2839085"/>
            <a:ext cx="4912658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1" y="1905318"/>
            <a:ext cx="493685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1" y="2839085"/>
            <a:ext cx="4936852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518160"/>
            <a:ext cx="374535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1119083"/>
            <a:ext cx="58788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2331720"/>
            <a:ext cx="374535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518160"/>
            <a:ext cx="374535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1119083"/>
            <a:ext cx="58788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2331720"/>
            <a:ext cx="374535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413810"/>
            <a:ext cx="1001583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2069042"/>
            <a:ext cx="10015836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7203865"/>
            <a:ext cx="261282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5753-62BC-43E9-BD50-DD0D869A7B4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7203865"/>
            <a:ext cx="39192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7203865"/>
            <a:ext cx="261282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81" y="3178290"/>
            <a:ext cx="10363200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Willkommen</a:t>
            </a:r>
            <a:r>
              <a:rPr lang="en-US" sz="2267" dirty="0"/>
              <a:t> :) </a:t>
            </a:r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366404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23810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Jeder</a:t>
            </a:r>
            <a:r>
              <a:rPr lang="en-US" sz="2267" dirty="0"/>
              <a:t> </a:t>
            </a:r>
            <a:r>
              <a:rPr lang="en-US" sz="2267" dirty="0" err="1"/>
              <a:t>Durchgang</a:t>
            </a:r>
            <a:r>
              <a:rPr lang="en-US" sz="2267" dirty="0"/>
              <a:t> </a:t>
            </a:r>
            <a:r>
              <a:rPr lang="en-US" sz="2267" dirty="0" err="1"/>
              <a:t>startet</a:t>
            </a:r>
            <a:r>
              <a:rPr lang="en-US" sz="2267" dirty="0"/>
              <a:t> </a:t>
            </a:r>
            <a:r>
              <a:rPr lang="en-US" sz="2267" dirty="0" err="1"/>
              <a:t>mit</a:t>
            </a:r>
            <a:r>
              <a:rPr lang="en-US" sz="2267" dirty="0"/>
              <a:t> </a:t>
            </a:r>
            <a:r>
              <a:rPr lang="en-US" sz="2267" dirty="0" err="1"/>
              <a:t>diesem</a:t>
            </a:r>
            <a:r>
              <a:rPr lang="en-US" sz="2267" dirty="0"/>
              <a:t> </a:t>
            </a:r>
            <a:r>
              <a:rPr lang="en-US" sz="2267" dirty="0" err="1"/>
              <a:t>Bildschirm</a:t>
            </a:r>
            <a:r>
              <a:rPr lang="en-US" sz="2267" dirty="0"/>
              <a:t>:</a:t>
            </a:r>
          </a:p>
          <a:p>
            <a:endParaRPr lang="de-DE" sz="2267" dirty="0"/>
          </a:p>
          <a:p>
            <a:endParaRPr lang="en-US" sz="2267" dirty="0"/>
          </a:p>
          <a:p>
            <a:endParaRPr lang="de-DE" sz="2267" dirty="0">
              <a:latin typeface="+mj-lt"/>
            </a:endParaRPr>
          </a:p>
          <a:p>
            <a:r>
              <a:rPr lang="de-DE" sz="2267" dirty="0">
                <a:latin typeface="+mj-lt"/>
              </a:rPr>
              <a:t>Legen Sie Ihre beiden Zeigefinger auf die Umschalttasten, </a:t>
            </a:r>
          </a:p>
          <a:p>
            <a:r>
              <a:rPr lang="de-DE" sz="2267" dirty="0">
                <a:latin typeface="+mj-lt"/>
              </a:rPr>
              <a:t>und drücken Sie eine davon, um mit dem nächsten Durchgang fortzufahren.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92714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BE0D30-982B-44DE-8745-1F76C562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" y="0"/>
            <a:ext cx="116586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BE0D30-982B-44DE-8745-1F76C562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" y="0"/>
            <a:ext cx="11658600" cy="7772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01761"/>
            <a:ext cx="11844182" cy="1876531"/>
          </a:xfrm>
        </p:spPr>
        <p:txBody>
          <a:bodyPr>
            <a:noAutofit/>
          </a:bodyPr>
          <a:lstStyle/>
          <a:p>
            <a:r>
              <a:rPr lang="de-DE" sz="2267" dirty="0"/>
              <a:t>Sobald Sie eine Taste drücken, wird Ihnen in der Mitte des Bildschirms </a:t>
            </a:r>
          </a:p>
          <a:p>
            <a:r>
              <a:rPr lang="de-DE" sz="2267" dirty="0"/>
              <a:t>ein </a:t>
            </a:r>
            <a:r>
              <a:rPr lang="de-DE" sz="2267" b="1" dirty="0"/>
              <a:t>Fixationskreuz </a:t>
            </a:r>
            <a:r>
              <a:rPr lang="de-DE" sz="2267" dirty="0"/>
              <a:t>angezeigt, </a:t>
            </a:r>
            <a:r>
              <a:rPr lang="de-DE" sz="2267" b="1" dirty="0"/>
              <a:t>auf den Sie schauen sollen</a:t>
            </a:r>
            <a:r>
              <a:rPr lang="de-DE" sz="2267" dirty="0"/>
              <a:t>.</a:t>
            </a:r>
          </a:p>
          <a:p>
            <a:r>
              <a:rPr lang="de-DE" sz="2267" dirty="0"/>
              <a:t>Er wird nach einer halben Sekunde </a:t>
            </a:r>
            <a:r>
              <a:rPr lang="de-DE" sz="2267" b="1" dirty="0"/>
              <a:t>verschwinden</a:t>
            </a:r>
            <a:r>
              <a:rPr lang="de-DE" sz="2267" dirty="0"/>
              <a:t> und die </a:t>
            </a:r>
            <a:r>
              <a:rPr lang="de-DE" sz="2267" b="1" dirty="0"/>
              <a:t>Suchaufgabe beginnt</a:t>
            </a:r>
            <a:r>
              <a:rPr lang="de-DE" sz="2267" dirty="0"/>
              <a:t>.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229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FBD5-F979-4129-B13B-C8961A91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2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FBD5-F979-4129-B13B-C8961A91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2" cy="774170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5105DAE-1065-43D1-844E-30D079D6CA6F}"/>
              </a:ext>
            </a:extLst>
          </p:cNvPr>
          <p:cNvSpPr txBox="1">
            <a:spLocks/>
          </p:cNvSpPr>
          <p:nvPr/>
        </p:nvSpPr>
        <p:spPr>
          <a:xfrm>
            <a:off x="1370701" y="3415364"/>
            <a:ext cx="8871159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Während der Suchaufgabe müssen Sie nach dem </a:t>
            </a:r>
            <a:r>
              <a:rPr lang="de-DE" sz="2000" b="1" dirty="0"/>
              <a:t>einzigartig ausgerichteten Balken suchen</a:t>
            </a:r>
            <a:r>
              <a:rPr lang="de-DE" sz="2000" dirty="0"/>
              <a:t> und die </a:t>
            </a:r>
            <a:r>
              <a:rPr lang="de-DE" sz="2000" b="1" dirty="0"/>
              <a:t>entsprechende Taste drücken</a:t>
            </a:r>
            <a:r>
              <a:rPr lang="de-DE" sz="2000" dirty="0"/>
              <a:t>.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306061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893" y="3064294"/>
            <a:ext cx="9248775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Diese</a:t>
            </a:r>
            <a:r>
              <a:rPr lang="en-US" sz="2267" dirty="0"/>
              <a:t> </a:t>
            </a:r>
            <a:r>
              <a:rPr lang="en-US" sz="2267" dirty="0" err="1"/>
              <a:t>Abfolge</a:t>
            </a:r>
            <a:r>
              <a:rPr lang="en-US" sz="2267" dirty="0"/>
              <a:t> </a:t>
            </a:r>
            <a:r>
              <a:rPr lang="en-US" sz="2267" dirty="0" err="1"/>
              <a:t>wird</a:t>
            </a:r>
            <a:r>
              <a:rPr lang="en-US" sz="2267" dirty="0"/>
              <a:t> </a:t>
            </a:r>
            <a:r>
              <a:rPr lang="en-US" sz="2267" dirty="0" err="1"/>
              <a:t>sich</a:t>
            </a:r>
            <a:r>
              <a:rPr lang="en-US" sz="2267" dirty="0"/>
              <a:t> </a:t>
            </a:r>
            <a:r>
              <a:rPr lang="en-US" sz="2267" dirty="0" err="1"/>
              <a:t>für</a:t>
            </a:r>
            <a:r>
              <a:rPr lang="en-US" sz="2267" dirty="0"/>
              <a:t> ca. 20 </a:t>
            </a:r>
            <a:r>
              <a:rPr lang="en-US" sz="2267" dirty="0" err="1"/>
              <a:t>Minuten</a:t>
            </a:r>
            <a:r>
              <a:rPr lang="en-US" sz="2267" dirty="0"/>
              <a:t> </a:t>
            </a:r>
            <a:r>
              <a:rPr lang="en-US" sz="2267" dirty="0" err="1"/>
              <a:t>wiederholen</a:t>
            </a:r>
            <a:endParaRPr lang="en-US" sz="2267" dirty="0"/>
          </a:p>
          <a:p>
            <a:endParaRPr lang="en-US" sz="2267" dirty="0"/>
          </a:p>
          <a:p>
            <a:r>
              <a:rPr lang="de-DE" sz="2267" dirty="0"/>
              <a:t>Wir messen die Geschwindigkeit mit der Sie die Tasten drücken, also reagieren Sie bitte </a:t>
            </a:r>
            <a:r>
              <a:rPr lang="de-DE" sz="2267" b="1" dirty="0"/>
              <a:t>so schnell und genau wie möglich</a:t>
            </a:r>
            <a:r>
              <a:rPr lang="de-DE" sz="2267" dirty="0"/>
              <a:t>.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91184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Gibt</a:t>
            </a:r>
            <a:r>
              <a:rPr lang="en-US" sz="2267" dirty="0"/>
              <a:t> es </a:t>
            </a:r>
            <a:r>
              <a:rPr lang="en-US" sz="2267" dirty="0" err="1"/>
              <a:t>noch</a:t>
            </a:r>
            <a:r>
              <a:rPr lang="en-US" sz="2267" dirty="0"/>
              <a:t> </a:t>
            </a:r>
            <a:r>
              <a:rPr lang="en-US" sz="2267" dirty="0" err="1"/>
              <a:t>Fragen</a:t>
            </a:r>
            <a:r>
              <a:rPr lang="en-US" sz="2267" dirty="0"/>
              <a:t>? </a:t>
            </a:r>
          </a:p>
          <a:p>
            <a:endParaRPr lang="en-US" sz="2267" dirty="0"/>
          </a:p>
          <a:p>
            <a:r>
              <a:rPr lang="en-US" sz="2267" dirty="0" err="1"/>
              <a:t>Wenn</a:t>
            </a:r>
            <a:r>
              <a:rPr lang="en-US" sz="2267" dirty="0"/>
              <a:t> Sie </a:t>
            </a:r>
            <a:r>
              <a:rPr lang="en-US" sz="2267" dirty="0" err="1"/>
              <a:t>sich</a:t>
            </a:r>
            <a:r>
              <a:rPr lang="en-US" sz="2267" dirty="0"/>
              <a:t> </a:t>
            </a:r>
            <a:r>
              <a:rPr lang="en-US" sz="2267" dirty="0" err="1"/>
              <a:t>bereit</a:t>
            </a:r>
            <a:r>
              <a:rPr lang="en-US" sz="2267" dirty="0"/>
              <a:t> </a:t>
            </a:r>
            <a:r>
              <a:rPr lang="en-US" sz="2267" dirty="0" err="1"/>
              <a:t>fühlen</a:t>
            </a:r>
            <a:r>
              <a:rPr lang="en-US" sz="2267" dirty="0"/>
              <a:t> </a:t>
            </a:r>
            <a:r>
              <a:rPr lang="en-US" sz="2267" dirty="0" err="1"/>
              <a:t>kann</a:t>
            </a:r>
            <a:r>
              <a:rPr lang="en-US" sz="2267" dirty="0"/>
              <a:t> ich das Experiment </a:t>
            </a:r>
            <a:r>
              <a:rPr lang="en-US" sz="2267" dirty="0" err="1"/>
              <a:t>für</a:t>
            </a:r>
            <a:r>
              <a:rPr lang="en-US" sz="2267" dirty="0"/>
              <a:t> Sie </a:t>
            </a:r>
            <a:r>
              <a:rPr lang="en-US" sz="2267" dirty="0" err="1"/>
              <a:t>starten</a:t>
            </a:r>
            <a:r>
              <a:rPr lang="en-US" sz="2267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502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 err="1"/>
              <a:t>Bitte</a:t>
            </a:r>
            <a:r>
              <a:rPr lang="en-US" sz="2267" dirty="0"/>
              <a:t> </a:t>
            </a:r>
            <a:r>
              <a:rPr lang="en-US" sz="2267" dirty="0" err="1"/>
              <a:t>denken</a:t>
            </a:r>
            <a:r>
              <a:rPr lang="en-US" sz="2267" dirty="0"/>
              <a:t> Sie </a:t>
            </a:r>
            <a:r>
              <a:rPr lang="en-US" sz="2267" dirty="0" err="1"/>
              <a:t>daran</a:t>
            </a:r>
            <a:r>
              <a:rPr lang="en-US" sz="2267" dirty="0"/>
              <a:t> so </a:t>
            </a:r>
            <a:r>
              <a:rPr lang="en-US" sz="2267" b="1" dirty="0"/>
              <a:t>schnell </a:t>
            </a:r>
            <a:r>
              <a:rPr lang="en-US" sz="2267" dirty="0"/>
              <a:t>und</a:t>
            </a:r>
            <a:r>
              <a:rPr lang="en-US" sz="2267" b="1" dirty="0"/>
              <a:t> </a:t>
            </a:r>
            <a:r>
              <a:rPr lang="en-US" sz="2267" b="1" dirty="0" err="1"/>
              <a:t>akkurat</a:t>
            </a:r>
            <a:r>
              <a:rPr lang="en-US" sz="2267" dirty="0"/>
              <a:t> </a:t>
            </a:r>
            <a:r>
              <a:rPr lang="en-US" sz="2267" dirty="0" err="1"/>
              <a:t>wie</a:t>
            </a:r>
            <a:r>
              <a:rPr lang="en-US" sz="2267" dirty="0"/>
              <a:t> </a:t>
            </a:r>
            <a:r>
              <a:rPr lang="en-US" sz="2267" dirty="0" err="1"/>
              <a:t>möglich</a:t>
            </a:r>
            <a:r>
              <a:rPr lang="en-US" sz="2267" dirty="0"/>
              <a:t> </a:t>
            </a:r>
            <a:r>
              <a:rPr lang="en-US" sz="2267" dirty="0" err="1"/>
              <a:t>zu</a:t>
            </a:r>
            <a:r>
              <a:rPr lang="en-US" sz="2267" dirty="0"/>
              <a:t> </a:t>
            </a:r>
            <a:r>
              <a:rPr lang="en-US" sz="2267" dirty="0" err="1"/>
              <a:t>reagieren</a:t>
            </a:r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99779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Ende des Experiments</a:t>
            </a:r>
          </a:p>
          <a:p>
            <a:r>
              <a:rPr lang="en-US" sz="2267" dirty="0" err="1"/>
              <a:t>Vielen</a:t>
            </a:r>
            <a:r>
              <a:rPr lang="en-US" sz="2267" dirty="0"/>
              <a:t> Dank </a:t>
            </a:r>
            <a:r>
              <a:rPr lang="en-US" sz="2267" dirty="0" err="1"/>
              <a:t>für</a:t>
            </a:r>
            <a:r>
              <a:rPr lang="en-US" sz="2267" dirty="0"/>
              <a:t> </a:t>
            </a:r>
            <a:r>
              <a:rPr lang="en-US" sz="2267" dirty="0" err="1"/>
              <a:t>Ihre</a:t>
            </a:r>
            <a:r>
              <a:rPr lang="en-US" sz="2267" dirty="0"/>
              <a:t> </a:t>
            </a:r>
            <a:r>
              <a:rPr lang="en-US" sz="2267" dirty="0" err="1"/>
              <a:t>Teilnahme</a:t>
            </a:r>
            <a:r>
              <a:rPr lang="en-US" sz="2267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16546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81" y="1992416"/>
            <a:ext cx="10363200" cy="3222522"/>
          </a:xfrm>
        </p:spPr>
        <p:txBody>
          <a:bodyPr>
            <a:noAutofit/>
          </a:bodyPr>
          <a:lstStyle/>
          <a:p>
            <a:r>
              <a:rPr lang="en-US" sz="2267" dirty="0"/>
              <a:t>In </a:t>
            </a:r>
            <a:r>
              <a:rPr lang="en-US" sz="2267" dirty="0" err="1"/>
              <a:t>diesem</a:t>
            </a:r>
            <a:r>
              <a:rPr lang="en-US" sz="2267" dirty="0"/>
              <a:t> Experiment </a:t>
            </a:r>
            <a:r>
              <a:rPr lang="en-US" sz="2267" dirty="0" err="1"/>
              <a:t>werden</a:t>
            </a:r>
            <a:r>
              <a:rPr lang="en-US" sz="2267" dirty="0"/>
              <a:t> </a:t>
            </a:r>
            <a:r>
              <a:rPr lang="en-US" sz="2267" dirty="0" err="1"/>
              <a:t>wir</a:t>
            </a:r>
            <a:r>
              <a:rPr lang="en-US" sz="2267" dirty="0"/>
              <a:t> </a:t>
            </a:r>
            <a:r>
              <a:rPr lang="en-US" sz="2267" dirty="0" err="1"/>
              <a:t>Ihre</a:t>
            </a:r>
            <a:r>
              <a:rPr lang="en-US" sz="2267" dirty="0"/>
              <a:t> </a:t>
            </a:r>
            <a:r>
              <a:rPr lang="en-US" sz="2267" dirty="0" err="1"/>
              <a:t>Augenbewegungen</a:t>
            </a:r>
            <a:r>
              <a:rPr lang="en-US" sz="2267" dirty="0"/>
              <a:t> </a:t>
            </a:r>
            <a:r>
              <a:rPr lang="en-US" sz="2267" dirty="0" err="1"/>
              <a:t>aufnehmen</a:t>
            </a:r>
            <a:r>
              <a:rPr lang="en-US" sz="2267" dirty="0"/>
              <a:t>, also </a:t>
            </a:r>
            <a:r>
              <a:rPr lang="en-US" sz="2267" dirty="0" err="1"/>
              <a:t>werden</a:t>
            </a:r>
            <a:r>
              <a:rPr lang="en-US" sz="2267" dirty="0"/>
              <a:t> </a:t>
            </a:r>
            <a:r>
              <a:rPr lang="en-US" sz="2267" dirty="0" err="1"/>
              <a:t>wir</a:t>
            </a:r>
            <a:r>
              <a:rPr lang="en-US" sz="2267" dirty="0"/>
              <a:t> </a:t>
            </a:r>
            <a:r>
              <a:rPr lang="en-US" sz="2267" dirty="0" err="1"/>
              <a:t>erst</a:t>
            </a:r>
            <a:r>
              <a:rPr lang="en-US" sz="2267" dirty="0"/>
              <a:t> den </a:t>
            </a:r>
            <a:r>
              <a:rPr lang="en-US" sz="2267" b="1" dirty="0" err="1"/>
              <a:t>Eyetracker</a:t>
            </a:r>
            <a:r>
              <a:rPr lang="en-US" sz="2267" b="1" dirty="0"/>
              <a:t> </a:t>
            </a:r>
            <a:r>
              <a:rPr lang="en-US" sz="2267" b="1" dirty="0" err="1"/>
              <a:t>kalibrieren</a:t>
            </a:r>
            <a:endParaRPr lang="en-US" sz="2267" b="1" dirty="0"/>
          </a:p>
          <a:p>
            <a:endParaRPr lang="de-DE" sz="2267" b="1" dirty="0"/>
          </a:p>
          <a:p>
            <a:r>
              <a:rPr lang="de-DE" sz="2267" dirty="0"/>
              <a:t>Hier können Sie am Anfang sehen wie weit Sie Ihren Kopf bewegen können ohne die Messung zu stören </a:t>
            </a:r>
          </a:p>
          <a:p>
            <a:r>
              <a:rPr lang="de-DE" sz="2267" dirty="0"/>
              <a:t>Sie können sich hier gerne etwas bewegen um ein Gefühl dafür zu bekommen, während Sie eine </a:t>
            </a:r>
            <a:r>
              <a:rPr lang="de-DE" sz="2267" b="1" dirty="0"/>
              <a:t>gemütliche Position </a:t>
            </a:r>
            <a:r>
              <a:rPr lang="de-DE" sz="2267" dirty="0"/>
              <a:t>finden</a:t>
            </a:r>
          </a:p>
          <a:p>
            <a:endParaRPr lang="de-DE" sz="2267" dirty="0"/>
          </a:p>
          <a:p>
            <a:r>
              <a:rPr lang="de-DE" sz="2267" dirty="0"/>
              <a:t>Sobald Sie eine gemütliche Position gefunden haben wird die </a:t>
            </a:r>
            <a:r>
              <a:rPr lang="de-DE" sz="2267" b="1" dirty="0"/>
              <a:t>Kalibration</a:t>
            </a:r>
            <a:r>
              <a:rPr lang="de-DE" sz="2267" dirty="0"/>
              <a:t> starten</a:t>
            </a:r>
          </a:p>
          <a:p>
            <a:r>
              <a:rPr lang="de-DE" sz="2267" dirty="0"/>
              <a:t>Hier Sie kleine </a:t>
            </a:r>
            <a:r>
              <a:rPr lang="de-DE" sz="2267" b="1" dirty="0"/>
              <a:t>Punkte</a:t>
            </a:r>
            <a:r>
              <a:rPr lang="de-DE" sz="2267" dirty="0"/>
              <a:t> die auf dem Bildschirm erscheinen </a:t>
            </a:r>
            <a:r>
              <a:rPr lang="de-DE" sz="2267" b="1" dirty="0"/>
              <a:t>nacheinander</a:t>
            </a:r>
            <a:r>
              <a:rPr lang="de-DE" sz="2267" dirty="0"/>
              <a:t> </a:t>
            </a:r>
            <a:r>
              <a:rPr lang="de-DE" sz="2267" b="1" dirty="0" err="1"/>
              <a:t>anfokussieren</a:t>
            </a:r>
            <a:r>
              <a:rPr lang="de-DE" sz="2267" dirty="0"/>
              <a:t>, </a:t>
            </a:r>
            <a:r>
              <a:rPr lang="de-DE" sz="2267" b="1" dirty="0"/>
              <a:t>bis diese verschwinden</a:t>
            </a:r>
          </a:p>
        </p:txBody>
      </p:sp>
    </p:spTree>
    <p:extLst>
      <p:ext uri="{BB962C8B-B14F-4D97-AF65-F5344CB8AC3E}">
        <p14:creationId xmlns:p14="http://schemas.microsoft.com/office/powerpoint/2010/main" val="5025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951936"/>
            <a:ext cx="11844182" cy="1876531"/>
          </a:xfrm>
        </p:spPr>
        <p:txBody>
          <a:bodyPr>
            <a:noAutofit/>
          </a:bodyPr>
          <a:lstStyle/>
          <a:p>
            <a:r>
              <a:rPr lang="de-DE" sz="2267" dirty="0"/>
              <a:t>In diesem Experiment wird Ihnen ein </a:t>
            </a:r>
            <a:r>
              <a:rPr lang="de-DE" sz="2267" b="1" dirty="0"/>
              <a:t>Raster an Balken </a:t>
            </a:r>
            <a:r>
              <a:rPr lang="de-DE" sz="2267" dirty="0"/>
              <a:t>präsentiert.</a:t>
            </a:r>
          </a:p>
          <a:p>
            <a:r>
              <a:rPr lang="de-DE" sz="2267" dirty="0"/>
              <a:t>Drücken Sie die </a:t>
            </a:r>
            <a:r>
              <a:rPr lang="de-DE" sz="2267" b="1" dirty="0"/>
              <a:t>linke Umschalttaste</a:t>
            </a:r>
            <a:r>
              <a:rPr lang="de-DE" sz="2267" dirty="0"/>
              <a:t>, </a:t>
            </a:r>
          </a:p>
          <a:p>
            <a:r>
              <a:rPr lang="de-DE" sz="2267" dirty="0"/>
              <a:t>wenn Sie einen </a:t>
            </a:r>
            <a:r>
              <a:rPr lang="de-DE" sz="2267" b="1" dirty="0"/>
              <a:t>einzigartig ausgerichteten Balken in der linken Bildschirmhälfte </a:t>
            </a:r>
            <a:r>
              <a:rPr lang="de-DE" sz="2267" dirty="0"/>
              <a:t>sehen</a:t>
            </a:r>
          </a:p>
          <a:p>
            <a:endParaRPr lang="de-DE" sz="2267" dirty="0"/>
          </a:p>
          <a:p>
            <a:r>
              <a:rPr lang="de-DE" sz="2267" dirty="0"/>
              <a:t>Drücken Sie die </a:t>
            </a:r>
            <a:r>
              <a:rPr lang="de-DE" sz="2267" b="1" dirty="0"/>
              <a:t>rechte Umschalttaste</a:t>
            </a:r>
            <a:r>
              <a:rPr lang="de-DE" sz="2267" dirty="0"/>
              <a:t>, </a:t>
            </a:r>
          </a:p>
          <a:p>
            <a:r>
              <a:rPr lang="de-DE" sz="2267" dirty="0"/>
              <a:t>wenn Sie einen </a:t>
            </a:r>
            <a:r>
              <a:rPr lang="de-DE" sz="2267" b="1" dirty="0"/>
              <a:t>einzigartig</a:t>
            </a:r>
            <a:r>
              <a:rPr lang="de-DE" sz="2267" dirty="0"/>
              <a:t> </a:t>
            </a:r>
            <a:r>
              <a:rPr lang="de-DE" sz="2267" b="1" dirty="0"/>
              <a:t>ausgerichteten Balken in der rechten Bildschirmhälfte </a:t>
            </a:r>
            <a:r>
              <a:rPr lang="de-DE" sz="2267" dirty="0"/>
              <a:t>sehen</a:t>
            </a:r>
          </a:p>
          <a:p>
            <a:endParaRPr lang="de-DE" sz="2267" dirty="0"/>
          </a:p>
          <a:p>
            <a:r>
              <a:rPr lang="de-DE" sz="2267" dirty="0"/>
              <a:t>Versuchen Sie, so </a:t>
            </a:r>
            <a:r>
              <a:rPr lang="de-DE" sz="2267" b="1" dirty="0"/>
              <a:t>schnell</a:t>
            </a:r>
            <a:r>
              <a:rPr lang="de-DE" sz="2267" dirty="0"/>
              <a:t> und </a:t>
            </a:r>
            <a:r>
              <a:rPr lang="de-DE" sz="2267" b="1" dirty="0"/>
              <a:t>genau</a:t>
            </a:r>
            <a:r>
              <a:rPr lang="de-DE" sz="2267" dirty="0"/>
              <a:t> wie möglich zu sein!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5862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591716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Lassen Sie </a:t>
            </a:r>
            <a:r>
              <a:rPr lang="en-US" sz="2267" dirty="0" err="1"/>
              <a:t>uns</a:t>
            </a:r>
            <a:r>
              <a:rPr lang="en-US" sz="2267" dirty="0"/>
              <a:t> </a:t>
            </a:r>
            <a:r>
              <a:rPr lang="en-US" sz="2267" dirty="0" err="1"/>
              <a:t>gemeinsam</a:t>
            </a:r>
            <a:r>
              <a:rPr lang="en-US" sz="2267" dirty="0"/>
              <a:t> </a:t>
            </a:r>
            <a:r>
              <a:rPr lang="en-US" sz="2267" dirty="0" err="1"/>
              <a:t>Beispiele</a:t>
            </a:r>
            <a:r>
              <a:rPr lang="en-US" sz="2267" dirty="0"/>
              <a:t> von </a:t>
            </a:r>
            <a:r>
              <a:rPr lang="en-US" sz="2267" dirty="0" err="1"/>
              <a:t>Bildern</a:t>
            </a:r>
            <a:r>
              <a:rPr lang="en-US" sz="2267" dirty="0"/>
              <a:t> die Sie </a:t>
            </a:r>
            <a:r>
              <a:rPr lang="en-US" sz="2267" dirty="0" err="1"/>
              <a:t>später</a:t>
            </a:r>
            <a:r>
              <a:rPr lang="en-US" sz="2267" dirty="0"/>
              <a:t> </a:t>
            </a:r>
            <a:r>
              <a:rPr lang="en-US" sz="2267" dirty="0" err="1"/>
              <a:t>angezeigt</a:t>
            </a:r>
            <a:r>
              <a:rPr lang="en-US" sz="2267" dirty="0"/>
              <a:t> </a:t>
            </a:r>
            <a:r>
              <a:rPr lang="en-US" sz="2267" dirty="0" err="1"/>
              <a:t>bekommen</a:t>
            </a:r>
            <a:r>
              <a:rPr lang="en-US" sz="2267" dirty="0"/>
              <a:t> </a:t>
            </a:r>
            <a:r>
              <a:rPr lang="en-US" sz="2267" dirty="0" err="1"/>
              <a:t>ansehen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37614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6684-3BDF-46C6-82E4-2D6030BB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6684-3BDF-46C6-82E4-2D6030BB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33A36A2-6DFB-4247-B4BE-821AB1C99F30}"/>
              </a:ext>
            </a:extLst>
          </p:cNvPr>
          <p:cNvSpPr txBox="1">
            <a:spLocks/>
          </p:cNvSpPr>
          <p:nvPr/>
        </p:nvSpPr>
        <p:spPr>
          <a:xfrm>
            <a:off x="2854858" y="3239152"/>
            <a:ext cx="5902845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67" dirty="0"/>
              <a:t>Ein </a:t>
            </a:r>
            <a:r>
              <a:rPr lang="en-US" sz="2267" dirty="0" err="1"/>
              <a:t>Durchgang</a:t>
            </a:r>
            <a:r>
              <a:rPr lang="en-US" sz="2267" dirty="0"/>
              <a:t> </a:t>
            </a:r>
            <a:r>
              <a:rPr lang="de-DE" sz="2267" dirty="0"/>
              <a:t>kann zum Beispiel so aussehen.</a:t>
            </a:r>
          </a:p>
          <a:p>
            <a:r>
              <a:rPr lang="de-DE" sz="2267" dirty="0"/>
              <a:t>Können Sie den einzigartig ausgerichteten Balken finden?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84482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6C3DA-323D-4E48-9792-C2EC514F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6C3DA-323D-4E48-9792-C2EC514F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B7C3DE0-6742-4AFB-9E2C-B8C6780D6763}"/>
              </a:ext>
            </a:extLst>
          </p:cNvPr>
          <p:cNvSpPr txBox="1">
            <a:spLocks/>
          </p:cNvSpPr>
          <p:nvPr/>
        </p:nvSpPr>
        <p:spPr>
          <a:xfrm>
            <a:off x="1208447" y="3196287"/>
            <a:ext cx="9195681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67" dirty="0"/>
              <a:t>Einige Durchgänge haben horizontale und vertikale Balken, die über die relevanten Balken gelegt sind.</a:t>
            </a:r>
          </a:p>
          <a:p>
            <a:r>
              <a:rPr lang="de-DE" sz="2267" dirty="0"/>
              <a:t>Können Sie den einzigartig ausgerichteten Balken trotzdem sehen?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53697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23810"/>
            <a:ext cx="11844182" cy="1876531"/>
          </a:xfrm>
        </p:spPr>
        <p:txBody>
          <a:bodyPr>
            <a:noAutofit/>
          </a:bodyPr>
          <a:lstStyle/>
          <a:p>
            <a:endParaRPr lang="en-US" sz="2267" dirty="0"/>
          </a:p>
          <a:p>
            <a:endParaRPr lang="de-DE" sz="2267" dirty="0"/>
          </a:p>
          <a:p>
            <a:endParaRPr lang="en-US" sz="2267" dirty="0"/>
          </a:p>
          <a:p>
            <a:endParaRPr lang="de-DE" sz="2267" dirty="0">
              <a:latin typeface="+mj-lt"/>
            </a:endParaRPr>
          </a:p>
          <a:p>
            <a:r>
              <a:rPr lang="de-DE" sz="2267" dirty="0">
                <a:latin typeface="+mj-lt"/>
              </a:rPr>
              <a:t>Legen Sie Ihre beiden Zeigefinger auf die Umschalttasten, </a:t>
            </a:r>
          </a:p>
          <a:p>
            <a:r>
              <a:rPr lang="de-DE" sz="2267" dirty="0">
                <a:latin typeface="+mj-lt"/>
              </a:rPr>
              <a:t>und drücken Sie eine davon, um mit dem nächsten Durchgang fortzufahren.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8786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367</Words>
  <Application>Microsoft Office PowerPoint</Application>
  <PresentationFormat>Custom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Franziska Lohrmann</dc:creator>
  <cp:lastModifiedBy>Franziska Lohrmann</cp:lastModifiedBy>
  <cp:revision>34</cp:revision>
  <dcterms:created xsi:type="dcterms:W3CDTF">2024-06-10T11:09:39Z</dcterms:created>
  <dcterms:modified xsi:type="dcterms:W3CDTF">2024-07-15T14:13:48Z</dcterms:modified>
</cp:coreProperties>
</file>