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6551"/>
  </p:normalViewPr>
  <p:slideViewPr>
    <p:cSldViewPr snapToGrid="0" snapToObjects="1">
      <p:cViewPr varScale="1">
        <p:scale>
          <a:sx n="150" d="100"/>
          <a:sy n="150" d="100"/>
        </p:scale>
        <p:origin x="10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-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" sz="9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  <p:pic>
        <p:nvPicPr>
          <p:cNvPr id="16" name="Shape 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77200" y="4171175"/>
            <a:ext cx="1166800" cy="9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‹Nr.›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l="17668" t="21903" r="17681" b="21558"/>
          <a:stretch/>
        </p:blipFill>
        <p:spPr>
          <a:xfrm>
            <a:off x="2724250" y="769450"/>
            <a:ext cx="3694725" cy="26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685800" y="34621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Florian M., Philip H., Nino S.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Audio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185" y="1063362"/>
            <a:ext cx="6285626" cy="384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3756334" y="2394175"/>
            <a:ext cx="355200" cy="558300"/>
          </a:xfrm>
          <a:prstGeom prst="rect">
            <a:avLst/>
          </a:prstGeom>
          <a:solidFill>
            <a:srgbClr val="FF0000">
              <a:alpha val="29769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4915444" y="2394175"/>
            <a:ext cx="355200" cy="558300"/>
          </a:xfrm>
          <a:prstGeom prst="rect">
            <a:avLst/>
          </a:prstGeom>
          <a:solidFill>
            <a:srgbClr val="FF0000">
              <a:alpha val="29769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4746354" y="1449625"/>
            <a:ext cx="355200" cy="558300"/>
          </a:xfrm>
          <a:prstGeom prst="rect">
            <a:avLst/>
          </a:prstGeom>
          <a:solidFill>
            <a:srgbClr val="FF0000">
              <a:alpha val="29769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Problem section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Hardware Configuration (UART, MMCSD,…)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Understanding of concepts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MMU, context switch in detail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Weird behaviour of board (resets)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But there is work to do...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Strict separation of User/Kernel Layer 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System stability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handling of unexpected failures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Audio performance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use of buffer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Filesystem (FAT)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Driver management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Yield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700" y="2308000"/>
            <a:ext cx="3402599" cy="283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Project management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“kind of” SCRUM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Github issues - tasks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waffle.io - scrum task board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75" y="3019474"/>
            <a:ext cx="7448051" cy="15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User applications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Kernel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HAL</a:t>
            </a:r>
          </a:p>
        </p:txBody>
      </p:sp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 l="31266"/>
          <a:stretch/>
        </p:blipFill>
        <p:spPr>
          <a:xfrm>
            <a:off x="5174249" y="314924"/>
            <a:ext cx="3785476" cy="466604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/>
        </p:nvSpPr>
        <p:spPr>
          <a:xfrm rot="-5400000">
            <a:off x="4615950" y="1639500"/>
            <a:ext cx="1433099" cy="40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100" b="1"/>
              <a:t>Kernel mode</a:t>
            </a:r>
          </a:p>
        </p:txBody>
      </p:sp>
      <p:sp>
        <p:nvSpPr>
          <p:cNvPr id="54" name="Shape 54"/>
          <p:cNvSpPr txBox="1"/>
          <p:nvPr/>
        </p:nvSpPr>
        <p:spPr>
          <a:xfrm rot="-5400000">
            <a:off x="4644375" y="363150"/>
            <a:ext cx="1433099" cy="40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 b="1"/>
              <a:t>User mode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Scheduler</a:t>
            </a: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 l="13688" t="6724" b="14074"/>
          <a:stretch/>
        </p:blipFill>
        <p:spPr>
          <a:xfrm>
            <a:off x="994812" y="1063375"/>
            <a:ext cx="7154376" cy="368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Scheduler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Scheduling time: ~100 ms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Max Number of Processes: 8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Could be increased if necessary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Currently running processes: 1 to 3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Round Robin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IPC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Semaphore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Process state is set to </a:t>
            </a:r>
            <a:r>
              <a:rPr lang="en">
                <a:solidFill>
                  <a:srgbClr val="E69138"/>
                </a:solidFill>
              </a:rPr>
              <a:t>BLOCKED </a:t>
            </a:r>
            <a:r>
              <a:rPr lang="en">
                <a:solidFill>
                  <a:srgbClr val="000000"/>
                </a:solidFill>
              </a:rPr>
              <a:t>when semaphore is decreased (&lt; 0)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Process state is set back to </a:t>
            </a:r>
            <a:r>
              <a:rPr lang="en">
                <a:solidFill>
                  <a:srgbClr val="4A86E8"/>
                </a:solidFill>
              </a:rPr>
              <a:t>READY</a:t>
            </a:r>
            <a:r>
              <a:rPr lang="en"/>
              <a:t> when semaphore is increased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Process States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0" y="876250"/>
            <a:ext cx="5181600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MMU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Memory Regions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Direct/Virtual mapping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Problems: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Memory access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Data aborts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795" y="193789"/>
            <a:ext cx="3504718" cy="4743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795" y="193789"/>
            <a:ext cx="3504718" cy="474374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5915114" y="2334175"/>
            <a:ext cx="950700" cy="221699"/>
          </a:xfrm>
          <a:prstGeom prst="rect">
            <a:avLst/>
          </a:prstGeom>
          <a:solidFill>
            <a:srgbClr val="FF0000">
              <a:alpha val="338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200">
              <a:solidFill>
                <a:srgbClr val="FF0000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Loader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50115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 load a binary file from external data source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Currently working: Loading binary data from DDR0 (Kernel)</a:t>
            </a:r>
          </a:p>
        </p:txBody>
      </p:sp>
      <p:sp>
        <p:nvSpPr>
          <p:cNvPr id="94" name="Shape 94"/>
          <p:cNvSpPr/>
          <p:nvPr/>
        </p:nvSpPr>
        <p:spPr>
          <a:xfrm>
            <a:off x="5915125" y="4014850"/>
            <a:ext cx="950700" cy="579300"/>
          </a:xfrm>
          <a:prstGeom prst="rect">
            <a:avLst/>
          </a:prstGeom>
          <a:solidFill>
            <a:srgbClr val="FF0000">
              <a:alpha val="5923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Macintosh PowerPoint</Application>
  <PresentationFormat>Bildschirmpräsentation (16:9)</PresentationFormat>
  <Paragraphs>56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simple-light</vt:lpstr>
      <vt:lpstr>PowerPoint-Präsentation</vt:lpstr>
      <vt:lpstr>Project management</vt:lpstr>
      <vt:lpstr>Architecture</vt:lpstr>
      <vt:lpstr>Scheduler</vt:lpstr>
      <vt:lpstr>Scheduler</vt:lpstr>
      <vt:lpstr>IPC</vt:lpstr>
      <vt:lpstr>Process States</vt:lpstr>
      <vt:lpstr>MMU</vt:lpstr>
      <vt:lpstr>Loader</vt:lpstr>
      <vt:lpstr>Audio</vt:lpstr>
      <vt:lpstr>Problem section</vt:lpstr>
      <vt:lpstr>But there is work to do...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Florian MATHIS</cp:lastModifiedBy>
  <cp:revision>1</cp:revision>
  <dcterms:modified xsi:type="dcterms:W3CDTF">2015-07-29T17:54:01Z</dcterms:modified>
</cp:coreProperties>
</file>