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f33286620b44f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f33286620b44f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f33286620b44f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f33286620b44f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ELECTRIC GENERATOR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Florida Cishesa, Ife Alao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Torque Mechanism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26" y="1017721"/>
            <a:ext cx="3820973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 flipH="1">
            <a:off x="4736402" y="1408653"/>
            <a:ext cx="3821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 printed gears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 contact area to minimize force input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36700" y="449700"/>
            <a:ext cx="85206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Gear Ratio and Support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311675" y="1540350"/>
            <a:ext cx="3707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Pitch diameter: 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D= 2.5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d= 0.833 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Ratio: 1:</a:t>
            </a:r>
            <a:r>
              <a:rPr b="1" lang="en"/>
              <a:t>30</a:t>
            </a:r>
            <a:endParaRPr b="1"/>
          </a:p>
        </p:txBody>
      </p:sp>
      <p:sp>
        <p:nvSpPr>
          <p:cNvPr id="69" name="Google Shape;69;p15"/>
          <p:cNvSpPr txBox="1"/>
          <p:nvPr/>
        </p:nvSpPr>
        <p:spPr>
          <a:xfrm>
            <a:off x="3447750" y="1374100"/>
            <a:ext cx="209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2250" y="151250"/>
            <a:ext cx="4971751" cy="47174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24525" y="3097975"/>
            <a:ext cx="252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700" y="3498175"/>
            <a:ext cx="3782675" cy="12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