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F49"/>
    <a:srgbClr val="8A53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CA992-74BD-4273-9B96-C39D96D7E51D}" v="44" dt="2024-01-04T18:49:1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hleder Florian - s2210307082" userId="9f1839b1-f0b6-405f-b855-ca647b1c80de" providerId="ADAL" clId="{966CA992-74BD-4273-9B96-C39D96D7E51D}"/>
    <pc:docChg chg="undo custSel addSld delSld modSld sldOrd">
      <pc:chgData name="Muehleder Florian - s2210307082" userId="9f1839b1-f0b6-405f-b855-ca647b1c80de" providerId="ADAL" clId="{966CA992-74BD-4273-9B96-C39D96D7E51D}" dt="2024-01-04T18:49:12.534" v="630" actId="255"/>
      <pc:docMkLst>
        <pc:docMk/>
      </pc:docMkLst>
      <pc:sldChg chg="new del">
        <pc:chgData name="Muehleder Florian - s2210307082" userId="9f1839b1-f0b6-405f-b855-ca647b1c80de" providerId="ADAL" clId="{966CA992-74BD-4273-9B96-C39D96D7E51D}" dt="2024-01-04T16:06:31.422" v="9" actId="2696"/>
        <pc:sldMkLst>
          <pc:docMk/>
          <pc:sldMk cId="3109562516" sldId="256"/>
        </pc:sldMkLst>
      </pc:sldChg>
      <pc:sldChg chg="delSp modSp add del mod setBg delDesignElem">
        <pc:chgData name="Muehleder Florian - s2210307082" userId="9f1839b1-f0b6-405f-b855-ca647b1c80de" providerId="ADAL" clId="{966CA992-74BD-4273-9B96-C39D96D7E51D}" dt="2024-01-04T16:45:14.576" v="288" actId="2696"/>
        <pc:sldMkLst>
          <pc:docMk/>
          <pc:sldMk cId="1620725256" sldId="257"/>
        </pc:sldMkLst>
        <pc:spChg chg="del">
          <ac:chgData name="Muehleder Florian - s2210307082" userId="9f1839b1-f0b6-405f-b855-ca647b1c80de" providerId="ADAL" clId="{966CA992-74BD-4273-9B96-C39D96D7E51D}" dt="2024-01-04T16:12:08.911" v="29"/>
          <ac:spMkLst>
            <pc:docMk/>
            <pc:sldMk cId="1620725256" sldId="257"/>
            <ac:spMk id="12" creationId="{7B831B6F-405A-4B47-B9BB-5CA88F285844}"/>
          </ac:spMkLst>
        </pc:spChg>
        <pc:spChg chg="del">
          <ac:chgData name="Muehleder Florian - s2210307082" userId="9f1839b1-f0b6-405f-b855-ca647b1c80de" providerId="ADAL" clId="{966CA992-74BD-4273-9B96-C39D96D7E51D}" dt="2024-01-04T16:12:08.911" v="29"/>
          <ac:spMkLst>
            <pc:docMk/>
            <pc:sldMk cId="1620725256" sldId="257"/>
            <ac:spMk id="14" creationId="{953EE71A-6488-4203-A7C4-77102FD0DCCA}"/>
          </ac:spMkLst>
        </pc:spChg>
        <pc:picChg chg="mod">
          <ac:chgData name="Muehleder Florian - s2210307082" userId="9f1839b1-f0b6-405f-b855-ca647b1c80de" providerId="ADAL" clId="{966CA992-74BD-4273-9B96-C39D96D7E51D}" dt="2024-01-04T16:45:10.495" v="287" actId="1076"/>
          <ac:picMkLst>
            <pc:docMk/>
            <pc:sldMk cId="1620725256" sldId="257"/>
            <ac:picMk id="5" creationId="{675DB333-1B8B-47F7-2C4B-FCB713947769}"/>
          </ac:picMkLst>
        </pc:picChg>
      </pc:sldChg>
      <pc:sldChg chg="addSp delSp modSp new del mod ord setBg">
        <pc:chgData name="Muehleder Florian - s2210307082" userId="9f1839b1-f0b6-405f-b855-ca647b1c80de" providerId="ADAL" clId="{966CA992-74BD-4273-9B96-C39D96D7E51D}" dt="2024-01-04T16:12:06.256" v="24" actId="2696"/>
        <pc:sldMkLst>
          <pc:docMk/>
          <pc:sldMk cId="3688038179" sldId="257"/>
        </pc:sldMkLst>
        <pc:spChg chg="add del mod">
          <ac:chgData name="Muehleder Florian - s2210307082" userId="9f1839b1-f0b6-405f-b855-ca647b1c80de" providerId="ADAL" clId="{966CA992-74BD-4273-9B96-C39D96D7E51D}" dt="2024-01-04T16:07:31.859" v="17" actId="26606"/>
          <ac:spMkLst>
            <pc:docMk/>
            <pc:sldMk cId="3688038179" sldId="257"/>
            <ac:spMk id="2" creationId="{0DF9EE77-C82C-A78F-B831-D909849576FA}"/>
          </ac:spMkLst>
        </pc:spChg>
        <pc:spChg chg="del">
          <ac:chgData name="Muehleder Florian - s2210307082" userId="9f1839b1-f0b6-405f-b855-ca647b1c80de" providerId="ADAL" clId="{966CA992-74BD-4273-9B96-C39D96D7E51D}" dt="2024-01-04T16:06:50.636" v="10"/>
          <ac:spMkLst>
            <pc:docMk/>
            <pc:sldMk cId="3688038179" sldId="257"/>
            <ac:spMk id="3" creationId="{DB504720-9747-5D1C-5C78-497E210A4876}"/>
          </ac:spMkLst>
        </pc:spChg>
        <pc:spChg chg="add mod">
          <ac:chgData name="Muehleder Florian - s2210307082" userId="9f1839b1-f0b6-405f-b855-ca647b1c80de" providerId="ADAL" clId="{966CA992-74BD-4273-9B96-C39D96D7E51D}" dt="2024-01-04T16:07:33.840" v="20" actId="20577"/>
          <ac:spMkLst>
            <pc:docMk/>
            <pc:sldMk cId="3688038179" sldId="257"/>
            <ac:spMk id="7" creationId="{0DF9EE77-C82C-A78F-B831-D909849576FA}"/>
          </ac:spMkLst>
        </pc:spChg>
        <pc:spChg chg="add">
          <ac:chgData name="Muehleder Florian - s2210307082" userId="9f1839b1-f0b6-405f-b855-ca647b1c80de" providerId="ADAL" clId="{966CA992-74BD-4273-9B96-C39D96D7E51D}" dt="2024-01-04T16:07:31.859" v="17" actId="26606"/>
          <ac:spMkLst>
            <pc:docMk/>
            <pc:sldMk cId="3688038179" sldId="257"/>
            <ac:spMk id="9" creationId="{85BB2E37-1A7C-C410-1110-789B24839522}"/>
          </ac:spMkLst>
        </pc:spChg>
        <pc:spChg chg="add">
          <ac:chgData name="Muehleder Florian - s2210307082" userId="9f1839b1-f0b6-405f-b855-ca647b1c80de" providerId="ADAL" clId="{966CA992-74BD-4273-9B96-C39D96D7E51D}" dt="2024-01-04T16:07:31.859" v="17" actId="26606"/>
          <ac:spMkLst>
            <pc:docMk/>
            <pc:sldMk cId="3688038179" sldId="257"/>
            <ac:spMk id="12" creationId="{7B831B6F-405A-4B47-B9BB-5CA88F285844}"/>
          </ac:spMkLst>
        </pc:spChg>
        <pc:spChg chg="add">
          <ac:chgData name="Muehleder Florian - s2210307082" userId="9f1839b1-f0b6-405f-b855-ca647b1c80de" providerId="ADAL" clId="{966CA992-74BD-4273-9B96-C39D96D7E51D}" dt="2024-01-04T16:07:31.859" v="17" actId="26606"/>
          <ac:spMkLst>
            <pc:docMk/>
            <pc:sldMk cId="3688038179" sldId="257"/>
            <ac:spMk id="14" creationId="{953EE71A-6488-4203-A7C4-77102FD0DCCA}"/>
          </ac:spMkLst>
        </pc:spChg>
        <pc:picChg chg="add mod">
          <ac:chgData name="Muehleder Florian - s2210307082" userId="9f1839b1-f0b6-405f-b855-ca647b1c80de" providerId="ADAL" clId="{966CA992-74BD-4273-9B96-C39D96D7E51D}" dt="2024-01-04T16:11:53.866" v="22" actId="1076"/>
          <ac:picMkLst>
            <pc:docMk/>
            <pc:sldMk cId="3688038179" sldId="257"/>
            <ac:picMk id="5" creationId="{675DB333-1B8B-47F7-2C4B-FCB713947769}"/>
          </ac:picMkLst>
        </pc:picChg>
      </pc:sldChg>
      <pc:sldChg chg="addSp delSp modSp new mod setBg">
        <pc:chgData name="Muehleder Florian - s2210307082" userId="9f1839b1-f0b6-405f-b855-ca647b1c80de" providerId="ADAL" clId="{966CA992-74BD-4273-9B96-C39D96D7E51D}" dt="2024-01-04T16:52:40.501" v="612" actId="1076"/>
        <pc:sldMkLst>
          <pc:docMk/>
          <pc:sldMk cId="4154077633" sldId="258"/>
        </pc:sldMkLst>
        <pc:spChg chg="mod">
          <ac:chgData name="Muehleder Florian - s2210307082" userId="9f1839b1-f0b6-405f-b855-ca647b1c80de" providerId="ADAL" clId="{966CA992-74BD-4273-9B96-C39D96D7E51D}" dt="2024-01-04T16:52:40.501" v="612" actId="1076"/>
          <ac:spMkLst>
            <pc:docMk/>
            <pc:sldMk cId="4154077633" sldId="258"/>
            <ac:spMk id="2" creationId="{01B597DC-165B-9D8E-425D-3785AC4F7FD9}"/>
          </ac:spMkLst>
        </pc:spChg>
        <pc:spChg chg="add mod">
          <ac:chgData name="Muehleder Florian - s2210307082" userId="9f1839b1-f0b6-405f-b855-ca647b1c80de" providerId="ADAL" clId="{966CA992-74BD-4273-9B96-C39D96D7E51D}" dt="2024-01-04T16:17:02.066" v="77" actId="20577"/>
          <ac:spMkLst>
            <pc:docMk/>
            <pc:sldMk cId="4154077633" sldId="258"/>
            <ac:spMk id="5" creationId="{52F9C4B3-224F-4997-6C65-F8D0C19BEC04}"/>
          </ac:spMkLst>
        </pc:spChg>
        <pc:spChg chg="add del mod ord">
          <ac:chgData name="Muehleder Florian - s2210307082" userId="9f1839b1-f0b6-405f-b855-ca647b1c80de" providerId="ADAL" clId="{966CA992-74BD-4273-9B96-C39D96D7E51D}" dt="2024-01-04T16:27:09.077" v="127" actId="21"/>
          <ac:spMkLst>
            <pc:docMk/>
            <pc:sldMk cId="4154077633" sldId="258"/>
            <ac:spMk id="8" creationId="{8D84D79C-43F1-4A5F-471B-0E93CB814E12}"/>
          </ac:spMkLst>
        </pc:spChg>
        <pc:spChg chg="add del mod">
          <ac:chgData name="Muehleder Florian - s2210307082" userId="9f1839b1-f0b6-405f-b855-ca647b1c80de" providerId="ADAL" clId="{966CA992-74BD-4273-9B96-C39D96D7E51D}" dt="2024-01-04T16:29:23.776" v="140"/>
          <ac:spMkLst>
            <pc:docMk/>
            <pc:sldMk cId="4154077633" sldId="258"/>
            <ac:spMk id="19" creationId="{A01D3493-E7E5-CEF7-63E9-399DB9492A39}"/>
          </ac:spMkLst>
        </pc:spChg>
        <pc:spChg chg="add del mod ord">
          <ac:chgData name="Muehleder Florian - s2210307082" userId="9f1839b1-f0b6-405f-b855-ca647b1c80de" providerId="ADAL" clId="{966CA992-74BD-4273-9B96-C39D96D7E51D}" dt="2024-01-04T16:35:44.718" v="203" actId="21"/>
          <ac:spMkLst>
            <pc:docMk/>
            <pc:sldMk cId="4154077633" sldId="258"/>
            <ac:spMk id="30" creationId="{AC167B85-BAC2-9384-C737-7FA233AD563F}"/>
          </ac:spMkLst>
        </pc:spChg>
        <pc:spChg chg="add del mod ord">
          <ac:chgData name="Muehleder Florian - s2210307082" userId="9f1839b1-f0b6-405f-b855-ca647b1c80de" providerId="ADAL" clId="{966CA992-74BD-4273-9B96-C39D96D7E51D}" dt="2024-01-04T16:36:05.454" v="205" actId="21"/>
          <ac:spMkLst>
            <pc:docMk/>
            <pc:sldMk cId="4154077633" sldId="258"/>
            <ac:spMk id="31" creationId="{CD884830-CC1B-9329-668B-9ABA05ED9C5E}"/>
          </ac:spMkLst>
        </pc:spChg>
        <pc:spChg chg="add del">
          <ac:chgData name="Muehleder Florian - s2210307082" userId="9f1839b1-f0b6-405f-b855-ca647b1c80de" providerId="ADAL" clId="{966CA992-74BD-4273-9B96-C39D96D7E51D}" dt="2024-01-04T16:33:42.556" v="188" actId="11529"/>
          <ac:spMkLst>
            <pc:docMk/>
            <pc:sldMk cId="4154077633" sldId="258"/>
            <ac:spMk id="32" creationId="{C544BA6A-33C1-4979-8FB0-38909F6981C2}"/>
          </ac:spMkLst>
        </pc:spChg>
        <pc:spChg chg="add mod ord">
          <ac:chgData name="Muehleder Florian - s2210307082" userId="9f1839b1-f0b6-405f-b855-ca647b1c80de" providerId="ADAL" clId="{966CA992-74BD-4273-9B96-C39D96D7E51D}" dt="2024-01-04T16:39:15.509" v="283" actId="14861"/>
          <ac:spMkLst>
            <pc:docMk/>
            <pc:sldMk cId="4154077633" sldId="258"/>
            <ac:spMk id="34" creationId="{856B3F1A-FEFE-0BD7-612F-B8A7C0270389}"/>
          </ac:spMkLst>
        </pc:spChg>
        <pc:spChg chg="add mod ord">
          <ac:chgData name="Muehleder Florian - s2210307082" userId="9f1839b1-f0b6-405f-b855-ca647b1c80de" providerId="ADAL" clId="{966CA992-74BD-4273-9B96-C39D96D7E51D}" dt="2024-01-04T16:38:41.546" v="227" actId="167"/>
          <ac:spMkLst>
            <pc:docMk/>
            <pc:sldMk cId="4154077633" sldId="258"/>
            <ac:spMk id="35" creationId="{170ADBBC-6FE9-FBA1-8F87-EB34A147ABBC}"/>
          </ac:spMkLst>
        </pc:spChg>
        <pc:picChg chg="add del mod">
          <ac:chgData name="Muehleder Florian - s2210307082" userId="9f1839b1-f0b6-405f-b855-ca647b1c80de" providerId="ADAL" clId="{966CA992-74BD-4273-9B96-C39D96D7E51D}" dt="2024-01-04T16:25:59.686" v="113" actId="21"/>
          <ac:picMkLst>
            <pc:docMk/>
            <pc:sldMk cId="4154077633" sldId="258"/>
            <ac:picMk id="3" creationId="{1C3C4768-23CF-C4EF-2844-D07734C77FDE}"/>
          </ac:picMkLst>
        </pc:picChg>
        <pc:picChg chg="add del mod">
          <ac:chgData name="Muehleder Florian - s2210307082" userId="9f1839b1-f0b6-405f-b855-ca647b1c80de" providerId="ADAL" clId="{966CA992-74BD-4273-9B96-C39D96D7E51D}" dt="2024-01-04T16:15:39.360" v="38"/>
          <ac:picMkLst>
            <pc:docMk/>
            <pc:sldMk cId="4154077633" sldId="258"/>
            <ac:picMk id="4" creationId="{FB1F0691-A4A0-5517-B939-0F1A9CC6BF74}"/>
          </ac:picMkLst>
        </pc:picChg>
        <pc:picChg chg="add del mod">
          <ac:chgData name="Muehleder Florian - s2210307082" userId="9f1839b1-f0b6-405f-b855-ca647b1c80de" providerId="ADAL" clId="{966CA992-74BD-4273-9B96-C39D96D7E51D}" dt="2024-01-04T16:34:44.280" v="200" actId="21"/>
          <ac:picMkLst>
            <pc:docMk/>
            <pc:sldMk cId="4154077633" sldId="258"/>
            <ac:picMk id="33" creationId="{314408BD-67FF-457E-FCAC-9371E60204A6}"/>
          </ac:picMkLst>
        </pc:picChg>
        <pc:cxnChg chg="add del mod">
          <ac:chgData name="Muehleder Florian - s2210307082" userId="9f1839b1-f0b6-405f-b855-ca647b1c80de" providerId="ADAL" clId="{966CA992-74BD-4273-9B96-C39D96D7E51D}" dt="2024-01-04T16:28:10.150" v="134" actId="21"/>
          <ac:cxnSpMkLst>
            <pc:docMk/>
            <pc:sldMk cId="4154077633" sldId="258"/>
            <ac:cxnSpMk id="10" creationId="{CF48D5BD-943A-404A-F577-9E449926568F}"/>
          </ac:cxnSpMkLst>
        </pc:cxnChg>
        <pc:cxnChg chg="add del mod">
          <ac:chgData name="Muehleder Florian - s2210307082" userId="9f1839b1-f0b6-405f-b855-ca647b1c80de" providerId="ADAL" clId="{966CA992-74BD-4273-9B96-C39D96D7E51D}" dt="2024-01-04T16:29:19.880" v="137" actId="21"/>
          <ac:cxnSpMkLst>
            <pc:docMk/>
            <pc:sldMk cId="4154077633" sldId="258"/>
            <ac:cxnSpMk id="17" creationId="{E884C40E-00A2-911C-FEAF-32526D1A306B}"/>
          </ac:cxnSpMkLst>
        </pc:cxnChg>
        <pc:cxnChg chg="add del">
          <ac:chgData name="Muehleder Florian - s2210307082" userId="9f1839b1-f0b6-405f-b855-ca647b1c80de" providerId="ADAL" clId="{966CA992-74BD-4273-9B96-C39D96D7E51D}" dt="2024-01-04T16:30:11.796" v="147" actId="21"/>
          <ac:cxnSpMkLst>
            <pc:docMk/>
            <pc:sldMk cId="4154077633" sldId="258"/>
            <ac:cxnSpMk id="21" creationId="{8E5DD257-60B3-1087-44FB-3335168D13FB}"/>
          </ac:cxnSpMkLst>
        </pc:cxnChg>
        <pc:cxnChg chg="add del mod">
          <ac:chgData name="Muehleder Florian - s2210307082" userId="9f1839b1-f0b6-405f-b855-ca647b1c80de" providerId="ADAL" clId="{966CA992-74BD-4273-9B96-C39D96D7E51D}" dt="2024-01-04T16:30:12.745" v="148" actId="21"/>
          <ac:cxnSpMkLst>
            <pc:docMk/>
            <pc:sldMk cId="4154077633" sldId="258"/>
            <ac:cxnSpMk id="23" creationId="{BB3824C9-51E0-BE2B-F889-A9F7FAE7197B}"/>
          </ac:cxnSpMkLst>
        </pc:cxnChg>
        <pc:cxnChg chg="add del">
          <ac:chgData name="Muehleder Florian - s2210307082" userId="9f1839b1-f0b6-405f-b855-ca647b1c80de" providerId="ADAL" clId="{966CA992-74BD-4273-9B96-C39D96D7E51D}" dt="2024-01-04T16:30:13.851" v="149" actId="21"/>
          <ac:cxnSpMkLst>
            <pc:docMk/>
            <pc:sldMk cId="4154077633" sldId="258"/>
            <ac:cxnSpMk id="27" creationId="{EEBC2DCE-F6D6-3ACA-A711-82E33E53C494}"/>
          </ac:cxnSpMkLst>
        </pc:cxnChg>
        <pc:cxnChg chg="add del">
          <ac:chgData name="Muehleder Florian - s2210307082" userId="9f1839b1-f0b6-405f-b855-ca647b1c80de" providerId="ADAL" clId="{966CA992-74BD-4273-9B96-C39D96D7E51D}" dt="2024-01-04T16:31:45.694" v="168" actId="21"/>
          <ac:cxnSpMkLst>
            <pc:docMk/>
            <pc:sldMk cId="4154077633" sldId="258"/>
            <ac:cxnSpMk id="29" creationId="{1C24D17E-6711-4F6A-1DF9-AA50EA77AC1C}"/>
          </ac:cxnSpMkLst>
        </pc:cxnChg>
      </pc:sldChg>
      <pc:sldChg chg="new del">
        <pc:chgData name="Muehleder Florian - s2210307082" userId="9f1839b1-f0b6-405f-b855-ca647b1c80de" providerId="ADAL" clId="{966CA992-74BD-4273-9B96-C39D96D7E51D}" dt="2024-01-04T16:46:03.463" v="295" actId="2696"/>
        <pc:sldMkLst>
          <pc:docMk/>
          <pc:sldMk cId="1819974191" sldId="259"/>
        </pc:sldMkLst>
      </pc:sldChg>
      <pc:sldChg chg="addSp modSp new mod modAnim">
        <pc:chgData name="Muehleder Florian - s2210307082" userId="9f1839b1-f0b6-405f-b855-ca647b1c80de" providerId="ADAL" clId="{966CA992-74BD-4273-9B96-C39D96D7E51D}" dt="2024-01-04T16:53:47.893" v="623"/>
        <pc:sldMkLst>
          <pc:docMk/>
          <pc:sldMk cId="2500524112" sldId="259"/>
        </pc:sldMkLst>
        <pc:spChg chg="mod">
          <ac:chgData name="Muehleder Florian - s2210307082" userId="9f1839b1-f0b6-405f-b855-ca647b1c80de" providerId="ADAL" clId="{966CA992-74BD-4273-9B96-C39D96D7E51D}" dt="2024-01-04T16:46:38.450" v="328" actId="255"/>
          <ac:spMkLst>
            <pc:docMk/>
            <pc:sldMk cId="2500524112" sldId="259"/>
            <ac:spMk id="2" creationId="{313287CD-C715-F258-CFB1-C4F0299CCAEC}"/>
          </ac:spMkLst>
        </pc:spChg>
        <pc:spChg chg="mod">
          <ac:chgData name="Muehleder Florian - s2210307082" userId="9f1839b1-f0b6-405f-b855-ca647b1c80de" providerId="ADAL" clId="{966CA992-74BD-4273-9B96-C39D96D7E51D}" dt="2024-01-04T16:49:59.036" v="530" actId="1076"/>
          <ac:spMkLst>
            <pc:docMk/>
            <pc:sldMk cId="2500524112" sldId="259"/>
            <ac:spMk id="3" creationId="{147E01DE-FD51-D843-B828-3D46FA061645}"/>
          </ac:spMkLst>
        </pc:spChg>
        <pc:picChg chg="add mod">
          <ac:chgData name="Muehleder Florian - s2210307082" userId="9f1839b1-f0b6-405f-b855-ca647b1c80de" providerId="ADAL" clId="{966CA992-74BD-4273-9B96-C39D96D7E51D}" dt="2024-01-04T16:47:48.182" v="385" actId="14100"/>
          <ac:picMkLst>
            <pc:docMk/>
            <pc:sldMk cId="2500524112" sldId="259"/>
            <ac:picMk id="5" creationId="{D4FE5DC2-8F68-B87F-691B-8D03E24410A3}"/>
          </ac:picMkLst>
        </pc:picChg>
      </pc:sldChg>
      <pc:sldChg chg="add del">
        <pc:chgData name="Muehleder Florian - s2210307082" userId="9f1839b1-f0b6-405f-b855-ca647b1c80de" providerId="ADAL" clId="{966CA992-74BD-4273-9B96-C39D96D7E51D}" dt="2024-01-04T16:50:04.742" v="532" actId="2696"/>
        <pc:sldMkLst>
          <pc:docMk/>
          <pc:sldMk cId="4144410142" sldId="260"/>
        </pc:sldMkLst>
      </pc:sldChg>
      <pc:sldChg chg="modSp add mod">
        <pc:chgData name="Muehleder Florian - s2210307082" userId="9f1839b1-f0b6-405f-b855-ca647b1c80de" providerId="ADAL" clId="{966CA992-74BD-4273-9B96-C39D96D7E51D}" dt="2024-01-04T16:50:38.171" v="544" actId="20577"/>
        <pc:sldMkLst>
          <pc:docMk/>
          <pc:sldMk cId="735057010" sldId="261"/>
        </pc:sldMkLst>
        <pc:spChg chg="mod">
          <ac:chgData name="Muehleder Florian - s2210307082" userId="9f1839b1-f0b6-405f-b855-ca647b1c80de" providerId="ADAL" clId="{966CA992-74BD-4273-9B96-C39D96D7E51D}" dt="2024-01-04T16:50:13.151" v="542" actId="20577"/>
          <ac:spMkLst>
            <pc:docMk/>
            <pc:sldMk cId="735057010" sldId="261"/>
            <ac:spMk id="2" creationId="{313287CD-C715-F258-CFB1-C4F0299CCAEC}"/>
          </ac:spMkLst>
        </pc:spChg>
        <pc:spChg chg="mod">
          <ac:chgData name="Muehleder Florian - s2210307082" userId="9f1839b1-f0b6-405f-b855-ca647b1c80de" providerId="ADAL" clId="{966CA992-74BD-4273-9B96-C39D96D7E51D}" dt="2024-01-04T16:50:38.171" v="544" actId="20577"/>
          <ac:spMkLst>
            <pc:docMk/>
            <pc:sldMk cId="735057010" sldId="261"/>
            <ac:spMk id="3" creationId="{147E01DE-FD51-D843-B828-3D46FA061645}"/>
          </ac:spMkLst>
        </pc:spChg>
      </pc:sldChg>
      <pc:sldChg chg="addSp delSp modSp add del mod">
        <pc:chgData name="Muehleder Florian - s2210307082" userId="9f1839b1-f0b6-405f-b855-ca647b1c80de" providerId="ADAL" clId="{966CA992-74BD-4273-9B96-C39D96D7E51D}" dt="2024-01-04T16:52:28.117" v="611" actId="2696"/>
        <pc:sldMkLst>
          <pc:docMk/>
          <pc:sldMk cId="1243095947" sldId="262"/>
        </pc:sldMkLst>
        <pc:spChg chg="del mod">
          <ac:chgData name="Muehleder Florian - s2210307082" userId="9f1839b1-f0b6-405f-b855-ca647b1c80de" providerId="ADAL" clId="{966CA992-74BD-4273-9B96-C39D96D7E51D}" dt="2024-01-04T16:51:13.489" v="579" actId="21"/>
          <ac:spMkLst>
            <pc:docMk/>
            <pc:sldMk cId="1243095947" sldId="262"/>
            <ac:spMk id="3" creationId="{147E01DE-FD51-D843-B828-3D46FA061645}"/>
          </ac:spMkLst>
        </pc:spChg>
        <pc:spChg chg="add mod">
          <ac:chgData name="Muehleder Florian - s2210307082" userId="9f1839b1-f0b6-405f-b855-ca647b1c80de" providerId="ADAL" clId="{966CA992-74BD-4273-9B96-C39D96D7E51D}" dt="2024-01-04T16:51:09.442" v="578"/>
          <ac:spMkLst>
            <pc:docMk/>
            <pc:sldMk cId="1243095947" sldId="262"/>
            <ac:spMk id="4" creationId="{498D3287-B769-7A08-F22A-21060164F8E3}"/>
          </ac:spMkLst>
        </pc:spChg>
        <pc:spChg chg="add mod">
          <ac:chgData name="Muehleder Florian - s2210307082" userId="9f1839b1-f0b6-405f-b855-ca647b1c80de" providerId="ADAL" clId="{966CA992-74BD-4273-9B96-C39D96D7E51D}" dt="2024-01-04T16:51:09.442" v="578"/>
          <ac:spMkLst>
            <pc:docMk/>
            <pc:sldMk cId="1243095947" sldId="262"/>
            <ac:spMk id="6" creationId="{DFC56DFB-4560-C7B6-688F-52497F3C2B45}"/>
          </ac:spMkLst>
        </pc:spChg>
      </pc:sldChg>
      <pc:sldChg chg="addSp delSp modSp new mod ord modAnim">
        <pc:chgData name="Muehleder Florian - s2210307082" userId="9f1839b1-f0b6-405f-b855-ca647b1c80de" providerId="ADAL" clId="{966CA992-74BD-4273-9B96-C39D96D7E51D}" dt="2024-01-04T18:49:12.534" v="630" actId="255"/>
        <pc:sldMkLst>
          <pc:docMk/>
          <pc:sldMk cId="3188758522" sldId="263"/>
        </pc:sldMkLst>
        <pc:spChg chg="mod">
          <ac:chgData name="Muehleder Florian - s2210307082" userId="9f1839b1-f0b6-405f-b855-ca647b1c80de" providerId="ADAL" clId="{966CA992-74BD-4273-9B96-C39D96D7E51D}" dt="2024-01-04T16:52:13.717" v="606" actId="20577"/>
          <ac:spMkLst>
            <pc:docMk/>
            <pc:sldMk cId="3188758522" sldId="263"/>
            <ac:spMk id="2" creationId="{900F08AE-DEC6-ACA6-346F-7E442F78F6F6}"/>
          </ac:spMkLst>
        </pc:spChg>
        <pc:spChg chg="mod">
          <ac:chgData name="Muehleder Florian - s2210307082" userId="9f1839b1-f0b6-405f-b855-ca647b1c80de" providerId="ADAL" clId="{966CA992-74BD-4273-9B96-C39D96D7E51D}" dt="2024-01-04T18:49:07.011" v="629" actId="255"/>
          <ac:spMkLst>
            <pc:docMk/>
            <pc:sldMk cId="3188758522" sldId="263"/>
            <ac:spMk id="3" creationId="{7C1ABD26-C866-0B17-26D1-C4D3AECA44EF}"/>
          </ac:spMkLst>
        </pc:spChg>
        <pc:spChg chg="mod">
          <ac:chgData name="Muehleder Florian - s2210307082" userId="9f1839b1-f0b6-405f-b855-ca647b1c80de" providerId="ADAL" clId="{966CA992-74BD-4273-9B96-C39D96D7E51D}" dt="2024-01-04T18:49:12.534" v="630" actId="255"/>
          <ac:spMkLst>
            <pc:docMk/>
            <pc:sldMk cId="3188758522" sldId="263"/>
            <ac:spMk id="5" creationId="{1438CAE9-9EC6-C81B-93B2-5CBF9D0725C5}"/>
          </ac:spMkLst>
        </pc:spChg>
        <pc:picChg chg="add del mod">
          <ac:chgData name="Muehleder Florian - s2210307082" userId="9f1839b1-f0b6-405f-b855-ca647b1c80de" providerId="ADAL" clId="{966CA992-74BD-4273-9B96-C39D96D7E51D}" dt="2024-01-04T16:53:03.468" v="615" actId="21"/>
          <ac:picMkLst>
            <pc:docMk/>
            <pc:sldMk cId="3188758522" sldId="263"/>
            <ac:picMk id="7" creationId="{47F0B09D-6AF2-4754-9977-5D05CE5DF3E6}"/>
          </ac:picMkLst>
        </pc:picChg>
        <pc:picChg chg="add del mod">
          <ac:chgData name="Muehleder Florian - s2210307082" userId="9f1839b1-f0b6-405f-b855-ca647b1c80de" providerId="ADAL" clId="{966CA992-74BD-4273-9B96-C39D96D7E51D}" dt="2024-01-04T16:53:02.836" v="614" actId="21"/>
          <ac:picMkLst>
            <pc:docMk/>
            <pc:sldMk cId="3188758522" sldId="263"/>
            <ac:picMk id="8" creationId="{E4219AE6-9BB2-5A75-5C6F-8653C9E3D0A9}"/>
          </ac:picMkLst>
        </pc:picChg>
        <pc:picChg chg="add mod">
          <ac:chgData name="Muehleder Florian - s2210307082" userId="9f1839b1-f0b6-405f-b855-ca647b1c80de" providerId="ADAL" clId="{966CA992-74BD-4273-9B96-C39D96D7E51D}" dt="2024-01-04T16:53:06.866" v="616"/>
          <ac:picMkLst>
            <pc:docMk/>
            <pc:sldMk cId="3188758522" sldId="263"/>
            <ac:picMk id="9" creationId="{4A6DD005-6F1E-1480-2FF1-483B8D1A56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761D4-3B6F-062C-AC00-0884C8B1E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5B579F-516B-7CA5-1AB2-A335F9D9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60B430-E197-6762-79D4-C2F0FC30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152C4-B28F-9208-5B17-240DA7A1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FE439-410E-10ED-16CC-B00F5504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21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C2CDB-84B7-4610-1D29-62126EA5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ABA1F6-1A11-3867-8E57-8B639041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8F289-5B48-87FC-F490-86457EB6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AD664-F095-A5F9-D7A6-0E0BA937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2B0B7-3D39-993A-2598-E5C24CC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86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034C25-41DC-4EB7-D51A-A7D2FDC9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05F40-1985-BF13-ABEC-BF8FEFCB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C8DB4-E1E2-4EBD-B843-1AAEE4F6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3663-172B-E9D2-9763-6B649D43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60EF0-E3F9-3AA1-50D3-F66E845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59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646DB-2574-A06F-D61A-C33D93F8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024F3-B817-4486-E2C2-D2E9F559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046E08-66BB-2B7D-D4E8-EA570195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AF8A3-AF19-5F6C-0ACB-1EB3644D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C52DE-7AFE-50F9-F113-4F770D31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8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FDC41-F6D7-79EE-310D-305FA37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0207-6F68-AF9C-4F58-38FBFF51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EC05F-B267-B835-62FC-6822BF00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3FC28-5AED-FA54-FE42-F83B01C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81F38-3A55-BB29-EEFC-CF0305F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7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D08E8-0D0D-A31A-9B97-B5AC5C73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6CFC6-59FD-9D75-3822-862FA5EA5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320ACA-9DAE-34A4-DCE6-3E17163F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8BE584-AD9D-3E24-EDD1-6AA96227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87390-4171-8615-6BE3-D937EECC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F9F8F5-F933-327F-52CD-48967640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46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5E7CB-CE2C-FE82-B96E-8EF6687C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6A602C-EB61-4BCB-2D2B-7359B950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11A89-535D-8ADE-8867-FFD93524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0136E4-ABE2-9F04-DFD0-E57178F1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517B2E-338D-B157-F7DD-A3EE120F6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934622-5B2B-7156-50E8-5BBE941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60C9A-D1D4-FBB7-E3D0-2D23649B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3962A6-35D4-861F-35C4-CCA2892B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7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7CB8-337A-2AC0-7EAC-F979355E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7E7B8-8BDB-D4A0-BCB4-6C7D61C7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EADD5-190A-B55D-D39A-9D6A25C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C8342-80B5-6F7C-8015-1E2A5D18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8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BDC505-FC51-F597-AB40-8BA6B990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C5938-D927-4CAD-3424-16B6DB37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36D59-0E91-09F7-395C-F68B92E2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02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BF379-35CB-0E17-1591-63EA8AAC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A9494-C80A-0B2F-4862-FE9F8455E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54E46E-46CB-4B4C-8DD9-1DFF5CCB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19A7DA-F4FB-274E-CB08-1FB30843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CEC3F-B19B-C39D-301A-9FD3FAF2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AE026-C420-E37F-ED91-26538E62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573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2C914-DA84-8258-B5D4-A38C99D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2A0F3C-75B3-BD30-DC2A-6C56A7F0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14BB0-B978-2E48-63CB-32C52F80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54D29-6EFE-DF1E-D95E-3ABB9E77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71655-8A26-88B9-3267-EABFBBA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211FF0-EE97-E9B2-E9F2-0BE09C08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99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24BBC0-5859-8782-3871-9114624A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7A65C2-53FF-7239-5809-7C93CF79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A4181-1907-01AF-01B1-E2F54854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46B4-5B22-4203-BE7C-100431579AF3}" type="datetimeFigureOut">
              <a:rPr lang="de-AT" smtClean="0"/>
              <a:t>04.01.2024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B0813-6AC8-C92F-1A7D-CD732B790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015BA-829F-A131-6CD3-6657BEE3C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BACC-7E9B-43BA-9A6B-B8C24ECCD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1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5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170ADBBC-6FE9-FBA1-8F87-EB34A147ABBC}"/>
              </a:ext>
            </a:extLst>
          </p:cNvPr>
          <p:cNvSpPr/>
          <p:nvPr/>
        </p:nvSpPr>
        <p:spPr>
          <a:xfrm>
            <a:off x="0" y="0"/>
            <a:ext cx="2247900" cy="6858000"/>
          </a:xfrm>
          <a:prstGeom prst="rect">
            <a:avLst/>
          </a:prstGeom>
          <a:solidFill>
            <a:srgbClr val="F3DF49"/>
          </a:solidFill>
          <a:ln>
            <a:solidFill>
              <a:srgbClr val="F3DF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856B3F1A-FEFE-0BD7-612F-B8A7C0270389}"/>
              </a:ext>
            </a:extLst>
          </p:cNvPr>
          <p:cNvSpPr/>
          <p:nvPr/>
        </p:nvSpPr>
        <p:spPr>
          <a:xfrm>
            <a:off x="0" y="0"/>
            <a:ext cx="6883400" cy="6858000"/>
          </a:xfrm>
          <a:prstGeom prst="flowChartInputOutput">
            <a:avLst/>
          </a:prstGeom>
          <a:solidFill>
            <a:srgbClr val="F3DF49"/>
          </a:solidFill>
          <a:ln>
            <a:solidFill>
              <a:srgbClr val="F3DF49"/>
            </a:solidFill>
          </a:ln>
          <a:effectLst>
            <a:outerShdw blurRad="12700" dist="38100" algn="l" rotWithShape="0">
              <a:srgbClr val="FFFF00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B597DC-165B-9D8E-425D-3785AC4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AT" sz="16000" b="1" dirty="0">
                <a:latin typeface="Roboto Lt" pitchFamily="2" charset="0"/>
                <a:ea typeface="Roboto Lt" pitchFamily="2" charset="0"/>
              </a:rPr>
              <a:t>JS </a:t>
            </a:r>
            <a:r>
              <a:rPr lang="de-AT" sz="16000" b="1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X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2F9C4B3-224F-4997-6C65-F8D0C19BEC04}"/>
              </a:ext>
            </a:extLst>
          </p:cNvPr>
          <p:cNvSpPr txBox="1">
            <a:spLocks/>
          </p:cNvSpPr>
          <p:nvPr/>
        </p:nvSpPr>
        <p:spPr>
          <a:xfrm>
            <a:off x="345460" y="5402413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ontserrat SemiBold" panose="00000700000000000000" pitchFamily="2" charset="0"/>
              </a:rPr>
              <a:t>WDP WS 23/24</a:t>
            </a:r>
            <a:br>
              <a:rPr lang="en-US" sz="1600" dirty="0">
                <a:latin typeface="Montserrat SemiBold" panose="00000700000000000000" pitchFamily="2" charset="0"/>
              </a:rPr>
            </a:br>
            <a:r>
              <a:rPr lang="en-US" sz="1600" dirty="0">
                <a:latin typeface="Montserrat SemiBold" panose="00000700000000000000" pitchFamily="2" charset="0"/>
              </a:rPr>
              <a:t>Florian und Jonas Mühleder</a:t>
            </a:r>
            <a:br>
              <a:rPr lang="en-US" sz="1600" dirty="0">
                <a:latin typeface="Montserrat SemiBold" panose="00000700000000000000" pitchFamily="2" charset="0"/>
              </a:rPr>
            </a:br>
            <a:r>
              <a:rPr lang="en-US" sz="1200" dirty="0" err="1">
                <a:latin typeface="Montserrat SemiBold" panose="00000700000000000000" pitchFamily="2" charset="0"/>
              </a:rPr>
              <a:t>Hagenberg</a:t>
            </a:r>
            <a:br>
              <a:rPr lang="en-US" sz="1200" dirty="0">
                <a:latin typeface="Montserrat SemiBold" panose="00000700000000000000" pitchFamily="2" charset="0"/>
              </a:rPr>
            </a:br>
            <a:r>
              <a:rPr lang="en-US" sz="1200" dirty="0">
                <a:latin typeface="Montserrat SemiBold" panose="00000700000000000000" pitchFamily="2" charset="0"/>
              </a:rPr>
              <a:t>31.01.2024</a:t>
            </a:r>
          </a:p>
        </p:txBody>
      </p:sp>
    </p:spTree>
    <p:extLst>
      <p:ext uri="{BB962C8B-B14F-4D97-AF65-F5344CB8AC3E}">
        <p14:creationId xmlns:p14="http://schemas.microsoft.com/office/powerpoint/2010/main" val="41540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287CD-C715-F258-CFB1-C4F0299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b="1" dirty="0">
                <a:latin typeface="Roboto" pitchFamily="2" charset="0"/>
                <a:ea typeface="Roboto" pitchFamily="2" charset="0"/>
              </a:rPr>
              <a:t>Was ist JSX?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E01DE-FD51-D843-B828-3D46FA06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9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>
                <a:latin typeface="Roboto Lt" pitchFamily="2" charset="0"/>
                <a:ea typeface="Roboto Lt" pitchFamily="2" charset="0"/>
              </a:rPr>
              <a:t>Syntaxerweiterung für JavaScript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dirty="0">
                <a:latin typeface="Roboto Lt" pitchFamily="2" charset="0"/>
                <a:ea typeface="Roboto Lt" pitchFamily="2" charset="0"/>
              </a:rPr>
              <a:t>Wurde 2011 von Facebook entwickelt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dirty="0">
                <a:latin typeface="Roboto Lt" pitchFamily="2" charset="0"/>
                <a:ea typeface="Roboto Lt" pitchFamily="2" charset="0"/>
              </a:rPr>
              <a:t>Ermöglicht HMTL ähnlichen Code innerhalb von JS zu schreiben</a:t>
            </a:r>
          </a:p>
          <a:p>
            <a:pPr marL="0" indent="0">
              <a:buNone/>
            </a:pPr>
            <a:endParaRPr lang="de-AT" sz="32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Grafik 4" descr="Ein Bild, das Grafiken, Schrift, Screenshot, Text enthält.&#10;&#10;Automatisch generierte Beschreibung">
            <a:extLst>
              <a:ext uri="{FF2B5EF4-FFF2-40B4-BE49-F238E27FC236}">
                <a16:creationId xmlns:a16="http://schemas.microsoft.com/office/drawing/2014/main" id="{D4FE5DC2-8F68-B87F-691B-8D03E244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10380"/>
            <a:ext cx="799322" cy="7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287CD-C715-F258-CFB1-C4F0299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b="1" dirty="0">
                <a:latin typeface="Roboto" pitchFamily="2" charset="0"/>
                <a:ea typeface="Roboto" pitchFamily="2" charset="0"/>
              </a:rPr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E01DE-FD51-D843-B828-3D46FA06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9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32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Grafik 4" descr="Ein Bild, das Grafiken, Schrift, Screenshot, Text enthält.&#10;&#10;Automatisch generierte Beschreibung">
            <a:extLst>
              <a:ext uri="{FF2B5EF4-FFF2-40B4-BE49-F238E27FC236}">
                <a16:creationId xmlns:a16="http://schemas.microsoft.com/office/drawing/2014/main" id="{D4FE5DC2-8F68-B87F-691B-8D03E244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10380"/>
            <a:ext cx="799322" cy="7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F08AE-DEC6-ACA6-346F-7E442F7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b="1" dirty="0">
                <a:latin typeface="Roboto" pitchFamily="2" charset="0"/>
                <a:ea typeface="Roboto" pitchFamily="2" charset="0"/>
              </a:rPr>
              <a:t>Vorteile und Nachteile</a:t>
            </a:r>
            <a:endParaRPr lang="de-AT" sz="4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ABD26-C866-0B17-26D1-C4D3AECA4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3200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5D078-4DFD-6C51-8A59-0C700FE599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38CAE9-9EC6-C81B-93B2-5CBF9D072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AT" sz="3200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F945DA-F4E0-7DDD-1280-88C43E8400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9" name="Grafik 8" descr="Ein Bild, das Grafiken, Schrift, Screenshot, Text enthält.&#10;&#10;Automatisch generierte Beschreibung">
            <a:extLst>
              <a:ext uri="{FF2B5EF4-FFF2-40B4-BE49-F238E27FC236}">
                <a16:creationId xmlns:a16="http://schemas.microsoft.com/office/drawing/2014/main" id="{4A6DD005-6F1E-1480-2FF1-483B8D1A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2" y="5810380"/>
            <a:ext cx="799322" cy="7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 SemiBold</vt:lpstr>
      <vt:lpstr>Roboto</vt:lpstr>
      <vt:lpstr>Roboto Lt</vt:lpstr>
      <vt:lpstr>Office</vt:lpstr>
      <vt:lpstr>JS X</vt:lpstr>
      <vt:lpstr>Was ist JSX?</vt:lpstr>
      <vt:lpstr>Grundlagen</vt:lpstr>
      <vt:lpstr>Vorteile und Nachteile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</dc:title>
  <dc:creator>Muehleder Florian - s2210307082</dc:creator>
  <cp:lastModifiedBy>Muehleder Florian - s2210307082</cp:lastModifiedBy>
  <cp:revision>1</cp:revision>
  <dcterms:created xsi:type="dcterms:W3CDTF">2024-01-04T16:04:44Z</dcterms:created>
  <dcterms:modified xsi:type="dcterms:W3CDTF">2024-01-04T18:49:15Z</dcterms:modified>
</cp:coreProperties>
</file>