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493581-5A95-0427-A109-02E1784676BD}" v="39" dt="2024-04-24T18:01:47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CoolWeather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24454" y="6107402"/>
            <a:ext cx="3567546" cy="755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Сделано </a:t>
            </a:r>
            <a:r>
              <a:rPr lang="ru-RU" dirty="0" err="1"/>
              <a:t>савелелем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BAFE5-96E6-E006-DA75-593FC582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D29E5C-6209-CD33-7F8B-8AA32EE4F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4702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CoolWeather</vt:lpstr>
      <vt:lpstr>Как работает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31</cp:revision>
  <dcterms:created xsi:type="dcterms:W3CDTF">2024-04-24T18:00:33Z</dcterms:created>
  <dcterms:modified xsi:type="dcterms:W3CDTF">2024-04-24T18:02:10Z</dcterms:modified>
</cp:coreProperties>
</file>