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720" y="309278"/>
            <a:ext cx="3431424" cy="669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A6A6A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A6A6A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A6A6A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60455" y="3012559"/>
            <a:ext cx="7386955" cy="6950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A6A6A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424227" y="9482963"/>
            <a:ext cx="1476375" cy="476250"/>
          </a:xfrm>
          <a:custGeom>
            <a:avLst/>
            <a:gdLst/>
            <a:ahLst/>
            <a:cxnLst/>
            <a:rect l="l" t="t" r="r" b="b"/>
            <a:pathLst>
              <a:path w="1476375" h="476250">
                <a:moveTo>
                  <a:pt x="413321" y="224802"/>
                </a:moveTo>
                <a:lnTo>
                  <a:pt x="409790" y="178079"/>
                </a:lnTo>
                <a:lnTo>
                  <a:pt x="399465" y="137236"/>
                </a:lnTo>
                <a:lnTo>
                  <a:pt x="383044" y="102095"/>
                </a:lnTo>
                <a:lnTo>
                  <a:pt x="334225" y="48247"/>
                </a:lnTo>
                <a:lnTo>
                  <a:pt x="301726" y="28638"/>
                </a:lnTo>
                <a:lnTo>
                  <a:pt x="301752" y="229158"/>
                </a:lnTo>
                <a:lnTo>
                  <a:pt x="301663" y="228206"/>
                </a:lnTo>
                <a:lnTo>
                  <a:pt x="301561" y="229158"/>
                </a:lnTo>
                <a:lnTo>
                  <a:pt x="296494" y="278841"/>
                </a:lnTo>
                <a:lnTo>
                  <a:pt x="281698" y="319874"/>
                </a:lnTo>
                <a:lnTo>
                  <a:pt x="258000" y="351409"/>
                </a:lnTo>
                <a:lnTo>
                  <a:pt x="226288" y="373634"/>
                </a:lnTo>
                <a:lnTo>
                  <a:pt x="187413" y="386740"/>
                </a:lnTo>
                <a:lnTo>
                  <a:pt x="142138" y="390817"/>
                </a:lnTo>
                <a:lnTo>
                  <a:pt x="132397" y="390817"/>
                </a:lnTo>
                <a:lnTo>
                  <a:pt x="122466" y="390626"/>
                </a:lnTo>
                <a:lnTo>
                  <a:pt x="113195" y="389966"/>
                </a:lnTo>
                <a:lnTo>
                  <a:pt x="105359" y="388734"/>
                </a:lnTo>
                <a:lnTo>
                  <a:pt x="105359" y="84810"/>
                </a:lnTo>
                <a:lnTo>
                  <a:pt x="113487" y="83286"/>
                </a:lnTo>
                <a:lnTo>
                  <a:pt x="124180" y="81965"/>
                </a:lnTo>
                <a:lnTo>
                  <a:pt x="137452" y="81013"/>
                </a:lnTo>
                <a:lnTo>
                  <a:pt x="153314" y="80632"/>
                </a:lnTo>
                <a:lnTo>
                  <a:pt x="196113" y="84620"/>
                </a:lnTo>
                <a:lnTo>
                  <a:pt x="232498" y="96685"/>
                </a:lnTo>
                <a:lnTo>
                  <a:pt x="283603" y="145503"/>
                </a:lnTo>
                <a:lnTo>
                  <a:pt x="297078" y="182537"/>
                </a:lnTo>
                <a:lnTo>
                  <a:pt x="301663" y="227291"/>
                </a:lnTo>
                <a:lnTo>
                  <a:pt x="301675" y="80632"/>
                </a:lnTo>
                <a:lnTo>
                  <a:pt x="301675" y="28613"/>
                </a:lnTo>
                <a:lnTo>
                  <a:pt x="298221" y="26403"/>
                </a:lnTo>
                <a:lnTo>
                  <a:pt x="255231" y="11391"/>
                </a:lnTo>
                <a:lnTo>
                  <a:pt x="203657" y="2755"/>
                </a:lnTo>
                <a:lnTo>
                  <a:pt x="142138" y="0"/>
                </a:lnTo>
                <a:lnTo>
                  <a:pt x="103162" y="660"/>
                </a:lnTo>
                <a:lnTo>
                  <a:pt x="65913" y="2565"/>
                </a:lnTo>
                <a:lnTo>
                  <a:pt x="31140" y="5791"/>
                </a:lnTo>
                <a:lnTo>
                  <a:pt x="0" y="10350"/>
                </a:lnTo>
                <a:lnTo>
                  <a:pt x="0" y="466039"/>
                </a:lnTo>
                <a:lnTo>
                  <a:pt x="21882" y="468604"/>
                </a:lnTo>
                <a:lnTo>
                  <a:pt x="49098" y="470789"/>
                </a:lnTo>
                <a:lnTo>
                  <a:pt x="81762" y="472313"/>
                </a:lnTo>
                <a:lnTo>
                  <a:pt x="119976" y="472884"/>
                </a:lnTo>
                <a:lnTo>
                  <a:pt x="172897" y="470598"/>
                </a:lnTo>
                <a:lnTo>
                  <a:pt x="221513" y="463575"/>
                </a:lnTo>
                <a:lnTo>
                  <a:pt x="265264" y="451700"/>
                </a:lnTo>
                <a:lnTo>
                  <a:pt x="303669" y="434886"/>
                </a:lnTo>
                <a:lnTo>
                  <a:pt x="336334" y="413042"/>
                </a:lnTo>
                <a:lnTo>
                  <a:pt x="382562" y="355968"/>
                </a:lnTo>
                <a:lnTo>
                  <a:pt x="398995" y="318541"/>
                </a:lnTo>
                <a:lnTo>
                  <a:pt x="409600" y="274853"/>
                </a:lnTo>
                <a:lnTo>
                  <a:pt x="413004" y="229158"/>
                </a:lnTo>
                <a:lnTo>
                  <a:pt x="413067" y="228206"/>
                </a:lnTo>
                <a:lnTo>
                  <a:pt x="413143" y="227291"/>
                </a:lnTo>
                <a:lnTo>
                  <a:pt x="413321" y="224802"/>
                </a:lnTo>
                <a:close/>
              </a:path>
              <a:path w="1476375" h="476250">
                <a:moveTo>
                  <a:pt x="775246" y="468134"/>
                </a:moveTo>
                <a:lnTo>
                  <a:pt x="774204" y="445528"/>
                </a:lnTo>
                <a:lnTo>
                  <a:pt x="773341" y="419976"/>
                </a:lnTo>
                <a:lnTo>
                  <a:pt x="772668" y="391490"/>
                </a:lnTo>
                <a:lnTo>
                  <a:pt x="772388" y="359956"/>
                </a:lnTo>
                <a:lnTo>
                  <a:pt x="772388" y="130975"/>
                </a:lnTo>
                <a:lnTo>
                  <a:pt x="667029" y="130975"/>
                </a:lnTo>
                <a:lnTo>
                  <a:pt x="667029" y="331647"/>
                </a:lnTo>
                <a:lnTo>
                  <a:pt x="666737" y="338112"/>
                </a:lnTo>
                <a:lnTo>
                  <a:pt x="645058" y="378853"/>
                </a:lnTo>
                <a:lnTo>
                  <a:pt x="610095" y="390918"/>
                </a:lnTo>
                <a:lnTo>
                  <a:pt x="585927" y="385495"/>
                </a:lnTo>
                <a:lnTo>
                  <a:pt x="569302" y="369925"/>
                </a:lnTo>
                <a:lnTo>
                  <a:pt x="559752" y="345236"/>
                </a:lnTo>
                <a:lnTo>
                  <a:pt x="556704" y="312280"/>
                </a:lnTo>
                <a:lnTo>
                  <a:pt x="556704" y="130975"/>
                </a:lnTo>
                <a:lnTo>
                  <a:pt x="451434" y="130975"/>
                </a:lnTo>
                <a:lnTo>
                  <a:pt x="451434" y="328891"/>
                </a:lnTo>
                <a:lnTo>
                  <a:pt x="457161" y="384175"/>
                </a:lnTo>
                <a:lnTo>
                  <a:pt x="473405" y="425577"/>
                </a:lnTo>
                <a:lnTo>
                  <a:pt x="498716" y="454075"/>
                </a:lnTo>
                <a:lnTo>
                  <a:pt x="531672" y="470509"/>
                </a:lnTo>
                <a:lnTo>
                  <a:pt x="570738" y="475818"/>
                </a:lnTo>
                <a:lnTo>
                  <a:pt x="611238" y="470128"/>
                </a:lnTo>
                <a:lnTo>
                  <a:pt x="641616" y="455879"/>
                </a:lnTo>
                <a:lnTo>
                  <a:pt x="663206" y="437934"/>
                </a:lnTo>
                <a:lnTo>
                  <a:pt x="676770" y="420547"/>
                </a:lnTo>
                <a:lnTo>
                  <a:pt x="678865" y="420547"/>
                </a:lnTo>
                <a:lnTo>
                  <a:pt x="683742" y="468134"/>
                </a:lnTo>
                <a:lnTo>
                  <a:pt x="775246" y="468134"/>
                </a:lnTo>
                <a:close/>
              </a:path>
              <a:path w="1476375" h="476250">
                <a:moveTo>
                  <a:pt x="1165364" y="296316"/>
                </a:moveTo>
                <a:lnTo>
                  <a:pt x="1161351" y="254723"/>
                </a:lnTo>
                <a:lnTo>
                  <a:pt x="1149311" y="217487"/>
                </a:lnTo>
                <a:lnTo>
                  <a:pt x="1104138" y="159372"/>
                </a:lnTo>
                <a:lnTo>
                  <a:pt x="1055890" y="134480"/>
                </a:lnTo>
                <a:lnTo>
                  <a:pt x="1055890" y="299262"/>
                </a:lnTo>
                <a:lnTo>
                  <a:pt x="1051217" y="340677"/>
                </a:lnTo>
                <a:lnTo>
                  <a:pt x="1037844" y="372681"/>
                </a:lnTo>
                <a:lnTo>
                  <a:pt x="1016635" y="393293"/>
                </a:lnTo>
                <a:lnTo>
                  <a:pt x="988555" y="400608"/>
                </a:lnTo>
                <a:lnTo>
                  <a:pt x="987882" y="400608"/>
                </a:lnTo>
                <a:lnTo>
                  <a:pt x="958456" y="392912"/>
                </a:lnTo>
                <a:lnTo>
                  <a:pt x="936967" y="371729"/>
                </a:lnTo>
                <a:lnTo>
                  <a:pt x="923785" y="339813"/>
                </a:lnTo>
                <a:lnTo>
                  <a:pt x="919302" y="299935"/>
                </a:lnTo>
                <a:lnTo>
                  <a:pt x="923124" y="262890"/>
                </a:lnTo>
                <a:lnTo>
                  <a:pt x="935253" y="230403"/>
                </a:lnTo>
                <a:lnTo>
                  <a:pt x="956741" y="207327"/>
                </a:lnTo>
                <a:lnTo>
                  <a:pt x="988644" y="198589"/>
                </a:lnTo>
                <a:lnTo>
                  <a:pt x="1019314" y="207327"/>
                </a:lnTo>
                <a:lnTo>
                  <a:pt x="1040130" y="230314"/>
                </a:lnTo>
                <a:lnTo>
                  <a:pt x="1052068" y="262610"/>
                </a:lnTo>
                <a:lnTo>
                  <a:pt x="1055890" y="299262"/>
                </a:lnTo>
                <a:lnTo>
                  <a:pt x="1055890" y="134480"/>
                </a:lnTo>
                <a:lnTo>
                  <a:pt x="1034884" y="127546"/>
                </a:lnTo>
                <a:lnTo>
                  <a:pt x="992759" y="123278"/>
                </a:lnTo>
                <a:lnTo>
                  <a:pt x="948143" y="127457"/>
                </a:lnTo>
                <a:lnTo>
                  <a:pt x="908786" y="139611"/>
                </a:lnTo>
                <a:lnTo>
                  <a:pt x="875258" y="159270"/>
                </a:lnTo>
                <a:lnTo>
                  <a:pt x="827976" y="218821"/>
                </a:lnTo>
                <a:lnTo>
                  <a:pt x="815467" y="257670"/>
                </a:lnTo>
                <a:lnTo>
                  <a:pt x="811174" y="301828"/>
                </a:lnTo>
                <a:lnTo>
                  <a:pt x="815657" y="345808"/>
                </a:lnTo>
                <a:lnTo>
                  <a:pt x="828548" y="383984"/>
                </a:lnTo>
                <a:lnTo>
                  <a:pt x="875830" y="441540"/>
                </a:lnTo>
                <a:lnTo>
                  <a:pt x="945565" y="471741"/>
                </a:lnTo>
                <a:lnTo>
                  <a:pt x="987209" y="475627"/>
                </a:lnTo>
                <a:lnTo>
                  <a:pt x="1025423" y="472122"/>
                </a:lnTo>
                <a:lnTo>
                  <a:pt x="1095159" y="443725"/>
                </a:lnTo>
                <a:lnTo>
                  <a:pt x="1145781" y="385597"/>
                </a:lnTo>
                <a:lnTo>
                  <a:pt x="1160208" y="344944"/>
                </a:lnTo>
                <a:lnTo>
                  <a:pt x="1165364" y="296316"/>
                </a:lnTo>
                <a:close/>
              </a:path>
              <a:path w="1476375" h="476250">
                <a:moveTo>
                  <a:pt x="1476184" y="136385"/>
                </a:moveTo>
                <a:lnTo>
                  <a:pt x="1475879" y="136385"/>
                </a:lnTo>
                <a:lnTo>
                  <a:pt x="1458137" y="130975"/>
                </a:lnTo>
                <a:lnTo>
                  <a:pt x="1437982" y="126796"/>
                </a:lnTo>
                <a:lnTo>
                  <a:pt x="1416862" y="124231"/>
                </a:lnTo>
                <a:lnTo>
                  <a:pt x="1395755" y="123367"/>
                </a:lnTo>
                <a:lnTo>
                  <a:pt x="1345323" y="128117"/>
                </a:lnTo>
                <a:lnTo>
                  <a:pt x="1302143" y="141706"/>
                </a:lnTo>
                <a:lnTo>
                  <a:pt x="1266418" y="162877"/>
                </a:lnTo>
                <a:lnTo>
                  <a:pt x="1238338" y="190703"/>
                </a:lnTo>
                <a:lnTo>
                  <a:pt x="1218082" y="224040"/>
                </a:lnTo>
                <a:lnTo>
                  <a:pt x="1205763" y="261747"/>
                </a:lnTo>
                <a:lnTo>
                  <a:pt x="1201661" y="302679"/>
                </a:lnTo>
                <a:lnTo>
                  <a:pt x="1205865" y="345706"/>
                </a:lnTo>
                <a:lnTo>
                  <a:pt x="1218082" y="383413"/>
                </a:lnTo>
                <a:lnTo>
                  <a:pt x="1264602" y="441058"/>
                </a:lnTo>
                <a:lnTo>
                  <a:pt x="1297749" y="459968"/>
                </a:lnTo>
                <a:lnTo>
                  <a:pt x="1336814" y="471639"/>
                </a:lnTo>
                <a:lnTo>
                  <a:pt x="1381239" y="475627"/>
                </a:lnTo>
                <a:lnTo>
                  <a:pt x="1410373" y="474395"/>
                </a:lnTo>
                <a:lnTo>
                  <a:pt x="1458607" y="466039"/>
                </a:lnTo>
                <a:lnTo>
                  <a:pt x="1462506" y="393573"/>
                </a:lnTo>
                <a:lnTo>
                  <a:pt x="1462544" y="392811"/>
                </a:lnTo>
                <a:lnTo>
                  <a:pt x="1462671" y="390626"/>
                </a:lnTo>
                <a:lnTo>
                  <a:pt x="1463103" y="382562"/>
                </a:lnTo>
                <a:lnTo>
                  <a:pt x="1450492" y="387210"/>
                </a:lnTo>
                <a:lnTo>
                  <a:pt x="1436357" y="390626"/>
                </a:lnTo>
                <a:lnTo>
                  <a:pt x="1420495" y="392811"/>
                </a:lnTo>
                <a:lnTo>
                  <a:pt x="1402727" y="393573"/>
                </a:lnTo>
                <a:lnTo>
                  <a:pt x="1366532" y="387400"/>
                </a:lnTo>
                <a:lnTo>
                  <a:pt x="1337017" y="369265"/>
                </a:lnTo>
                <a:lnTo>
                  <a:pt x="1317053" y="339445"/>
                </a:lnTo>
                <a:lnTo>
                  <a:pt x="1309687" y="298411"/>
                </a:lnTo>
                <a:lnTo>
                  <a:pt x="1315808" y="260426"/>
                </a:lnTo>
                <a:lnTo>
                  <a:pt x="1334046" y="230505"/>
                </a:lnTo>
                <a:lnTo>
                  <a:pt x="1362798" y="210934"/>
                </a:lnTo>
                <a:lnTo>
                  <a:pt x="1400530" y="203911"/>
                </a:lnTo>
                <a:lnTo>
                  <a:pt x="1419733" y="204762"/>
                </a:lnTo>
                <a:lnTo>
                  <a:pt x="1435785" y="207048"/>
                </a:lnTo>
                <a:lnTo>
                  <a:pt x="1448968" y="210362"/>
                </a:lnTo>
                <a:lnTo>
                  <a:pt x="1459560" y="214261"/>
                </a:lnTo>
                <a:lnTo>
                  <a:pt x="1461770" y="203911"/>
                </a:lnTo>
                <a:lnTo>
                  <a:pt x="1476184" y="136385"/>
                </a:lnTo>
                <a:close/>
              </a:path>
            </a:pathLst>
          </a:custGeom>
          <a:solidFill>
            <a:srgbClr val="FEB5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998288" y="9523087"/>
            <a:ext cx="353695" cy="439420"/>
          </a:xfrm>
          <a:custGeom>
            <a:avLst/>
            <a:gdLst/>
            <a:ahLst/>
            <a:cxnLst/>
            <a:rect l="l" t="t" r="r" b="b"/>
            <a:pathLst>
              <a:path w="353694" h="439420">
                <a:moveTo>
                  <a:pt x="173164" y="439061"/>
                </a:moveTo>
                <a:lnTo>
                  <a:pt x="129254" y="435292"/>
                </a:lnTo>
                <a:lnTo>
                  <a:pt x="91154" y="423862"/>
                </a:lnTo>
                <a:lnTo>
                  <a:pt x="33813" y="376713"/>
                </a:lnTo>
                <a:lnTo>
                  <a:pt x="15240" y="340423"/>
                </a:lnTo>
                <a:lnTo>
                  <a:pt x="3905" y="295275"/>
                </a:lnTo>
                <a:lnTo>
                  <a:pt x="0" y="242220"/>
                </a:lnTo>
                <a:lnTo>
                  <a:pt x="0" y="0"/>
                </a:lnTo>
                <a:lnTo>
                  <a:pt x="98107" y="0"/>
                </a:lnTo>
                <a:lnTo>
                  <a:pt x="98107" y="248602"/>
                </a:lnTo>
                <a:lnTo>
                  <a:pt x="103251" y="297465"/>
                </a:lnTo>
                <a:lnTo>
                  <a:pt x="118395" y="332517"/>
                </a:lnTo>
                <a:lnTo>
                  <a:pt x="142875" y="353663"/>
                </a:lnTo>
                <a:lnTo>
                  <a:pt x="176212" y="360711"/>
                </a:lnTo>
                <a:lnTo>
                  <a:pt x="325847" y="360711"/>
                </a:lnTo>
                <a:lnTo>
                  <a:pt x="317849" y="375570"/>
                </a:lnTo>
                <a:lnTo>
                  <a:pt x="291369" y="403479"/>
                </a:lnTo>
                <a:lnTo>
                  <a:pt x="258127" y="423291"/>
                </a:lnTo>
                <a:lnTo>
                  <a:pt x="218598" y="435102"/>
                </a:lnTo>
                <a:lnTo>
                  <a:pt x="173164" y="439061"/>
                </a:lnTo>
                <a:close/>
              </a:path>
              <a:path w="353694" h="439420">
                <a:moveTo>
                  <a:pt x="325847" y="360711"/>
                </a:moveTo>
                <a:lnTo>
                  <a:pt x="176212" y="360711"/>
                </a:lnTo>
                <a:lnTo>
                  <a:pt x="210216" y="353949"/>
                </a:lnTo>
                <a:lnTo>
                  <a:pt x="235077" y="333279"/>
                </a:lnTo>
                <a:lnTo>
                  <a:pt x="250412" y="298323"/>
                </a:lnTo>
                <a:lnTo>
                  <a:pt x="255651" y="248602"/>
                </a:lnTo>
                <a:lnTo>
                  <a:pt x="255651" y="0"/>
                </a:lnTo>
                <a:lnTo>
                  <a:pt x="353282" y="0"/>
                </a:lnTo>
                <a:lnTo>
                  <a:pt x="353282" y="242220"/>
                </a:lnTo>
                <a:lnTo>
                  <a:pt x="349186" y="295084"/>
                </a:lnTo>
                <a:lnTo>
                  <a:pt x="337280" y="339471"/>
                </a:lnTo>
                <a:lnTo>
                  <a:pt x="325847" y="360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400316" y="9516032"/>
            <a:ext cx="342900" cy="447675"/>
          </a:xfrm>
          <a:custGeom>
            <a:avLst/>
            <a:gdLst/>
            <a:ahLst/>
            <a:cxnLst/>
            <a:rect l="l" t="t" r="r" b="b"/>
            <a:pathLst>
              <a:path w="342900" h="447675">
                <a:moveTo>
                  <a:pt x="226366" y="447292"/>
                </a:moveTo>
                <a:lnTo>
                  <a:pt x="179262" y="443949"/>
                </a:lnTo>
                <a:lnTo>
                  <a:pt x="137498" y="434111"/>
                </a:lnTo>
                <a:lnTo>
                  <a:pt x="101264" y="418447"/>
                </a:lnTo>
                <a:lnTo>
                  <a:pt x="45197" y="371454"/>
                </a:lnTo>
                <a:lnTo>
                  <a:pt x="11346" y="307269"/>
                </a:lnTo>
                <a:lnTo>
                  <a:pt x="2860" y="270018"/>
                </a:lnTo>
                <a:lnTo>
                  <a:pt x="0" y="230093"/>
                </a:lnTo>
                <a:lnTo>
                  <a:pt x="3814" y="183196"/>
                </a:lnTo>
                <a:lnTo>
                  <a:pt x="14684" y="141456"/>
                </a:lnTo>
                <a:lnTo>
                  <a:pt x="32133" y="104683"/>
                </a:lnTo>
                <a:lnTo>
                  <a:pt x="55399" y="73259"/>
                </a:lnTo>
                <a:lnTo>
                  <a:pt x="83814" y="47279"/>
                </a:lnTo>
                <a:lnTo>
                  <a:pt x="116616" y="26839"/>
                </a:lnTo>
                <a:lnTo>
                  <a:pt x="153422" y="12034"/>
                </a:lnTo>
                <a:lnTo>
                  <a:pt x="193470" y="3056"/>
                </a:lnTo>
                <a:lnTo>
                  <a:pt x="236092" y="0"/>
                </a:lnTo>
                <a:lnTo>
                  <a:pt x="271659" y="1719"/>
                </a:lnTo>
                <a:lnTo>
                  <a:pt x="301790" y="6303"/>
                </a:lnTo>
                <a:lnTo>
                  <a:pt x="325724" y="12512"/>
                </a:lnTo>
                <a:lnTo>
                  <a:pt x="342506" y="19293"/>
                </a:lnTo>
                <a:lnTo>
                  <a:pt x="322577" y="97042"/>
                </a:lnTo>
                <a:lnTo>
                  <a:pt x="306272" y="91025"/>
                </a:lnTo>
                <a:lnTo>
                  <a:pt x="287106" y="85867"/>
                </a:lnTo>
                <a:lnTo>
                  <a:pt x="265175" y="82333"/>
                </a:lnTo>
                <a:lnTo>
                  <a:pt x="240574" y="80996"/>
                </a:lnTo>
                <a:lnTo>
                  <a:pt x="196426" y="86631"/>
                </a:lnTo>
                <a:lnTo>
                  <a:pt x="158475" y="103632"/>
                </a:lnTo>
                <a:lnTo>
                  <a:pt x="128821" y="132191"/>
                </a:lnTo>
                <a:lnTo>
                  <a:pt x="109560" y="172307"/>
                </a:lnTo>
                <a:lnTo>
                  <a:pt x="102694" y="224171"/>
                </a:lnTo>
                <a:lnTo>
                  <a:pt x="108701" y="272215"/>
                </a:lnTo>
                <a:lnTo>
                  <a:pt x="126246" y="311662"/>
                </a:lnTo>
                <a:lnTo>
                  <a:pt x="154661" y="340985"/>
                </a:lnTo>
                <a:lnTo>
                  <a:pt x="193184" y="359419"/>
                </a:lnTo>
                <a:lnTo>
                  <a:pt x="241051" y="365819"/>
                </a:lnTo>
                <a:lnTo>
                  <a:pt x="263554" y="364673"/>
                </a:lnTo>
                <a:lnTo>
                  <a:pt x="285676" y="361616"/>
                </a:lnTo>
                <a:lnTo>
                  <a:pt x="305891" y="357127"/>
                </a:lnTo>
                <a:lnTo>
                  <a:pt x="322577" y="351683"/>
                </a:lnTo>
                <a:lnTo>
                  <a:pt x="337357" y="428094"/>
                </a:lnTo>
                <a:lnTo>
                  <a:pt x="319812" y="434876"/>
                </a:lnTo>
                <a:lnTo>
                  <a:pt x="294830" y="441084"/>
                </a:lnTo>
                <a:lnTo>
                  <a:pt x="263363" y="445573"/>
                </a:lnTo>
                <a:lnTo>
                  <a:pt x="226366" y="447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03861" y="9418435"/>
            <a:ext cx="104774" cy="10477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378731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078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078" y="0"/>
                </a:lnTo>
                <a:lnTo>
                  <a:pt x="305078" y="304514"/>
                </a:lnTo>
                <a:close/>
              </a:path>
            </a:pathLst>
          </a:custGeom>
          <a:solidFill>
            <a:srgbClr val="7B40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1783217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D583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187704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0"/>
                </a:moveTo>
                <a:lnTo>
                  <a:pt x="0" y="0"/>
                </a:lnTo>
                <a:lnTo>
                  <a:pt x="0" y="304514"/>
                </a:lnTo>
                <a:lnTo>
                  <a:pt x="305173" y="304514"/>
                </a:lnTo>
                <a:lnTo>
                  <a:pt x="305173" y="0"/>
                </a:lnTo>
                <a:close/>
              </a:path>
            </a:pathLst>
          </a:custGeom>
          <a:solidFill>
            <a:srgbClr val="BD0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2592190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B9C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2996676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0"/>
                </a:moveTo>
                <a:lnTo>
                  <a:pt x="0" y="0"/>
                </a:lnTo>
                <a:lnTo>
                  <a:pt x="0" y="304514"/>
                </a:lnTo>
                <a:lnTo>
                  <a:pt x="305078" y="304514"/>
                </a:lnTo>
                <a:lnTo>
                  <a:pt x="30507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3401161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2B3D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805743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078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078" y="0"/>
                </a:lnTo>
                <a:lnTo>
                  <a:pt x="305078" y="304514"/>
                </a:lnTo>
                <a:close/>
              </a:path>
            </a:pathLst>
          </a:custGeom>
          <a:solidFill>
            <a:srgbClr val="2B90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210230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44A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4614717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34A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202" y="527081"/>
            <a:ext cx="3396816" cy="661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A6A6A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2874" y="2859608"/>
            <a:ext cx="15223490" cy="5554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.png"/><Relationship Id="rId4" Type="http://schemas.openxmlformats.org/officeDocument/2006/relationships/image" Target="../media/image24.jpg"/><Relationship Id="rId5" Type="http://schemas.openxmlformats.org/officeDocument/2006/relationships/image" Target="../media/image25.png"/><Relationship Id="rId6" Type="http://schemas.openxmlformats.org/officeDocument/2006/relationships/image" Target="../media/image2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618809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078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078" y="0"/>
                  </a:lnTo>
                  <a:lnTo>
                    <a:pt x="305078" y="304514"/>
                  </a:lnTo>
                  <a:close/>
                </a:path>
              </a:pathLst>
            </a:custGeom>
            <a:solidFill>
              <a:srgbClr val="7B40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023295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173" y="0"/>
                  </a:lnTo>
                  <a:lnTo>
                    <a:pt x="305173" y="304514"/>
                  </a:lnTo>
                  <a:close/>
                </a:path>
              </a:pathLst>
            </a:custGeom>
            <a:solidFill>
              <a:srgbClr val="D583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427782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0"/>
                  </a:moveTo>
                  <a:lnTo>
                    <a:pt x="0" y="0"/>
                  </a:lnTo>
                  <a:lnTo>
                    <a:pt x="0" y="304514"/>
                  </a:lnTo>
                  <a:lnTo>
                    <a:pt x="305173" y="304514"/>
                  </a:lnTo>
                  <a:lnTo>
                    <a:pt x="305173" y="0"/>
                  </a:lnTo>
                  <a:close/>
                </a:path>
              </a:pathLst>
            </a:custGeom>
            <a:solidFill>
              <a:srgbClr val="BD0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832268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173" y="0"/>
                  </a:lnTo>
                  <a:lnTo>
                    <a:pt x="305173" y="304514"/>
                  </a:lnTo>
                  <a:close/>
                </a:path>
              </a:pathLst>
            </a:custGeom>
            <a:solidFill>
              <a:srgbClr val="B9C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236754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0"/>
                  </a:moveTo>
                  <a:lnTo>
                    <a:pt x="0" y="0"/>
                  </a:lnTo>
                  <a:lnTo>
                    <a:pt x="0" y="304514"/>
                  </a:lnTo>
                  <a:lnTo>
                    <a:pt x="305078" y="304514"/>
                  </a:lnTo>
                  <a:lnTo>
                    <a:pt x="30507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641240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173" y="0"/>
                  </a:lnTo>
                  <a:lnTo>
                    <a:pt x="305173" y="304514"/>
                  </a:lnTo>
                  <a:close/>
                </a:path>
              </a:pathLst>
            </a:custGeom>
            <a:solidFill>
              <a:srgbClr val="2B3D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045821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078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078" y="0"/>
                  </a:lnTo>
                  <a:lnTo>
                    <a:pt x="305078" y="304514"/>
                  </a:lnTo>
                  <a:close/>
                </a:path>
              </a:pathLst>
            </a:custGeom>
            <a:solidFill>
              <a:srgbClr val="2B90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450307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173" y="0"/>
                  </a:lnTo>
                  <a:lnTo>
                    <a:pt x="305173" y="304514"/>
                  </a:lnTo>
                  <a:close/>
                </a:path>
              </a:pathLst>
            </a:custGeom>
            <a:solidFill>
              <a:srgbClr val="44A6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854794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173" y="0"/>
                  </a:lnTo>
                  <a:lnTo>
                    <a:pt x="305173" y="304514"/>
                  </a:lnTo>
                  <a:close/>
                </a:path>
              </a:pathLst>
            </a:custGeom>
            <a:solidFill>
              <a:srgbClr val="34A3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631980" y="5544296"/>
              <a:ext cx="9726930" cy="48895"/>
            </a:xfrm>
            <a:custGeom>
              <a:avLst/>
              <a:gdLst/>
              <a:ahLst/>
              <a:cxnLst/>
              <a:rect l="l" t="t" r="r" b="b"/>
              <a:pathLst>
                <a:path w="9726930" h="48895">
                  <a:moveTo>
                    <a:pt x="9702451" y="48513"/>
                  </a:moveTo>
                  <a:lnTo>
                    <a:pt x="24288" y="48513"/>
                  </a:lnTo>
                  <a:lnTo>
                    <a:pt x="14859" y="46577"/>
                  </a:lnTo>
                  <a:lnTo>
                    <a:pt x="7143" y="41338"/>
                  </a:lnTo>
                  <a:lnTo>
                    <a:pt x="1905" y="33623"/>
                  </a:lnTo>
                  <a:lnTo>
                    <a:pt x="0" y="24193"/>
                  </a:lnTo>
                  <a:lnTo>
                    <a:pt x="1905" y="14763"/>
                  </a:lnTo>
                  <a:lnTo>
                    <a:pt x="7143" y="7143"/>
                  </a:lnTo>
                  <a:lnTo>
                    <a:pt x="14763" y="1905"/>
                  </a:lnTo>
                  <a:lnTo>
                    <a:pt x="24193" y="0"/>
                  </a:lnTo>
                  <a:lnTo>
                    <a:pt x="9702923" y="0"/>
                  </a:lnTo>
                  <a:lnTo>
                    <a:pt x="9712351" y="1905"/>
                  </a:lnTo>
                  <a:lnTo>
                    <a:pt x="9712020" y="1905"/>
                  </a:lnTo>
                  <a:lnTo>
                    <a:pt x="9719659" y="7143"/>
                  </a:lnTo>
                  <a:lnTo>
                    <a:pt x="9724833" y="14763"/>
                  </a:lnTo>
                  <a:lnTo>
                    <a:pt x="9726843" y="24193"/>
                  </a:lnTo>
                  <a:lnTo>
                    <a:pt x="9724833" y="33623"/>
                  </a:lnTo>
                  <a:lnTo>
                    <a:pt x="9719595" y="41338"/>
                  </a:lnTo>
                  <a:lnTo>
                    <a:pt x="9711879" y="46577"/>
                  </a:lnTo>
                  <a:lnTo>
                    <a:pt x="9702451" y="485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631980" y="4593236"/>
              <a:ext cx="9726295" cy="951230"/>
            </a:xfrm>
            <a:custGeom>
              <a:avLst/>
              <a:gdLst/>
              <a:ahLst/>
              <a:cxnLst/>
              <a:rect l="l" t="t" r="r" b="b"/>
              <a:pathLst>
                <a:path w="9726294" h="951229">
                  <a:moveTo>
                    <a:pt x="9726078" y="951060"/>
                  </a:moveTo>
                  <a:lnTo>
                    <a:pt x="0" y="951060"/>
                  </a:lnTo>
                  <a:lnTo>
                    <a:pt x="0" y="0"/>
                  </a:lnTo>
                  <a:lnTo>
                    <a:pt x="9726078" y="0"/>
                  </a:lnTo>
                  <a:lnTo>
                    <a:pt x="9726078" y="951060"/>
                  </a:lnTo>
                  <a:close/>
                </a:path>
              </a:pathLst>
            </a:custGeom>
            <a:solidFill>
              <a:srgbClr val="FEB5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107936" y="8212086"/>
              <a:ext cx="3162300" cy="790575"/>
            </a:xfrm>
            <a:custGeom>
              <a:avLst/>
              <a:gdLst/>
              <a:ahLst/>
              <a:cxnLst/>
              <a:rect l="l" t="t" r="r" b="b"/>
              <a:pathLst>
                <a:path w="3162300" h="790575">
                  <a:moveTo>
                    <a:pt x="676211" y="372846"/>
                  </a:moveTo>
                  <a:lnTo>
                    <a:pt x="673214" y="315633"/>
                  </a:lnTo>
                  <a:lnTo>
                    <a:pt x="664451" y="264414"/>
                  </a:lnTo>
                  <a:lnTo>
                    <a:pt x="650265" y="218084"/>
                  </a:lnTo>
                  <a:lnTo>
                    <a:pt x="631024" y="176530"/>
                  </a:lnTo>
                  <a:lnTo>
                    <a:pt x="607123" y="139674"/>
                  </a:lnTo>
                  <a:lnTo>
                    <a:pt x="578942" y="107403"/>
                  </a:lnTo>
                  <a:lnTo>
                    <a:pt x="546760" y="79743"/>
                  </a:lnTo>
                  <a:lnTo>
                    <a:pt x="514197" y="57823"/>
                  </a:lnTo>
                  <a:lnTo>
                    <a:pt x="493522" y="47345"/>
                  </a:lnTo>
                  <a:lnTo>
                    <a:pt x="493369" y="47256"/>
                  </a:lnTo>
                  <a:lnTo>
                    <a:pt x="493509" y="57823"/>
                  </a:lnTo>
                  <a:lnTo>
                    <a:pt x="493534" y="378866"/>
                  </a:lnTo>
                  <a:lnTo>
                    <a:pt x="493445" y="377469"/>
                  </a:lnTo>
                  <a:lnTo>
                    <a:pt x="493356" y="378866"/>
                  </a:lnTo>
                  <a:lnTo>
                    <a:pt x="490385" y="429742"/>
                  </a:lnTo>
                  <a:lnTo>
                    <a:pt x="481431" y="476173"/>
                  </a:lnTo>
                  <a:lnTo>
                    <a:pt x="466864" y="516864"/>
                  </a:lnTo>
                  <a:lnTo>
                    <a:pt x="446963" y="551903"/>
                  </a:lnTo>
                  <a:lnTo>
                    <a:pt x="422109" y="581393"/>
                  </a:lnTo>
                  <a:lnTo>
                    <a:pt x="358406" y="623798"/>
                  </a:lnTo>
                  <a:lnTo>
                    <a:pt x="320230" y="636816"/>
                  </a:lnTo>
                  <a:lnTo>
                    <a:pt x="278142" y="644474"/>
                  </a:lnTo>
                  <a:lnTo>
                    <a:pt x="234429" y="646684"/>
                  </a:lnTo>
                  <a:lnTo>
                    <a:pt x="216623" y="646684"/>
                  </a:lnTo>
                  <a:lnTo>
                    <a:pt x="200342" y="646303"/>
                  </a:lnTo>
                  <a:lnTo>
                    <a:pt x="185115" y="645248"/>
                  </a:lnTo>
                  <a:lnTo>
                    <a:pt x="172351" y="643229"/>
                  </a:lnTo>
                  <a:lnTo>
                    <a:pt x="172351" y="140246"/>
                  </a:lnTo>
                  <a:lnTo>
                    <a:pt x="185585" y="137756"/>
                  </a:lnTo>
                  <a:lnTo>
                    <a:pt x="203009" y="135559"/>
                  </a:lnTo>
                  <a:lnTo>
                    <a:pt x="224815" y="134023"/>
                  </a:lnTo>
                  <a:lnTo>
                    <a:pt x="250710" y="133451"/>
                  </a:lnTo>
                  <a:lnTo>
                    <a:pt x="298513" y="136410"/>
                  </a:lnTo>
                  <a:lnTo>
                    <a:pt x="341744" y="145224"/>
                  </a:lnTo>
                  <a:lnTo>
                    <a:pt x="380212" y="159969"/>
                  </a:lnTo>
                  <a:lnTo>
                    <a:pt x="413550" y="180746"/>
                  </a:lnTo>
                  <a:lnTo>
                    <a:pt x="441540" y="207645"/>
                  </a:lnTo>
                  <a:lnTo>
                    <a:pt x="463816" y="240677"/>
                  </a:lnTo>
                  <a:lnTo>
                    <a:pt x="480098" y="279920"/>
                  </a:lnTo>
                  <a:lnTo>
                    <a:pt x="490105" y="325488"/>
                  </a:lnTo>
                  <a:lnTo>
                    <a:pt x="493433" y="375945"/>
                  </a:lnTo>
                  <a:lnTo>
                    <a:pt x="493445" y="133451"/>
                  </a:lnTo>
                  <a:lnTo>
                    <a:pt x="493369" y="47256"/>
                  </a:lnTo>
                  <a:lnTo>
                    <a:pt x="493509" y="47256"/>
                  </a:lnTo>
                  <a:lnTo>
                    <a:pt x="493052" y="47091"/>
                  </a:lnTo>
                  <a:lnTo>
                    <a:pt x="438772" y="24980"/>
                  </a:lnTo>
                  <a:lnTo>
                    <a:pt x="394792" y="13779"/>
                  </a:lnTo>
                  <a:lnTo>
                    <a:pt x="346125" y="6032"/>
                  </a:lnTo>
                  <a:lnTo>
                    <a:pt x="292227" y="1524"/>
                  </a:lnTo>
                  <a:lnTo>
                    <a:pt x="232524" y="0"/>
                  </a:lnTo>
                  <a:lnTo>
                    <a:pt x="181394" y="660"/>
                  </a:lnTo>
                  <a:lnTo>
                    <a:pt x="131686" y="2768"/>
                  </a:lnTo>
                  <a:lnTo>
                    <a:pt x="85813" y="6032"/>
                  </a:lnTo>
                  <a:lnTo>
                    <a:pt x="85344" y="6032"/>
                  </a:lnTo>
                  <a:lnTo>
                    <a:pt x="40284" y="10909"/>
                  </a:lnTo>
                  <a:lnTo>
                    <a:pt x="0" y="17132"/>
                  </a:lnTo>
                  <a:lnTo>
                    <a:pt x="0" y="771042"/>
                  </a:lnTo>
                  <a:lnTo>
                    <a:pt x="35801" y="775258"/>
                  </a:lnTo>
                  <a:lnTo>
                    <a:pt x="80276" y="778891"/>
                  </a:lnTo>
                  <a:lnTo>
                    <a:pt x="133692" y="781469"/>
                  </a:lnTo>
                  <a:lnTo>
                    <a:pt x="196253" y="782434"/>
                  </a:lnTo>
                  <a:lnTo>
                    <a:pt x="251193" y="780897"/>
                  </a:lnTo>
                  <a:lnTo>
                    <a:pt x="303466" y="776401"/>
                  </a:lnTo>
                  <a:lnTo>
                    <a:pt x="352894" y="768743"/>
                  </a:lnTo>
                  <a:lnTo>
                    <a:pt x="399262" y="758024"/>
                  </a:lnTo>
                  <a:lnTo>
                    <a:pt x="442391" y="744143"/>
                  </a:lnTo>
                  <a:lnTo>
                    <a:pt x="482104" y="727100"/>
                  </a:lnTo>
                  <a:lnTo>
                    <a:pt x="518096" y="706805"/>
                  </a:lnTo>
                  <a:lnTo>
                    <a:pt x="550278" y="683247"/>
                  </a:lnTo>
                  <a:lnTo>
                    <a:pt x="585800" y="646684"/>
                  </a:lnTo>
                  <a:lnTo>
                    <a:pt x="600659" y="628777"/>
                  </a:lnTo>
                  <a:lnTo>
                    <a:pt x="622084" y="595947"/>
                  </a:lnTo>
                  <a:lnTo>
                    <a:pt x="640549" y="559181"/>
                  </a:lnTo>
                  <a:lnTo>
                    <a:pt x="655599" y="518490"/>
                  </a:lnTo>
                  <a:lnTo>
                    <a:pt x="666826" y="473786"/>
                  </a:lnTo>
                  <a:lnTo>
                    <a:pt x="673874" y="424954"/>
                  </a:lnTo>
                  <a:lnTo>
                    <a:pt x="675944" y="378866"/>
                  </a:lnTo>
                  <a:lnTo>
                    <a:pt x="676008" y="377469"/>
                  </a:lnTo>
                  <a:lnTo>
                    <a:pt x="676084" y="375945"/>
                  </a:lnTo>
                  <a:lnTo>
                    <a:pt x="676211" y="372846"/>
                  </a:lnTo>
                  <a:close/>
                </a:path>
                <a:path w="3162300" h="790575">
                  <a:moveTo>
                    <a:pt x="1268336" y="774395"/>
                  </a:moveTo>
                  <a:lnTo>
                    <a:pt x="1265224" y="695693"/>
                  </a:lnTo>
                  <a:lnTo>
                    <a:pt x="1264145" y="646772"/>
                  </a:lnTo>
                  <a:lnTo>
                    <a:pt x="1264081" y="637870"/>
                  </a:lnTo>
                  <a:lnTo>
                    <a:pt x="1263891" y="612127"/>
                  </a:lnTo>
                  <a:lnTo>
                    <a:pt x="1263777" y="216738"/>
                  </a:lnTo>
                  <a:lnTo>
                    <a:pt x="1091323" y="216738"/>
                  </a:lnTo>
                  <a:lnTo>
                    <a:pt x="1091323" y="548652"/>
                  </a:lnTo>
                  <a:lnTo>
                    <a:pt x="1090942" y="559371"/>
                  </a:lnTo>
                  <a:lnTo>
                    <a:pt x="1073518" y="607339"/>
                  </a:lnTo>
                  <a:lnTo>
                    <a:pt x="1030478" y="641223"/>
                  </a:lnTo>
                  <a:lnTo>
                    <a:pt x="998296" y="646772"/>
                  </a:lnTo>
                  <a:lnTo>
                    <a:pt x="958773" y="637870"/>
                  </a:lnTo>
                  <a:lnTo>
                    <a:pt x="931646" y="612127"/>
                  </a:lnTo>
                  <a:lnTo>
                    <a:pt x="915924" y="571246"/>
                  </a:lnTo>
                  <a:lnTo>
                    <a:pt x="910882" y="516775"/>
                  </a:lnTo>
                  <a:lnTo>
                    <a:pt x="910882" y="216738"/>
                  </a:lnTo>
                  <a:lnTo>
                    <a:pt x="738530" y="216738"/>
                  </a:lnTo>
                  <a:lnTo>
                    <a:pt x="738530" y="544055"/>
                  </a:lnTo>
                  <a:lnTo>
                    <a:pt x="742251" y="603986"/>
                  </a:lnTo>
                  <a:lnTo>
                    <a:pt x="753097" y="654723"/>
                  </a:lnTo>
                  <a:lnTo>
                    <a:pt x="770432" y="696658"/>
                  </a:lnTo>
                  <a:lnTo>
                    <a:pt x="793661" y="730161"/>
                  </a:lnTo>
                  <a:lnTo>
                    <a:pt x="822134" y="755624"/>
                  </a:lnTo>
                  <a:lnTo>
                    <a:pt x="892797" y="783678"/>
                  </a:lnTo>
                  <a:lnTo>
                    <a:pt x="933742" y="787031"/>
                  </a:lnTo>
                  <a:lnTo>
                    <a:pt x="988110" y="780808"/>
                  </a:lnTo>
                  <a:lnTo>
                    <a:pt x="1031811" y="764717"/>
                  </a:lnTo>
                  <a:lnTo>
                    <a:pt x="1065707" y="742607"/>
                  </a:lnTo>
                  <a:lnTo>
                    <a:pt x="1090663" y="718286"/>
                  </a:lnTo>
                  <a:lnTo>
                    <a:pt x="1107414" y="695693"/>
                  </a:lnTo>
                  <a:lnTo>
                    <a:pt x="1110843" y="695693"/>
                  </a:lnTo>
                  <a:lnTo>
                    <a:pt x="1110945" y="696658"/>
                  </a:lnTo>
                  <a:lnTo>
                    <a:pt x="1118844" y="774395"/>
                  </a:lnTo>
                  <a:lnTo>
                    <a:pt x="1268336" y="774395"/>
                  </a:lnTo>
                  <a:close/>
                </a:path>
                <a:path w="3162300" h="790575">
                  <a:moveTo>
                    <a:pt x="1906841" y="491197"/>
                  </a:moveTo>
                  <a:lnTo>
                    <a:pt x="1904034" y="445731"/>
                  </a:lnTo>
                  <a:lnTo>
                    <a:pt x="1895944" y="403898"/>
                  </a:lnTo>
                  <a:lnTo>
                    <a:pt x="1882711" y="365125"/>
                  </a:lnTo>
                  <a:lnTo>
                    <a:pt x="1864614" y="329806"/>
                  </a:lnTo>
                  <a:lnTo>
                    <a:pt x="1841957" y="298208"/>
                  </a:lnTo>
                  <a:lnTo>
                    <a:pt x="1815007" y="270725"/>
                  </a:lnTo>
                  <a:lnTo>
                    <a:pt x="1783969" y="247561"/>
                  </a:lnTo>
                  <a:lnTo>
                    <a:pt x="1749107" y="228993"/>
                  </a:lnTo>
                  <a:lnTo>
                    <a:pt x="1727682" y="221335"/>
                  </a:lnTo>
                  <a:lnTo>
                    <a:pt x="1727682" y="496189"/>
                  </a:lnTo>
                  <a:lnTo>
                    <a:pt x="1727593" y="495020"/>
                  </a:lnTo>
                  <a:lnTo>
                    <a:pt x="1722640" y="551040"/>
                  </a:lnTo>
                  <a:lnTo>
                    <a:pt x="1708454" y="597471"/>
                  </a:lnTo>
                  <a:lnTo>
                    <a:pt x="1685696" y="632612"/>
                  </a:lnTo>
                  <a:lnTo>
                    <a:pt x="1617522" y="662673"/>
                  </a:lnTo>
                  <a:lnTo>
                    <a:pt x="1616379" y="662673"/>
                  </a:lnTo>
                  <a:lnTo>
                    <a:pt x="1576768" y="654431"/>
                  </a:lnTo>
                  <a:lnTo>
                    <a:pt x="1545437" y="631367"/>
                  </a:lnTo>
                  <a:lnTo>
                    <a:pt x="1522679" y="595744"/>
                  </a:lnTo>
                  <a:lnTo>
                    <a:pt x="1508772" y="549897"/>
                  </a:lnTo>
                  <a:lnTo>
                    <a:pt x="1504111" y="496189"/>
                  </a:lnTo>
                  <a:lnTo>
                    <a:pt x="1504188" y="495020"/>
                  </a:lnTo>
                  <a:lnTo>
                    <a:pt x="1504264" y="493852"/>
                  </a:lnTo>
                  <a:lnTo>
                    <a:pt x="1506867" y="454825"/>
                  </a:lnTo>
                  <a:lnTo>
                    <a:pt x="1515440" y="415671"/>
                  </a:lnTo>
                  <a:lnTo>
                    <a:pt x="1551914" y="353441"/>
                  </a:lnTo>
                  <a:lnTo>
                    <a:pt x="1617611" y="328460"/>
                  </a:lnTo>
                  <a:lnTo>
                    <a:pt x="1659128" y="337934"/>
                  </a:lnTo>
                  <a:lnTo>
                    <a:pt x="1690166" y="363499"/>
                  </a:lnTo>
                  <a:lnTo>
                    <a:pt x="1711502" y="400926"/>
                  </a:lnTo>
                  <a:lnTo>
                    <a:pt x="1723783" y="446214"/>
                  </a:lnTo>
                  <a:lnTo>
                    <a:pt x="1727593" y="493852"/>
                  </a:lnTo>
                  <a:lnTo>
                    <a:pt x="1727593" y="328460"/>
                  </a:lnTo>
                  <a:lnTo>
                    <a:pt x="1727593" y="221335"/>
                  </a:lnTo>
                  <a:lnTo>
                    <a:pt x="1727415" y="221335"/>
                  </a:lnTo>
                  <a:lnTo>
                    <a:pt x="1710829" y="215392"/>
                  </a:lnTo>
                  <a:lnTo>
                    <a:pt x="1668653" y="206883"/>
                  </a:lnTo>
                  <a:lnTo>
                    <a:pt x="1667637" y="206883"/>
                  </a:lnTo>
                  <a:lnTo>
                    <a:pt x="1624469" y="204101"/>
                  </a:lnTo>
                  <a:lnTo>
                    <a:pt x="1577149" y="206883"/>
                  </a:lnTo>
                  <a:lnTo>
                    <a:pt x="1533055" y="215201"/>
                  </a:lnTo>
                  <a:lnTo>
                    <a:pt x="1492592" y="228803"/>
                  </a:lnTo>
                  <a:lnTo>
                    <a:pt x="1455928" y="247370"/>
                  </a:lnTo>
                  <a:lnTo>
                    <a:pt x="1423365" y="270725"/>
                  </a:lnTo>
                  <a:lnTo>
                    <a:pt x="1395082" y="298691"/>
                  </a:lnTo>
                  <a:lnTo>
                    <a:pt x="1371180" y="331139"/>
                  </a:lnTo>
                  <a:lnTo>
                    <a:pt x="1352334" y="367614"/>
                  </a:lnTo>
                  <a:lnTo>
                    <a:pt x="1338516" y="408012"/>
                  </a:lnTo>
                  <a:lnTo>
                    <a:pt x="1330045" y="452056"/>
                  </a:lnTo>
                  <a:lnTo>
                    <a:pt x="1327188" y="499541"/>
                  </a:lnTo>
                  <a:lnTo>
                    <a:pt x="1330236" y="546823"/>
                  </a:lnTo>
                  <a:lnTo>
                    <a:pt x="1339088" y="590384"/>
                  </a:lnTo>
                  <a:lnTo>
                    <a:pt x="1353273" y="630021"/>
                  </a:lnTo>
                  <a:lnTo>
                    <a:pt x="1372514" y="665543"/>
                  </a:lnTo>
                  <a:lnTo>
                    <a:pt x="1396314" y="696849"/>
                  </a:lnTo>
                  <a:lnTo>
                    <a:pt x="1424406" y="723747"/>
                  </a:lnTo>
                  <a:lnTo>
                    <a:pt x="1456309" y="746150"/>
                  </a:lnTo>
                  <a:lnTo>
                    <a:pt x="1491640" y="763765"/>
                  </a:lnTo>
                  <a:lnTo>
                    <a:pt x="1530007" y="776592"/>
                  </a:lnTo>
                  <a:lnTo>
                    <a:pt x="1571053" y="784352"/>
                  </a:lnTo>
                  <a:lnTo>
                    <a:pt x="1614284" y="787031"/>
                  </a:lnTo>
                  <a:lnTo>
                    <a:pt x="1615427" y="787031"/>
                  </a:lnTo>
                  <a:lnTo>
                    <a:pt x="1655419" y="784733"/>
                  </a:lnTo>
                  <a:lnTo>
                    <a:pt x="1694649" y="777646"/>
                  </a:lnTo>
                  <a:lnTo>
                    <a:pt x="1732254" y="765873"/>
                  </a:lnTo>
                  <a:lnTo>
                    <a:pt x="1767967" y="749211"/>
                  </a:lnTo>
                  <a:lnTo>
                    <a:pt x="1801012" y="727583"/>
                  </a:lnTo>
                  <a:lnTo>
                    <a:pt x="1830717" y="700963"/>
                  </a:lnTo>
                  <a:lnTo>
                    <a:pt x="1856422" y="669277"/>
                  </a:lnTo>
                  <a:lnTo>
                    <a:pt x="1877568" y="632421"/>
                  </a:lnTo>
                  <a:lnTo>
                    <a:pt x="1893468" y="590384"/>
                  </a:lnTo>
                  <a:lnTo>
                    <a:pt x="1903463" y="543102"/>
                  </a:lnTo>
                  <a:lnTo>
                    <a:pt x="1906524" y="496189"/>
                  </a:lnTo>
                  <a:lnTo>
                    <a:pt x="1906600" y="495020"/>
                  </a:lnTo>
                  <a:lnTo>
                    <a:pt x="1906676" y="493852"/>
                  </a:lnTo>
                  <a:lnTo>
                    <a:pt x="1906841" y="491197"/>
                  </a:lnTo>
                  <a:close/>
                </a:path>
                <a:path w="3162300" h="790575">
                  <a:moveTo>
                    <a:pt x="2414943" y="225755"/>
                  </a:moveTo>
                  <a:lnTo>
                    <a:pt x="2385669" y="216636"/>
                  </a:lnTo>
                  <a:lnTo>
                    <a:pt x="2352814" y="209842"/>
                  </a:lnTo>
                  <a:lnTo>
                    <a:pt x="2318245" y="205638"/>
                  </a:lnTo>
                  <a:lnTo>
                    <a:pt x="2283587" y="204190"/>
                  </a:lnTo>
                  <a:lnTo>
                    <a:pt x="2233980" y="206971"/>
                  </a:lnTo>
                  <a:lnTo>
                    <a:pt x="2188362" y="214922"/>
                  </a:lnTo>
                  <a:lnTo>
                    <a:pt x="2146846" y="227647"/>
                  </a:lnTo>
                  <a:lnTo>
                    <a:pt x="2109432" y="244881"/>
                  </a:lnTo>
                  <a:lnTo>
                    <a:pt x="2076196" y="266230"/>
                  </a:lnTo>
                  <a:lnTo>
                    <a:pt x="2047252" y="291223"/>
                  </a:lnTo>
                  <a:lnTo>
                    <a:pt x="2002307" y="351345"/>
                  </a:lnTo>
                  <a:lnTo>
                    <a:pt x="1974977" y="422186"/>
                  </a:lnTo>
                  <a:lnTo>
                    <a:pt x="1968119" y="460667"/>
                  </a:lnTo>
                  <a:lnTo>
                    <a:pt x="1965833" y="500786"/>
                  </a:lnTo>
                  <a:lnTo>
                    <a:pt x="1968601" y="547027"/>
                  </a:lnTo>
                  <a:lnTo>
                    <a:pt x="1976882" y="589813"/>
                  </a:lnTo>
                  <a:lnTo>
                    <a:pt x="1990407" y="628967"/>
                  </a:lnTo>
                  <a:lnTo>
                    <a:pt x="2008873" y="664298"/>
                  </a:lnTo>
                  <a:lnTo>
                    <a:pt x="2032114" y="695604"/>
                  </a:lnTo>
                  <a:lnTo>
                    <a:pt x="2059914" y="722693"/>
                  </a:lnTo>
                  <a:lnTo>
                    <a:pt x="2092096" y="745286"/>
                  </a:lnTo>
                  <a:lnTo>
                    <a:pt x="2128380" y="763193"/>
                  </a:lnTo>
                  <a:lnTo>
                    <a:pt x="2168563" y="776211"/>
                  </a:lnTo>
                  <a:lnTo>
                    <a:pt x="2212365" y="784161"/>
                  </a:lnTo>
                  <a:lnTo>
                    <a:pt x="2259596" y="786841"/>
                  </a:lnTo>
                  <a:lnTo>
                    <a:pt x="2307209" y="784821"/>
                  </a:lnTo>
                  <a:lnTo>
                    <a:pt x="2349957" y="779272"/>
                  </a:lnTo>
                  <a:lnTo>
                    <a:pt x="2386139" y="770940"/>
                  </a:lnTo>
                  <a:lnTo>
                    <a:pt x="2392502" y="650989"/>
                  </a:lnTo>
                  <a:lnTo>
                    <a:pt x="2392578" y="649744"/>
                  </a:lnTo>
                  <a:lnTo>
                    <a:pt x="2393480" y="632802"/>
                  </a:lnTo>
                  <a:lnTo>
                    <a:pt x="2372804" y="640461"/>
                  </a:lnTo>
                  <a:lnTo>
                    <a:pt x="2349677" y="646201"/>
                  </a:lnTo>
                  <a:lnTo>
                    <a:pt x="2323769" y="649744"/>
                  </a:lnTo>
                  <a:lnTo>
                    <a:pt x="2294725" y="650989"/>
                  </a:lnTo>
                  <a:lnTo>
                    <a:pt x="2254351" y="646493"/>
                  </a:lnTo>
                  <a:lnTo>
                    <a:pt x="2218080" y="632993"/>
                  </a:lnTo>
                  <a:lnTo>
                    <a:pt x="2163521" y="580047"/>
                  </a:lnTo>
                  <a:lnTo>
                    <a:pt x="2148179" y="540893"/>
                  </a:lnTo>
                  <a:lnTo>
                    <a:pt x="2142756" y="493598"/>
                  </a:lnTo>
                  <a:lnTo>
                    <a:pt x="2147036" y="450329"/>
                  </a:lnTo>
                  <a:lnTo>
                    <a:pt x="2160562" y="412508"/>
                  </a:lnTo>
                  <a:lnTo>
                    <a:pt x="2182558" y="381203"/>
                  </a:lnTo>
                  <a:lnTo>
                    <a:pt x="2212175" y="357568"/>
                  </a:lnTo>
                  <a:lnTo>
                    <a:pt x="2248966" y="342442"/>
                  </a:lnTo>
                  <a:lnTo>
                    <a:pt x="2249513" y="342442"/>
                  </a:lnTo>
                  <a:lnTo>
                    <a:pt x="2291296" y="337261"/>
                  </a:lnTo>
                  <a:lnTo>
                    <a:pt x="2322626" y="338709"/>
                  </a:lnTo>
                  <a:lnTo>
                    <a:pt x="2348915" y="342442"/>
                  </a:lnTo>
                  <a:lnTo>
                    <a:pt x="2370429" y="347891"/>
                  </a:lnTo>
                  <a:lnTo>
                    <a:pt x="2387765" y="354406"/>
                  </a:lnTo>
                  <a:lnTo>
                    <a:pt x="2391384" y="337261"/>
                  </a:lnTo>
                  <a:lnTo>
                    <a:pt x="2414943" y="225755"/>
                  </a:lnTo>
                  <a:close/>
                </a:path>
                <a:path w="3162300" h="790575">
                  <a:moveTo>
                    <a:pt x="2415133" y="225755"/>
                  </a:moveTo>
                  <a:lnTo>
                    <a:pt x="2414994" y="225539"/>
                  </a:lnTo>
                  <a:lnTo>
                    <a:pt x="2414943" y="225755"/>
                  </a:lnTo>
                  <a:lnTo>
                    <a:pt x="2415133" y="225755"/>
                  </a:lnTo>
                  <a:close/>
                </a:path>
                <a:path w="3162300" h="790575">
                  <a:moveTo>
                    <a:pt x="3161817" y="66243"/>
                  </a:moveTo>
                  <a:lnTo>
                    <a:pt x="3002026" y="66243"/>
                  </a:lnTo>
                  <a:lnTo>
                    <a:pt x="3002026" y="476364"/>
                  </a:lnTo>
                  <a:lnTo>
                    <a:pt x="2998216" y="533717"/>
                  </a:lnTo>
                  <a:lnTo>
                    <a:pt x="2986989" y="580237"/>
                  </a:lnTo>
                  <a:lnTo>
                    <a:pt x="2968421" y="616051"/>
                  </a:lnTo>
                  <a:lnTo>
                    <a:pt x="2910624" y="656348"/>
                  </a:lnTo>
                  <a:lnTo>
                    <a:pt x="2871762" y="661327"/>
                  </a:lnTo>
                  <a:lnTo>
                    <a:pt x="2833776" y="656158"/>
                  </a:lnTo>
                  <a:lnTo>
                    <a:pt x="2776931" y="614895"/>
                  </a:lnTo>
                  <a:lnTo>
                    <a:pt x="2758554" y="578904"/>
                  </a:lnTo>
                  <a:lnTo>
                    <a:pt x="2747314" y="532752"/>
                  </a:lnTo>
                  <a:lnTo>
                    <a:pt x="2743504" y="476364"/>
                  </a:lnTo>
                  <a:lnTo>
                    <a:pt x="2743504" y="66243"/>
                  </a:lnTo>
                  <a:lnTo>
                    <a:pt x="2582583" y="66243"/>
                  </a:lnTo>
                  <a:lnTo>
                    <a:pt x="2582672" y="465747"/>
                  </a:lnTo>
                  <a:lnTo>
                    <a:pt x="2584767" y="517817"/>
                  </a:lnTo>
                  <a:lnTo>
                    <a:pt x="2591244" y="566737"/>
                  </a:lnTo>
                  <a:lnTo>
                    <a:pt x="2601811" y="610590"/>
                  </a:lnTo>
                  <a:lnTo>
                    <a:pt x="2616479" y="649363"/>
                  </a:lnTo>
                  <a:lnTo>
                    <a:pt x="2635046" y="683158"/>
                  </a:lnTo>
                  <a:lnTo>
                    <a:pt x="2683713" y="736384"/>
                  </a:lnTo>
                  <a:lnTo>
                    <a:pt x="2746743" y="771131"/>
                  </a:lnTo>
                  <a:lnTo>
                    <a:pt x="2783408" y="781761"/>
                  </a:lnTo>
                  <a:lnTo>
                    <a:pt x="2822791" y="787984"/>
                  </a:lnTo>
                  <a:lnTo>
                    <a:pt x="2821432" y="787984"/>
                  </a:lnTo>
                  <a:lnTo>
                    <a:pt x="2866529" y="790181"/>
                  </a:lnTo>
                  <a:lnTo>
                    <a:pt x="2911195" y="787984"/>
                  </a:lnTo>
                  <a:lnTo>
                    <a:pt x="2952610" y="781380"/>
                  </a:lnTo>
                  <a:lnTo>
                    <a:pt x="2990697" y="770369"/>
                  </a:lnTo>
                  <a:lnTo>
                    <a:pt x="3056217" y="734847"/>
                  </a:lnTo>
                  <a:lnTo>
                    <a:pt x="3106864" y="681240"/>
                  </a:lnTo>
                  <a:lnTo>
                    <a:pt x="3118345" y="661327"/>
                  </a:lnTo>
                  <a:lnTo>
                    <a:pt x="3126295" y="647547"/>
                  </a:lnTo>
                  <a:lnTo>
                    <a:pt x="3141624" y="609155"/>
                  </a:lnTo>
                  <a:lnTo>
                    <a:pt x="3152762" y="566077"/>
                  </a:lnTo>
                  <a:lnTo>
                    <a:pt x="3159531" y="518299"/>
                  </a:lnTo>
                  <a:lnTo>
                    <a:pt x="3159544" y="517817"/>
                  </a:lnTo>
                  <a:lnTo>
                    <a:pt x="3161817" y="465747"/>
                  </a:lnTo>
                  <a:lnTo>
                    <a:pt x="3161817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1151" y="7984576"/>
              <a:ext cx="1409699" cy="104774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4631980" y="4559300"/>
            <a:ext cx="97262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53415">
              <a:lnSpc>
                <a:spcPct val="100000"/>
              </a:lnSpc>
              <a:spcBef>
                <a:spcPts val="100"/>
              </a:spcBef>
            </a:pPr>
            <a:r>
              <a:rPr dirty="0" sz="6000" spc="-10" b="1">
                <a:latin typeface="Calibri"/>
                <a:cs typeface="Calibri"/>
              </a:rPr>
              <a:t>“TEAyudo”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236795" y="3459443"/>
            <a:ext cx="6304915" cy="1016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3395" algn="l"/>
              </a:tabLst>
            </a:pPr>
            <a:r>
              <a:rPr dirty="0" sz="6500">
                <a:solidFill>
                  <a:srgbClr val="FFFFFF"/>
                </a:solidFill>
              </a:rPr>
              <a:t>Proyecto</a:t>
            </a:r>
            <a:r>
              <a:rPr dirty="0" sz="6500" spc="-229">
                <a:solidFill>
                  <a:srgbClr val="FFFFFF"/>
                </a:solidFill>
              </a:rPr>
              <a:t> </a:t>
            </a:r>
            <a:r>
              <a:rPr dirty="0" sz="6500" spc="-25">
                <a:solidFill>
                  <a:srgbClr val="FFFFFF"/>
                </a:solidFill>
              </a:rPr>
              <a:t>de</a:t>
            </a:r>
            <a:r>
              <a:rPr dirty="0" sz="6500">
                <a:solidFill>
                  <a:srgbClr val="FFFFFF"/>
                </a:solidFill>
              </a:rPr>
              <a:t>	</a:t>
            </a:r>
            <a:r>
              <a:rPr dirty="0" sz="6500" spc="-10">
                <a:solidFill>
                  <a:srgbClr val="FFFFFF"/>
                </a:solidFill>
              </a:rPr>
              <a:t>Título</a:t>
            </a:r>
            <a:endParaRPr sz="6500"/>
          </a:p>
        </p:txBody>
      </p:sp>
      <p:sp>
        <p:nvSpPr>
          <p:cNvPr id="19" name="object 19" descr=""/>
          <p:cNvSpPr txBox="1"/>
          <p:nvPr/>
        </p:nvSpPr>
        <p:spPr>
          <a:xfrm>
            <a:off x="6392941" y="5757667"/>
            <a:ext cx="5502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PRESENTACIÓN</a:t>
            </a:r>
            <a:r>
              <a:rPr dirty="0" sz="32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dirty="0" sz="32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CAPSTONE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0" y="1288749"/>
            <a:ext cx="7017384" cy="1062990"/>
            <a:chOff x="-10" y="1288749"/>
            <a:chExt cx="7017384" cy="10629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" y="1288749"/>
              <a:ext cx="6807461" cy="106261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807529" y="1288749"/>
              <a:ext cx="209550" cy="1062990"/>
            </a:xfrm>
            <a:custGeom>
              <a:avLst/>
              <a:gdLst/>
              <a:ahLst/>
              <a:cxnLst/>
              <a:rect l="l" t="t" r="r" b="b"/>
              <a:pathLst>
                <a:path w="209550" h="1062989">
                  <a:moveTo>
                    <a:pt x="104632" y="1062513"/>
                  </a:moveTo>
                  <a:lnTo>
                    <a:pt x="63990" y="1062227"/>
                  </a:lnTo>
                  <a:lnTo>
                    <a:pt x="30697" y="1061370"/>
                  </a:lnTo>
                  <a:lnTo>
                    <a:pt x="8215" y="1060037"/>
                  </a:lnTo>
                  <a:lnTo>
                    <a:pt x="0" y="1058417"/>
                  </a:lnTo>
                  <a:lnTo>
                    <a:pt x="0" y="4095"/>
                  </a:lnTo>
                  <a:lnTo>
                    <a:pt x="8215" y="2571"/>
                  </a:lnTo>
                  <a:lnTo>
                    <a:pt x="30697" y="1238"/>
                  </a:lnTo>
                  <a:lnTo>
                    <a:pt x="63990" y="285"/>
                  </a:lnTo>
                  <a:lnTo>
                    <a:pt x="104632" y="0"/>
                  </a:lnTo>
                  <a:lnTo>
                    <a:pt x="145274" y="285"/>
                  </a:lnTo>
                  <a:lnTo>
                    <a:pt x="178566" y="1238"/>
                  </a:lnTo>
                  <a:lnTo>
                    <a:pt x="201050" y="2571"/>
                  </a:lnTo>
                  <a:lnTo>
                    <a:pt x="209264" y="4095"/>
                  </a:lnTo>
                  <a:lnTo>
                    <a:pt x="209264" y="1058417"/>
                  </a:lnTo>
                  <a:lnTo>
                    <a:pt x="201050" y="1060037"/>
                  </a:lnTo>
                  <a:lnTo>
                    <a:pt x="178566" y="1061370"/>
                  </a:lnTo>
                  <a:lnTo>
                    <a:pt x="145274" y="1062227"/>
                  </a:lnTo>
                  <a:lnTo>
                    <a:pt x="104632" y="106251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5424227" y="9482963"/>
            <a:ext cx="1476375" cy="476250"/>
          </a:xfrm>
          <a:custGeom>
            <a:avLst/>
            <a:gdLst/>
            <a:ahLst/>
            <a:cxnLst/>
            <a:rect l="l" t="t" r="r" b="b"/>
            <a:pathLst>
              <a:path w="1476375" h="476250">
                <a:moveTo>
                  <a:pt x="413321" y="224802"/>
                </a:moveTo>
                <a:lnTo>
                  <a:pt x="409790" y="178079"/>
                </a:lnTo>
                <a:lnTo>
                  <a:pt x="399465" y="137236"/>
                </a:lnTo>
                <a:lnTo>
                  <a:pt x="383044" y="102095"/>
                </a:lnTo>
                <a:lnTo>
                  <a:pt x="334225" y="48247"/>
                </a:lnTo>
                <a:lnTo>
                  <a:pt x="301726" y="28638"/>
                </a:lnTo>
                <a:lnTo>
                  <a:pt x="301752" y="229158"/>
                </a:lnTo>
                <a:lnTo>
                  <a:pt x="301663" y="228206"/>
                </a:lnTo>
                <a:lnTo>
                  <a:pt x="301561" y="229158"/>
                </a:lnTo>
                <a:lnTo>
                  <a:pt x="296494" y="278841"/>
                </a:lnTo>
                <a:lnTo>
                  <a:pt x="281698" y="319874"/>
                </a:lnTo>
                <a:lnTo>
                  <a:pt x="258000" y="351409"/>
                </a:lnTo>
                <a:lnTo>
                  <a:pt x="226288" y="373634"/>
                </a:lnTo>
                <a:lnTo>
                  <a:pt x="187413" y="386740"/>
                </a:lnTo>
                <a:lnTo>
                  <a:pt x="142138" y="390817"/>
                </a:lnTo>
                <a:lnTo>
                  <a:pt x="132397" y="390817"/>
                </a:lnTo>
                <a:lnTo>
                  <a:pt x="122466" y="390626"/>
                </a:lnTo>
                <a:lnTo>
                  <a:pt x="113195" y="389966"/>
                </a:lnTo>
                <a:lnTo>
                  <a:pt x="105359" y="388734"/>
                </a:lnTo>
                <a:lnTo>
                  <a:pt x="105359" y="84810"/>
                </a:lnTo>
                <a:lnTo>
                  <a:pt x="113487" y="83286"/>
                </a:lnTo>
                <a:lnTo>
                  <a:pt x="124180" y="81965"/>
                </a:lnTo>
                <a:lnTo>
                  <a:pt x="137452" y="81013"/>
                </a:lnTo>
                <a:lnTo>
                  <a:pt x="153314" y="80632"/>
                </a:lnTo>
                <a:lnTo>
                  <a:pt x="196113" y="84620"/>
                </a:lnTo>
                <a:lnTo>
                  <a:pt x="232498" y="96685"/>
                </a:lnTo>
                <a:lnTo>
                  <a:pt x="283603" y="145503"/>
                </a:lnTo>
                <a:lnTo>
                  <a:pt x="297078" y="182537"/>
                </a:lnTo>
                <a:lnTo>
                  <a:pt x="301663" y="227291"/>
                </a:lnTo>
                <a:lnTo>
                  <a:pt x="301675" y="80632"/>
                </a:lnTo>
                <a:lnTo>
                  <a:pt x="301675" y="28613"/>
                </a:lnTo>
                <a:lnTo>
                  <a:pt x="298221" y="26403"/>
                </a:lnTo>
                <a:lnTo>
                  <a:pt x="255231" y="11391"/>
                </a:lnTo>
                <a:lnTo>
                  <a:pt x="203657" y="2755"/>
                </a:lnTo>
                <a:lnTo>
                  <a:pt x="142138" y="0"/>
                </a:lnTo>
                <a:lnTo>
                  <a:pt x="103162" y="660"/>
                </a:lnTo>
                <a:lnTo>
                  <a:pt x="65913" y="2565"/>
                </a:lnTo>
                <a:lnTo>
                  <a:pt x="31140" y="5791"/>
                </a:lnTo>
                <a:lnTo>
                  <a:pt x="0" y="10350"/>
                </a:lnTo>
                <a:lnTo>
                  <a:pt x="0" y="466039"/>
                </a:lnTo>
                <a:lnTo>
                  <a:pt x="21882" y="468604"/>
                </a:lnTo>
                <a:lnTo>
                  <a:pt x="49098" y="470789"/>
                </a:lnTo>
                <a:lnTo>
                  <a:pt x="81762" y="472313"/>
                </a:lnTo>
                <a:lnTo>
                  <a:pt x="119976" y="472884"/>
                </a:lnTo>
                <a:lnTo>
                  <a:pt x="172897" y="470598"/>
                </a:lnTo>
                <a:lnTo>
                  <a:pt x="221513" y="463575"/>
                </a:lnTo>
                <a:lnTo>
                  <a:pt x="265264" y="451700"/>
                </a:lnTo>
                <a:lnTo>
                  <a:pt x="303669" y="434886"/>
                </a:lnTo>
                <a:lnTo>
                  <a:pt x="336334" y="413042"/>
                </a:lnTo>
                <a:lnTo>
                  <a:pt x="382562" y="355968"/>
                </a:lnTo>
                <a:lnTo>
                  <a:pt x="398995" y="318541"/>
                </a:lnTo>
                <a:lnTo>
                  <a:pt x="409600" y="274853"/>
                </a:lnTo>
                <a:lnTo>
                  <a:pt x="413004" y="229158"/>
                </a:lnTo>
                <a:lnTo>
                  <a:pt x="413067" y="228206"/>
                </a:lnTo>
                <a:lnTo>
                  <a:pt x="413143" y="227291"/>
                </a:lnTo>
                <a:lnTo>
                  <a:pt x="413321" y="224802"/>
                </a:lnTo>
                <a:close/>
              </a:path>
              <a:path w="1476375" h="476250">
                <a:moveTo>
                  <a:pt x="775246" y="468134"/>
                </a:moveTo>
                <a:lnTo>
                  <a:pt x="774204" y="445528"/>
                </a:lnTo>
                <a:lnTo>
                  <a:pt x="773341" y="419976"/>
                </a:lnTo>
                <a:lnTo>
                  <a:pt x="772668" y="391490"/>
                </a:lnTo>
                <a:lnTo>
                  <a:pt x="772388" y="359956"/>
                </a:lnTo>
                <a:lnTo>
                  <a:pt x="772388" y="130975"/>
                </a:lnTo>
                <a:lnTo>
                  <a:pt x="667029" y="130975"/>
                </a:lnTo>
                <a:lnTo>
                  <a:pt x="667029" y="331647"/>
                </a:lnTo>
                <a:lnTo>
                  <a:pt x="666737" y="338112"/>
                </a:lnTo>
                <a:lnTo>
                  <a:pt x="645058" y="378853"/>
                </a:lnTo>
                <a:lnTo>
                  <a:pt x="610095" y="390918"/>
                </a:lnTo>
                <a:lnTo>
                  <a:pt x="585927" y="385495"/>
                </a:lnTo>
                <a:lnTo>
                  <a:pt x="569302" y="369925"/>
                </a:lnTo>
                <a:lnTo>
                  <a:pt x="559752" y="345236"/>
                </a:lnTo>
                <a:lnTo>
                  <a:pt x="556704" y="312280"/>
                </a:lnTo>
                <a:lnTo>
                  <a:pt x="556704" y="130975"/>
                </a:lnTo>
                <a:lnTo>
                  <a:pt x="451434" y="130975"/>
                </a:lnTo>
                <a:lnTo>
                  <a:pt x="451434" y="328891"/>
                </a:lnTo>
                <a:lnTo>
                  <a:pt x="457161" y="384175"/>
                </a:lnTo>
                <a:lnTo>
                  <a:pt x="473405" y="425577"/>
                </a:lnTo>
                <a:lnTo>
                  <a:pt x="498716" y="454075"/>
                </a:lnTo>
                <a:lnTo>
                  <a:pt x="531672" y="470509"/>
                </a:lnTo>
                <a:lnTo>
                  <a:pt x="570738" y="475818"/>
                </a:lnTo>
                <a:lnTo>
                  <a:pt x="611238" y="470128"/>
                </a:lnTo>
                <a:lnTo>
                  <a:pt x="641616" y="455879"/>
                </a:lnTo>
                <a:lnTo>
                  <a:pt x="663206" y="437934"/>
                </a:lnTo>
                <a:lnTo>
                  <a:pt x="676770" y="420547"/>
                </a:lnTo>
                <a:lnTo>
                  <a:pt x="678865" y="420547"/>
                </a:lnTo>
                <a:lnTo>
                  <a:pt x="683742" y="468134"/>
                </a:lnTo>
                <a:lnTo>
                  <a:pt x="775246" y="468134"/>
                </a:lnTo>
                <a:close/>
              </a:path>
              <a:path w="1476375" h="476250">
                <a:moveTo>
                  <a:pt x="1165364" y="296316"/>
                </a:moveTo>
                <a:lnTo>
                  <a:pt x="1161351" y="254723"/>
                </a:lnTo>
                <a:lnTo>
                  <a:pt x="1149311" y="217487"/>
                </a:lnTo>
                <a:lnTo>
                  <a:pt x="1104138" y="159372"/>
                </a:lnTo>
                <a:lnTo>
                  <a:pt x="1055890" y="134480"/>
                </a:lnTo>
                <a:lnTo>
                  <a:pt x="1055890" y="299262"/>
                </a:lnTo>
                <a:lnTo>
                  <a:pt x="1051217" y="340677"/>
                </a:lnTo>
                <a:lnTo>
                  <a:pt x="1037844" y="372681"/>
                </a:lnTo>
                <a:lnTo>
                  <a:pt x="1016635" y="393293"/>
                </a:lnTo>
                <a:lnTo>
                  <a:pt x="988555" y="400608"/>
                </a:lnTo>
                <a:lnTo>
                  <a:pt x="987882" y="400608"/>
                </a:lnTo>
                <a:lnTo>
                  <a:pt x="958456" y="392912"/>
                </a:lnTo>
                <a:lnTo>
                  <a:pt x="936967" y="371729"/>
                </a:lnTo>
                <a:lnTo>
                  <a:pt x="923785" y="339813"/>
                </a:lnTo>
                <a:lnTo>
                  <a:pt x="919302" y="299935"/>
                </a:lnTo>
                <a:lnTo>
                  <a:pt x="923124" y="262890"/>
                </a:lnTo>
                <a:lnTo>
                  <a:pt x="935253" y="230403"/>
                </a:lnTo>
                <a:lnTo>
                  <a:pt x="956741" y="207327"/>
                </a:lnTo>
                <a:lnTo>
                  <a:pt x="988644" y="198589"/>
                </a:lnTo>
                <a:lnTo>
                  <a:pt x="1019314" y="207327"/>
                </a:lnTo>
                <a:lnTo>
                  <a:pt x="1040130" y="230314"/>
                </a:lnTo>
                <a:lnTo>
                  <a:pt x="1052068" y="262610"/>
                </a:lnTo>
                <a:lnTo>
                  <a:pt x="1055890" y="299262"/>
                </a:lnTo>
                <a:lnTo>
                  <a:pt x="1055890" y="134480"/>
                </a:lnTo>
                <a:lnTo>
                  <a:pt x="1034884" y="127546"/>
                </a:lnTo>
                <a:lnTo>
                  <a:pt x="992759" y="123278"/>
                </a:lnTo>
                <a:lnTo>
                  <a:pt x="948143" y="127457"/>
                </a:lnTo>
                <a:lnTo>
                  <a:pt x="908786" y="139611"/>
                </a:lnTo>
                <a:lnTo>
                  <a:pt x="875258" y="159270"/>
                </a:lnTo>
                <a:lnTo>
                  <a:pt x="827976" y="218821"/>
                </a:lnTo>
                <a:lnTo>
                  <a:pt x="815467" y="257670"/>
                </a:lnTo>
                <a:lnTo>
                  <a:pt x="811174" y="301828"/>
                </a:lnTo>
                <a:lnTo>
                  <a:pt x="815657" y="345808"/>
                </a:lnTo>
                <a:lnTo>
                  <a:pt x="828548" y="383984"/>
                </a:lnTo>
                <a:lnTo>
                  <a:pt x="875830" y="441540"/>
                </a:lnTo>
                <a:lnTo>
                  <a:pt x="945565" y="471741"/>
                </a:lnTo>
                <a:lnTo>
                  <a:pt x="987209" y="475627"/>
                </a:lnTo>
                <a:lnTo>
                  <a:pt x="1025423" y="472122"/>
                </a:lnTo>
                <a:lnTo>
                  <a:pt x="1095159" y="443725"/>
                </a:lnTo>
                <a:lnTo>
                  <a:pt x="1145781" y="385597"/>
                </a:lnTo>
                <a:lnTo>
                  <a:pt x="1160208" y="344944"/>
                </a:lnTo>
                <a:lnTo>
                  <a:pt x="1165364" y="296316"/>
                </a:lnTo>
                <a:close/>
              </a:path>
              <a:path w="1476375" h="476250">
                <a:moveTo>
                  <a:pt x="1476184" y="136385"/>
                </a:moveTo>
                <a:lnTo>
                  <a:pt x="1475879" y="136385"/>
                </a:lnTo>
                <a:lnTo>
                  <a:pt x="1458137" y="130975"/>
                </a:lnTo>
                <a:lnTo>
                  <a:pt x="1437982" y="126796"/>
                </a:lnTo>
                <a:lnTo>
                  <a:pt x="1416862" y="124231"/>
                </a:lnTo>
                <a:lnTo>
                  <a:pt x="1395755" y="123367"/>
                </a:lnTo>
                <a:lnTo>
                  <a:pt x="1345323" y="128117"/>
                </a:lnTo>
                <a:lnTo>
                  <a:pt x="1302143" y="141706"/>
                </a:lnTo>
                <a:lnTo>
                  <a:pt x="1266418" y="162877"/>
                </a:lnTo>
                <a:lnTo>
                  <a:pt x="1238338" y="190703"/>
                </a:lnTo>
                <a:lnTo>
                  <a:pt x="1218082" y="224040"/>
                </a:lnTo>
                <a:lnTo>
                  <a:pt x="1205763" y="261747"/>
                </a:lnTo>
                <a:lnTo>
                  <a:pt x="1201661" y="302679"/>
                </a:lnTo>
                <a:lnTo>
                  <a:pt x="1205865" y="345706"/>
                </a:lnTo>
                <a:lnTo>
                  <a:pt x="1218082" y="383413"/>
                </a:lnTo>
                <a:lnTo>
                  <a:pt x="1264602" y="441058"/>
                </a:lnTo>
                <a:lnTo>
                  <a:pt x="1297749" y="459968"/>
                </a:lnTo>
                <a:lnTo>
                  <a:pt x="1336814" y="471639"/>
                </a:lnTo>
                <a:lnTo>
                  <a:pt x="1381239" y="475627"/>
                </a:lnTo>
                <a:lnTo>
                  <a:pt x="1410373" y="474395"/>
                </a:lnTo>
                <a:lnTo>
                  <a:pt x="1458607" y="466039"/>
                </a:lnTo>
                <a:lnTo>
                  <a:pt x="1462506" y="393573"/>
                </a:lnTo>
                <a:lnTo>
                  <a:pt x="1462544" y="392811"/>
                </a:lnTo>
                <a:lnTo>
                  <a:pt x="1462671" y="390626"/>
                </a:lnTo>
                <a:lnTo>
                  <a:pt x="1463103" y="382562"/>
                </a:lnTo>
                <a:lnTo>
                  <a:pt x="1450492" y="387210"/>
                </a:lnTo>
                <a:lnTo>
                  <a:pt x="1436357" y="390626"/>
                </a:lnTo>
                <a:lnTo>
                  <a:pt x="1420495" y="392811"/>
                </a:lnTo>
                <a:lnTo>
                  <a:pt x="1402727" y="393573"/>
                </a:lnTo>
                <a:lnTo>
                  <a:pt x="1366532" y="387400"/>
                </a:lnTo>
                <a:lnTo>
                  <a:pt x="1337017" y="369265"/>
                </a:lnTo>
                <a:lnTo>
                  <a:pt x="1317053" y="339445"/>
                </a:lnTo>
                <a:lnTo>
                  <a:pt x="1309687" y="298411"/>
                </a:lnTo>
                <a:lnTo>
                  <a:pt x="1315808" y="260426"/>
                </a:lnTo>
                <a:lnTo>
                  <a:pt x="1334046" y="230505"/>
                </a:lnTo>
                <a:lnTo>
                  <a:pt x="1362798" y="210934"/>
                </a:lnTo>
                <a:lnTo>
                  <a:pt x="1400530" y="203911"/>
                </a:lnTo>
                <a:lnTo>
                  <a:pt x="1419733" y="204762"/>
                </a:lnTo>
                <a:lnTo>
                  <a:pt x="1435785" y="207048"/>
                </a:lnTo>
                <a:lnTo>
                  <a:pt x="1448968" y="210362"/>
                </a:lnTo>
                <a:lnTo>
                  <a:pt x="1459560" y="214261"/>
                </a:lnTo>
                <a:lnTo>
                  <a:pt x="1461770" y="203911"/>
                </a:lnTo>
                <a:lnTo>
                  <a:pt x="1476184" y="136385"/>
                </a:lnTo>
                <a:close/>
              </a:path>
            </a:pathLst>
          </a:custGeom>
          <a:solidFill>
            <a:srgbClr val="FEB5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98288" y="9523087"/>
            <a:ext cx="353695" cy="439420"/>
          </a:xfrm>
          <a:custGeom>
            <a:avLst/>
            <a:gdLst/>
            <a:ahLst/>
            <a:cxnLst/>
            <a:rect l="l" t="t" r="r" b="b"/>
            <a:pathLst>
              <a:path w="353694" h="439420">
                <a:moveTo>
                  <a:pt x="173164" y="439061"/>
                </a:moveTo>
                <a:lnTo>
                  <a:pt x="129254" y="435292"/>
                </a:lnTo>
                <a:lnTo>
                  <a:pt x="91154" y="423862"/>
                </a:lnTo>
                <a:lnTo>
                  <a:pt x="33813" y="376713"/>
                </a:lnTo>
                <a:lnTo>
                  <a:pt x="15240" y="340423"/>
                </a:lnTo>
                <a:lnTo>
                  <a:pt x="3905" y="295275"/>
                </a:lnTo>
                <a:lnTo>
                  <a:pt x="0" y="242220"/>
                </a:lnTo>
                <a:lnTo>
                  <a:pt x="0" y="0"/>
                </a:lnTo>
                <a:lnTo>
                  <a:pt x="98107" y="0"/>
                </a:lnTo>
                <a:lnTo>
                  <a:pt x="98107" y="248602"/>
                </a:lnTo>
                <a:lnTo>
                  <a:pt x="103251" y="297465"/>
                </a:lnTo>
                <a:lnTo>
                  <a:pt x="118395" y="332517"/>
                </a:lnTo>
                <a:lnTo>
                  <a:pt x="142875" y="353663"/>
                </a:lnTo>
                <a:lnTo>
                  <a:pt x="176212" y="360711"/>
                </a:lnTo>
                <a:lnTo>
                  <a:pt x="325847" y="360711"/>
                </a:lnTo>
                <a:lnTo>
                  <a:pt x="317849" y="375570"/>
                </a:lnTo>
                <a:lnTo>
                  <a:pt x="291369" y="403479"/>
                </a:lnTo>
                <a:lnTo>
                  <a:pt x="258127" y="423291"/>
                </a:lnTo>
                <a:lnTo>
                  <a:pt x="218598" y="435102"/>
                </a:lnTo>
                <a:lnTo>
                  <a:pt x="173164" y="439061"/>
                </a:lnTo>
                <a:close/>
              </a:path>
              <a:path w="353694" h="439420">
                <a:moveTo>
                  <a:pt x="325847" y="360711"/>
                </a:moveTo>
                <a:lnTo>
                  <a:pt x="176212" y="360711"/>
                </a:lnTo>
                <a:lnTo>
                  <a:pt x="210216" y="353949"/>
                </a:lnTo>
                <a:lnTo>
                  <a:pt x="235077" y="333279"/>
                </a:lnTo>
                <a:lnTo>
                  <a:pt x="250412" y="298323"/>
                </a:lnTo>
                <a:lnTo>
                  <a:pt x="255651" y="248602"/>
                </a:lnTo>
                <a:lnTo>
                  <a:pt x="255651" y="0"/>
                </a:lnTo>
                <a:lnTo>
                  <a:pt x="353282" y="0"/>
                </a:lnTo>
                <a:lnTo>
                  <a:pt x="353282" y="242220"/>
                </a:lnTo>
                <a:lnTo>
                  <a:pt x="349186" y="295084"/>
                </a:lnTo>
                <a:lnTo>
                  <a:pt x="337280" y="339471"/>
                </a:lnTo>
                <a:lnTo>
                  <a:pt x="325847" y="360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7400316" y="9418435"/>
            <a:ext cx="408940" cy="545465"/>
            <a:chOff x="17400316" y="9418435"/>
            <a:chExt cx="408940" cy="545465"/>
          </a:xfrm>
        </p:grpSpPr>
        <p:sp>
          <p:nvSpPr>
            <p:cNvPr id="8" name="object 8" descr=""/>
            <p:cNvSpPr/>
            <p:nvPr/>
          </p:nvSpPr>
          <p:spPr>
            <a:xfrm>
              <a:off x="17400316" y="9516032"/>
              <a:ext cx="342900" cy="447675"/>
            </a:xfrm>
            <a:custGeom>
              <a:avLst/>
              <a:gdLst/>
              <a:ahLst/>
              <a:cxnLst/>
              <a:rect l="l" t="t" r="r" b="b"/>
              <a:pathLst>
                <a:path w="342900" h="447675">
                  <a:moveTo>
                    <a:pt x="226366" y="447292"/>
                  </a:moveTo>
                  <a:lnTo>
                    <a:pt x="179262" y="443949"/>
                  </a:lnTo>
                  <a:lnTo>
                    <a:pt x="137498" y="434111"/>
                  </a:lnTo>
                  <a:lnTo>
                    <a:pt x="101264" y="418447"/>
                  </a:lnTo>
                  <a:lnTo>
                    <a:pt x="45197" y="371454"/>
                  </a:lnTo>
                  <a:lnTo>
                    <a:pt x="11346" y="307269"/>
                  </a:lnTo>
                  <a:lnTo>
                    <a:pt x="2860" y="270018"/>
                  </a:lnTo>
                  <a:lnTo>
                    <a:pt x="0" y="230093"/>
                  </a:lnTo>
                  <a:lnTo>
                    <a:pt x="3814" y="183196"/>
                  </a:lnTo>
                  <a:lnTo>
                    <a:pt x="14684" y="141456"/>
                  </a:lnTo>
                  <a:lnTo>
                    <a:pt x="32133" y="104683"/>
                  </a:lnTo>
                  <a:lnTo>
                    <a:pt x="55399" y="73259"/>
                  </a:lnTo>
                  <a:lnTo>
                    <a:pt x="83814" y="47279"/>
                  </a:lnTo>
                  <a:lnTo>
                    <a:pt x="116616" y="26839"/>
                  </a:lnTo>
                  <a:lnTo>
                    <a:pt x="153422" y="12034"/>
                  </a:lnTo>
                  <a:lnTo>
                    <a:pt x="193470" y="3056"/>
                  </a:lnTo>
                  <a:lnTo>
                    <a:pt x="236092" y="0"/>
                  </a:lnTo>
                  <a:lnTo>
                    <a:pt x="271659" y="1719"/>
                  </a:lnTo>
                  <a:lnTo>
                    <a:pt x="301790" y="6303"/>
                  </a:lnTo>
                  <a:lnTo>
                    <a:pt x="325724" y="12512"/>
                  </a:lnTo>
                  <a:lnTo>
                    <a:pt x="342506" y="19293"/>
                  </a:lnTo>
                  <a:lnTo>
                    <a:pt x="322577" y="97042"/>
                  </a:lnTo>
                  <a:lnTo>
                    <a:pt x="306272" y="91025"/>
                  </a:lnTo>
                  <a:lnTo>
                    <a:pt x="287106" y="85867"/>
                  </a:lnTo>
                  <a:lnTo>
                    <a:pt x="265175" y="82333"/>
                  </a:lnTo>
                  <a:lnTo>
                    <a:pt x="240574" y="80996"/>
                  </a:lnTo>
                  <a:lnTo>
                    <a:pt x="196426" y="86631"/>
                  </a:lnTo>
                  <a:lnTo>
                    <a:pt x="158475" y="103632"/>
                  </a:lnTo>
                  <a:lnTo>
                    <a:pt x="128821" y="132191"/>
                  </a:lnTo>
                  <a:lnTo>
                    <a:pt x="109560" y="172307"/>
                  </a:lnTo>
                  <a:lnTo>
                    <a:pt x="102694" y="224171"/>
                  </a:lnTo>
                  <a:lnTo>
                    <a:pt x="108701" y="272215"/>
                  </a:lnTo>
                  <a:lnTo>
                    <a:pt x="126246" y="311662"/>
                  </a:lnTo>
                  <a:lnTo>
                    <a:pt x="154661" y="340985"/>
                  </a:lnTo>
                  <a:lnTo>
                    <a:pt x="193184" y="359419"/>
                  </a:lnTo>
                  <a:lnTo>
                    <a:pt x="241051" y="365819"/>
                  </a:lnTo>
                  <a:lnTo>
                    <a:pt x="263554" y="364673"/>
                  </a:lnTo>
                  <a:lnTo>
                    <a:pt x="285676" y="361616"/>
                  </a:lnTo>
                  <a:lnTo>
                    <a:pt x="305891" y="357127"/>
                  </a:lnTo>
                  <a:lnTo>
                    <a:pt x="322577" y="351683"/>
                  </a:lnTo>
                  <a:lnTo>
                    <a:pt x="337357" y="428094"/>
                  </a:lnTo>
                  <a:lnTo>
                    <a:pt x="319812" y="434876"/>
                  </a:lnTo>
                  <a:lnTo>
                    <a:pt x="294830" y="441084"/>
                  </a:lnTo>
                  <a:lnTo>
                    <a:pt x="263363" y="445573"/>
                  </a:lnTo>
                  <a:lnTo>
                    <a:pt x="226366" y="447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03861" y="9418435"/>
              <a:ext cx="104774" cy="104770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11378731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078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078" y="0"/>
                </a:lnTo>
                <a:lnTo>
                  <a:pt x="305078" y="304514"/>
                </a:lnTo>
                <a:close/>
              </a:path>
            </a:pathLst>
          </a:custGeom>
          <a:solidFill>
            <a:srgbClr val="7B40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783217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D583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2187704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0"/>
                </a:moveTo>
                <a:lnTo>
                  <a:pt x="0" y="0"/>
                </a:lnTo>
                <a:lnTo>
                  <a:pt x="0" y="304514"/>
                </a:lnTo>
                <a:lnTo>
                  <a:pt x="305173" y="304514"/>
                </a:lnTo>
                <a:lnTo>
                  <a:pt x="305173" y="0"/>
                </a:lnTo>
                <a:close/>
              </a:path>
            </a:pathLst>
          </a:custGeom>
          <a:solidFill>
            <a:srgbClr val="BD0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592190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B9C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2996676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0"/>
                </a:moveTo>
                <a:lnTo>
                  <a:pt x="0" y="0"/>
                </a:lnTo>
                <a:lnTo>
                  <a:pt x="0" y="304514"/>
                </a:lnTo>
                <a:lnTo>
                  <a:pt x="305078" y="304514"/>
                </a:lnTo>
                <a:lnTo>
                  <a:pt x="30507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3401161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2B3D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3805743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078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078" y="0"/>
                </a:lnTo>
                <a:lnTo>
                  <a:pt x="305078" y="304514"/>
                </a:lnTo>
                <a:close/>
              </a:path>
            </a:pathLst>
          </a:custGeom>
          <a:solidFill>
            <a:srgbClr val="2B90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4210230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44A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4614717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34A3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2655824" y="4796103"/>
            <a:ext cx="12973050" cy="1866900"/>
            <a:chOff x="2655824" y="4796103"/>
            <a:chExt cx="12973050" cy="1866900"/>
          </a:xfrm>
        </p:grpSpPr>
        <p:sp>
          <p:nvSpPr>
            <p:cNvPr id="20" name="object 20" descr=""/>
            <p:cNvSpPr/>
            <p:nvPr/>
          </p:nvSpPr>
          <p:spPr>
            <a:xfrm>
              <a:off x="2693924" y="4834203"/>
              <a:ext cx="12896850" cy="1790700"/>
            </a:xfrm>
            <a:custGeom>
              <a:avLst/>
              <a:gdLst/>
              <a:ahLst/>
              <a:cxnLst/>
              <a:rect l="l" t="t" r="r" b="b"/>
              <a:pathLst>
                <a:path w="12896850" h="1790700">
                  <a:moveTo>
                    <a:pt x="12896487" y="1365996"/>
                  </a:moveTo>
                  <a:lnTo>
                    <a:pt x="12890722" y="1404624"/>
                  </a:lnTo>
                  <a:lnTo>
                    <a:pt x="12879145" y="1450689"/>
                  </a:lnTo>
                  <a:lnTo>
                    <a:pt x="12863167" y="1495304"/>
                  </a:lnTo>
                  <a:lnTo>
                    <a:pt x="12842918" y="1538151"/>
                  </a:lnTo>
                  <a:lnTo>
                    <a:pt x="12818531" y="1578910"/>
                  </a:lnTo>
                  <a:lnTo>
                    <a:pt x="12790138" y="1617264"/>
                  </a:lnTo>
                  <a:lnTo>
                    <a:pt x="12757870" y="1652893"/>
                  </a:lnTo>
                  <a:lnTo>
                    <a:pt x="12722241" y="1685160"/>
                  </a:lnTo>
                  <a:lnTo>
                    <a:pt x="12683888" y="1713553"/>
                  </a:lnTo>
                  <a:lnTo>
                    <a:pt x="12643129" y="1737940"/>
                  </a:lnTo>
                  <a:lnTo>
                    <a:pt x="12600283" y="1758189"/>
                  </a:lnTo>
                  <a:lnTo>
                    <a:pt x="12555668" y="1774168"/>
                  </a:lnTo>
                  <a:lnTo>
                    <a:pt x="12509603" y="1785745"/>
                  </a:lnTo>
                  <a:lnTo>
                    <a:pt x="12476397" y="1790700"/>
                  </a:lnTo>
                </a:path>
                <a:path w="12896850" h="1790700">
                  <a:moveTo>
                    <a:pt x="423745" y="1790700"/>
                  </a:moveTo>
                  <a:lnTo>
                    <a:pt x="344474" y="1774168"/>
                  </a:lnTo>
                  <a:lnTo>
                    <a:pt x="299859" y="1758189"/>
                  </a:lnTo>
                  <a:lnTo>
                    <a:pt x="257013" y="1737940"/>
                  </a:lnTo>
                  <a:lnTo>
                    <a:pt x="216254" y="1713553"/>
                  </a:lnTo>
                  <a:lnTo>
                    <a:pt x="177900" y="1685160"/>
                  </a:lnTo>
                  <a:lnTo>
                    <a:pt x="142271" y="1652892"/>
                  </a:lnTo>
                  <a:lnTo>
                    <a:pt x="110004" y="1617263"/>
                  </a:lnTo>
                  <a:lnTo>
                    <a:pt x="81611" y="1578910"/>
                  </a:lnTo>
                  <a:lnTo>
                    <a:pt x="57224" y="1538151"/>
                  </a:lnTo>
                  <a:lnTo>
                    <a:pt x="36975" y="1495305"/>
                  </a:lnTo>
                  <a:lnTo>
                    <a:pt x="20996" y="1450690"/>
                  </a:lnTo>
                  <a:lnTo>
                    <a:pt x="9419" y="1404624"/>
                  </a:lnTo>
                  <a:lnTo>
                    <a:pt x="2376" y="1357427"/>
                  </a:lnTo>
                  <a:lnTo>
                    <a:pt x="0" y="1309417"/>
                  </a:lnTo>
                  <a:lnTo>
                    <a:pt x="0" y="485747"/>
                  </a:lnTo>
                  <a:lnTo>
                    <a:pt x="2376" y="437737"/>
                  </a:lnTo>
                  <a:lnTo>
                    <a:pt x="9419" y="390540"/>
                  </a:lnTo>
                  <a:lnTo>
                    <a:pt x="20996" y="344474"/>
                  </a:lnTo>
                  <a:lnTo>
                    <a:pt x="36975" y="299859"/>
                  </a:lnTo>
                  <a:lnTo>
                    <a:pt x="57224" y="257013"/>
                  </a:lnTo>
                  <a:lnTo>
                    <a:pt x="81611" y="216254"/>
                  </a:lnTo>
                  <a:lnTo>
                    <a:pt x="110004" y="177901"/>
                  </a:lnTo>
                  <a:lnTo>
                    <a:pt x="142272" y="142272"/>
                  </a:lnTo>
                  <a:lnTo>
                    <a:pt x="177901" y="110004"/>
                  </a:lnTo>
                  <a:lnTo>
                    <a:pt x="216254" y="81611"/>
                  </a:lnTo>
                  <a:lnTo>
                    <a:pt x="257013" y="57224"/>
                  </a:lnTo>
                  <a:lnTo>
                    <a:pt x="299859" y="36975"/>
                  </a:lnTo>
                  <a:lnTo>
                    <a:pt x="344474" y="20996"/>
                  </a:lnTo>
                  <a:lnTo>
                    <a:pt x="390540" y="9419"/>
                  </a:lnTo>
                  <a:lnTo>
                    <a:pt x="437737" y="2376"/>
                  </a:lnTo>
                  <a:lnTo>
                    <a:pt x="485747" y="0"/>
                  </a:lnTo>
                  <a:lnTo>
                    <a:pt x="12414396" y="0"/>
                  </a:lnTo>
                  <a:lnTo>
                    <a:pt x="12462406" y="2376"/>
                  </a:lnTo>
                  <a:lnTo>
                    <a:pt x="12509603" y="9419"/>
                  </a:lnTo>
                  <a:lnTo>
                    <a:pt x="12555668" y="20996"/>
                  </a:lnTo>
                  <a:lnTo>
                    <a:pt x="12600283" y="36975"/>
                  </a:lnTo>
                  <a:lnTo>
                    <a:pt x="12643129" y="57224"/>
                  </a:lnTo>
                  <a:lnTo>
                    <a:pt x="12683888" y="81611"/>
                  </a:lnTo>
                  <a:lnTo>
                    <a:pt x="12722241" y="110004"/>
                  </a:lnTo>
                  <a:lnTo>
                    <a:pt x="12757870" y="142271"/>
                  </a:lnTo>
                  <a:lnTo>
                    <a:pt x="12790138" y="177900"/>
                  </a:lnTo>
                  <a:lnTo>
                    <a:pt x="12818531" y="216254"/>
                  </a:lnTo>
                  <a:lnTo>
                    <a:pt x="12842918" y="257013"/>
                  </a:lnTo>
                  <a:lnTo>
                    <a:pt x="12863167" y="299859"/>
                  </a:lnTo>
                  <a:lnTo>
                    <a:pt x="12879145" y="344474"/>
                  </a:lnTo>
                  <a:lnTo>
                    <a:pt x="12890722" y="390540"/>
                  </a:lnTo>
                  <a:lnTo>
                    <a:pt x="12896487" y="429168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7479" y="5047181"/>
              <a:ext cx="985761" cy="1345223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2655824" y="6869346"/>
            <a:ext cx="12973050" cy="1866900"/>
            <a:chOff x="2655824" y="6869346"/>
            <a:chExt cx="12973050" cy="1866900"/>
          </a:xfrm>
        </p:grpSpPr>
        <p:sp>
          <p:nvSpPr>
            <p:cNvPr id="23" name="object 23" descr=""/>
            <p:cNvSpPr/>
            <p:nvPr/>
          </p:nvSpPr>
          <p:spPr>
            <a:xfrm>
              <a:off x="2693924" y="6907446"/>
              <a:ext cx="12896850" cy="1790700"/>
            </a:xfrm>
            <a:custGeom>
              <a:avLst/>
              <a:gdLst/>
              <a:ahLst/>
              <a:cxnLst/>
              <a:rect l="l" t="t" r="r" b="b"/>
              <a:pathLst>
                <a:path w="12896850" h="1790700">
                  <a:moveTo>
                    <a:pt x="12896487" y="1365996"/>
                  </a:moveTo>
                  <a:lnTo>
                    <a:pt x="12890722" y="1404624"/>
                  </a:lnTo>
                  <a:lnTo>
                    <a:pt x="12879146" y="1450689"/>
                  </a:lnTo>
                  <a:lnTo>
                    <a:pt x="12863167" y="1495304"/>
                  </a:lnTo>
                  <a:lnTo>
                    <a:pt x="12842918" y="1538151"/>
                  </a:lnTo>
                  <a:lnTo>
                    <a:pt x="12818531" y="1578910"/>
                  </a:lnTo>
                  <a:lnTo>
                    <a:pt x="12790138" y="1617263"/>
                  </a:lnTo>
                  <a:lnTo>
                    <a:pt x="12757870" y="1652893"/>
                  </a:lnTo>
                  <a:lnTo>
                    <a:pt x="12722241" y="1685160"/>
                  </a:lnTo>
                  <a:lnTo>
                    <a:pt x="12683888" y="1713553"/>
                  </a:lnTo>
                  <a:lnTo>
                    <a:pt x="12643129" y="1737940"/>
                  </a:lnTo>
                  <a:lnTo>
                    <a:pt x="12600283" y="1758189"/>
                  </a:lnTo>
                  <a:lnTo>
                    <a:pt x="12555668" y="1774168"/>
                  </a:lnTo>
                  <a:lnTo>
                    <a:pt x="12509603" y="1785744"/>
                  </a:lnTo>
                  <a:lnTo>
                    <a:pt x="12476397" y="1790700"/>
                  </a:lnTo>
                </a:path>
                <a:path w="12896850" h="1790700">
                  <a:moveTo>
                    <a:pt x="423746" y="1790700"/>
                  </a:moveTo>
                  <a:lnTo>
                    <a:pt x="344474" y="1774168"/>
                  </a:lnTo>
                  <a:lnTo>
                    <a:pt x="299859" y="1758189"/>
                  </a:lnTo>
                  <a:lnTo>
                    <a:pt x="257013" y="1737940"/>
                  </a:lnTo>
                  <a:lnTo>
                    <a:pt x="216254" y="1713553"/>
                  </a:lnTo>
                  <a:lnTo>
                    <a:pt x="177901" y="1685160"/>
                  </a:lnTo>
                  <a:lnTo>
                    <a:pt x="142272" y="1652892"/>
                  </a:lnTo>
                  <a:lnTo>
                    <a:pt x="110004" y="1617263"/>
                  </a:lnTo>
                  <a:lnTo>
                    <a:pt x="81611" y="1578910"/>
                  </a:lnTo>
                  <a:lnTo>
                    <a:pt x="57224" y="1538151"/>
                  </a:lnTo>
                  <a:lnTo>
                    <a:pt x="36975" y="1495305"/>
                  </a:lnTo>
                  <a:lnTo>
                    <a:pt x="20996" y="1450690"/>
                  </a:lnTo>
                  <a:lnTo>
                    <a:pt x="9419" y="1404624"/>
                  </a:lnTo>
                  <a:lnTo>
                    <a:pt x="2376" y="1357427"/>
                  </a:lnTo>
                  <a:lnTo>
                    <a:pt x="0" y="1309417"/>
                  </a:lnTo>
                  <a:lnTo>
                    <a:pt x="0" y="485747"/>
                  </a:lnTo>
                  <a:lnTo>
                    <a:pt x="2376" y="437737"/>
                  </a:lnTo>
                  <a:lnTo>
                    <a:pt x="9419" y="390540"/>
                  </a:lnTo>
                  <a:lnTo>
                    <a:pt x="20996" y="344474"/>
                  </a:lnTo>
                  <a:lnTo>
                    <a:pt x="36975" y="299859"/>
                  </a:lnTo>
                  <a:lnTo>
                    <a:pt x="57224" y="257013"/>
                  </a:lnTo>
                  <a:lnTo>
                    <a:pt x="81611" y="216254"/>
                  </a:lnTo>
                  <a:lnTo>
                    <a:pt x="110004" y="177901"/>
                  </a:lnTo>
                  <a:lnTo>
                    <a:pt x="142272" y="142272"/>
                  </a:lnTo>
                  <a:lnTo>
                    <a:pt x="177901" y="110004"/>
                  </a:lnTo>
                  <a:lnTo>
                    <a:pt x="216254" y="81611"/>
                  </a:lnTo>
                  <a:lnTo>
                    <a:pt x="257013" y="57224"/>
                  </a:lnTo>
                  <a:lnTo>
                    <a:pt x="299859" y="36975"/>
                  </a:lnTo>
                  <a:lnTo>
                    <a:pt x="344474" y="20996"/>
                  </a:lnTo>
                  <a:lnTo>
                    <a:pt x="390540" y="9419"/>
                  </a:lnTo>
                  <a:lnTo>
                    <a:pt x="437737" y="2376"/>
                  </a:lnTo>
                  <a:lnTo>
                    <a:pt x="485747" y="0"/>
                  </a:lnTo>
                  <a:lnTo>
                    <a:pt x="12414396" y="0"/>
                  </a:lnTo>
                  <a:lnTo>
                    <a:pt x="12462406" y="2376"/>
                  </a:lnTo>
                  <a:lnTo>
                    <a:pt x="12509603" y="9419"/>
                  </a:lnTo>
                  <a:lnTo>
                    <a:pt x="12555668" y="20996"/>
                  </a:lnTo>
                  <a:lnTo>
                    <a:pt x="12600283" y="36975"/>
                  </a:lnTo>
                  <a:lnTo>
                    <a:pt x="12643129" y="57224"/>
                  </a:lnTo>
                  <a:lnTo>
                    <a:pt x="12683888" y="81611"/>
                  </a:lnTo>
                  <a:lnTo>
                    <a:pt x="12722241" y="110004"/>
                  </a:lnTo>
                  <a:lnTo>
                    <a:pt x="12757870" y="142271"/>
                  </a:lnTo>
                  <a:lnTo>
                    <a:pt x="12790138" y="177900"/>
                  </a:lnTo>
                  <a:lnTo>
                    <a:pt x="12818531" y="216254"/>
                  </a:lnTo>
                  <a:lnTo>
                    <a:pt x="12842918" y="257013"/>
                  </a:lnTo>
                  <a:lnTo>
                    <a:pt x="12863167" y="299859"/>
                  </a:lnTo>
                  <a:lnTo>
                    <a:pt x="12879145" y="344474"/>
                  </a:lnTo>
                  <a:lnTo>
                    <a:pt x="12890722" y="390540"/>
                  </a:lnTo>
                  <a:lnTo>
                    <a:pt x="12896487" y="429168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6395" y="6991420"/>
              <a:ext cx="1543049" cy="1514474"/>
            </a:xfrm>
            <a:prstGeom prst="rect">
              <a:avLst/>
            </a:prstGeom>
          </p:spPr>
        </p:pic>
      </p:grpSp>
      <p:grpSp>
        <p:nvGrpSpPr>
          <p:cNvPr id="25" name="object 25" descr=""/>
          <p:cNvGrpSpPr/>
          <p:nvPr/>
        </p:nvGrpSpPr>
        <p:grpSpPr>
          <a:xfrm>
            <a:off x="2655824" y="2722860"/>
            <a:ext cx="12973050" cy="1866900"/>
            <a:chOff x="2655824" y="2722860"/>
            <a:chExt cx="12973050" cy="1866900"/>
          </a:xfrm>
        </p:grpSpPr>
        <p:sp>
          <p:nvSpPr>
            <p:cNvPr id="26" name="object 26" descr=""/>
            <p:cNvSpPr/>
            <p:nvPr/>
          </p:nvSpPr>
          <p:spPr>
            <a:xfrm>
              <a:off x="2693924" y="2760960"/>
              <a:ext cx="12896850" cy="1790700"/>
            </a:xfrm>
            <a:custGeom>
              <a:avLst/>
              <a:gdLst/>
              <a:ahLst/>
              <a:cxnLst/>
              <a:rect l="l" t="t" r="r" b="b"/>
              <a:pathLst>
                <a:path w="12896850" h="1790700">
                  <a:moveTo>
                    <a:pt x="12896487" y="1365996"/>
                  </a:moveTo>
                  <a:lnTo>
                    <a:pt x="12890722" y="1404624"/>
                  </a:lnTo>
                  <a:lnTo>
                    <a:pt x="12879145" y="1450689"/>
                  </a:lnTo>
                  <a:lnTo>
                    <a:pt x="12863167" y="1495304"/>
                  </a:lnTo>
                  <a:lnTo>
                    <a:pt x="12842918" y="1538151"/>
                  </a:lnTo>
                  <a:lnTo>
                    <a:pt x="12818531" y="1578910"/>
                  </a:lnTo>
                  <a:lnTo>
                    <a:pt x="12790138" y="1617264"/>
                  </a:lnTo>
                  <a:lnTo>
                    <a:pt x="12757870" y="1652893"/>
                  </a:lnTo>
                  <a:lnTo>
                    <a:pt x="12722241" y="1685160"/>
                  </a:lnTo>
                  <a:lnTo>
                    <a:pt x="12683888" y="1713553"/>
                  </a:lnTo>
                  <a:lnTo>
                    <a:pt x="12643129" y="1737940"/>
                  </a:lnTo>
                  <a:lnTo>
                    <a:pt x="12600283" y="1758189"/>
                  </a:lnTo>
                  <a:lnTo>
                    <a:pt x="12555668" y="1774168"/>
                  </a:lnTo>
                  <a:lnTo>
                    <a:pt x="12509603" y="1785745"/>
                  </a:lnTo>
                  <a:lnTo>
                    <a:pt x="12476398" y="1790700"/>
                  </a:lnTo>
                </a:path>
                <a:path w="12896850" h="1790700">
                  <a:moveTo>
                    <a:pt x="423745" y="1790700"/>
                  </a:moveTo>
                  <a:lnTo>
                    <a:pt x="344474" y="1774168"/>
                  </a:lnTo>
                  <a:lnTo>
                    <a:pt x="299859" y="1758189"/>
                  </a:lnTo>
                  <a:lnTo>
                    <a:pt x="257013" y="1737940"/>
                  </a:lnTo>
                  <a:lnTo>
                    <a:pt x="216254" y="1713553"/>
                  </a:lnTo>
                  <a:lnTo>
                    <a:pt x="177901" y="1685160"/>
                  </a:lnTo>
                  <a:lnTo>
                    <a:pt x="142272" y="1652892"/>
                  </a:lnTo>
                  <a:lnTo>
                    <a:pt x="110004" y="1617263"/>
                  </a:lnTo>
                  <a:lnTo>
                    <a:pt x="81611" y="1578910"/>
                  </a:lnTo>
                  <a:lnTo>
                    <a:pt x="57224" y="1538151"/>
                  </a:lnTo>
                  <a:lnTo>
                    <a:pt x="36975" y="1495305"/>
                  </a:lnTo>
                  <a:lnTo>
                    <a:pt x="20996" y="1450690"/>
                  </a:lnTo>
                  <a:lnTo>
                    <a:pt x="9419" y="1404624"/>
                  </a:lnTo>
                  <a:lnTo>
                    <a:pt x="2376" y="1357427"/>
                  </a:lnTo>
                  <a:lnTo>
                    <a:pt x="0" y="1309417"/>
                  </a:lnTo>
                  <a:lnTo>
                    <a:pt x="0" y="485747"/>
                  </a:lnTo>
                  <a:lnTo>
                    <a:pt x="2376" y="437737"/>
                  </a:lnTo>
                  <a:lnTo>
                    <a:pt x="9419" y="390540"/>
                  </a:lnTo>
                  <a:lnTo>
                    <a:pt x="20996" y="344474"/>
                  </a:lnTo>
                  <a:lnTo>
                    <a:pt x="36975" y="299859"/>
                  </a:lnTo>
                  <a:lnTo>
                    <a:pt x="57224" y="257013"/>
                  </a:lnTo>
                  <a:lnTo>
                    <a:pt x="81611" y="216254"/>
                  </a:lnTo>
                  <a:lnTo>
                    <a:pt x="110004" y="177901"/>
                  </a:lnTo>
                  <a:lnTo>
                    <a:pt x="142272" y="142272"/>
                  </a:lnTo>
                  <a:lnTo>
                    <a:pt x="177901" y="110004"/>
                  </a:lnTo>
                  <a:lnTo>
                    <a:pt x="216254" y="81611"/>
                  </a:lnTo>
                  <a:lnTo>
                    <a:pt x="257013" y="57224"/>
                  </a:lnTo>
                  <a:lnTo>
                    <a:pt x="299859" y="36975"/>
                  </a:lnTo>
                  <a:lnTo>
                    <a:pt x="344474" y="20996"/>
                  </a:lnTo>
                  <a:lnTo>
                    <a:pt x="390540" y="9419"/>
                  </a:lnTo>
                  <a:lnTo>
                    <a:pt x="437737" y="2376"/>
                  </a:lnTo>
                  <a:lnTo>
                    <a:pt x="485747" y="0"/>
                  </a:lnTo>
                  <a:lnTo>
                    <a:pt x="12414396" y="0"/>
                  </a:lnTo>
                  <a:lnTo>
                    <a:pt x="12462406" y="2376"/>
                  </a:lnTo>
                  <a:lnTo>
                    <a:pt x="12509603" y="9419"/>
                  </a:lnTo>
                  <a:lnTo>
                    <a:pt x="12555668" y="20996"/>
                  </a:lnTo>
                  <a:lnTo>
                    <a:pt x="12600283" y="36975"/>
                  </a:lnTo>
                  <a:lnTo>
                    <a:pt x="12643129" y="57224"/>
                  </a:lnTo>
                  <a:lnTo>
                    <a:pt x="12683888" y="81611"/>
                  </a:lnTo>
                  <a:lnTo>
                    <a:pt x="12722241" y="110004"/>
                  </a:lnTo>
                  <a:lnTo>
                    <a:pt x="12757870" y="142271"/>
                  </a:lnTo>
                  <a:lnTo>
                    <a:pt x="12790138" y="177900"/>
                  </a:lnTo>
                  <a:lnTo>
                    <a:pt x="12818531" y="216254"/>
                  </a:lnTo>
                  <a:lnTo>
                    <a:pt x="12842918" y="257013"/>
                  </a:lnTo>
                  <a:lnTo>
                    <a:pt x="12863167" y="299859"/>
                  </a:lnTo>
                  <a:lnTo>
                    <a:pt x="12879145" y="344475"/>
                  </a:lnTo>
                  <a:lnTo>
                    <a:pt x="12890722" y="390540"/>
                  </a:lnTo>
                  <a:lnTo>
                    <a:pt x="12896487" y="429168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1284" y="3068481"/>
              <a:ext cx="1229994" cy="1303225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71652" y="1324830"/>
            <a:ext cx="563308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00000"/>
                </a:solidFill>
                <a:latin typeface="Calibri"/>
                <a:cs typeface="Calibri"/>
              </a:rPr>
              <a:t>Tecnologías</a:t>
            </a:r>
            <a:r>
              <a:rPr dirty="0" sz="5000" spc="-18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0" spc="-10" b="0">
                <a:solidFill>
                  <a:srgbClr val="000000"/>
                </a:solidFill>
                <a:latin typeface="Calibri"/>
                <a:cs typeface="Calibri"/>
              </a:rPr>
              <a:t>utilizadas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734000" y="2982797"/>
            <a:ext cx="9852660" cy="11849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4400" spc="-10" b="1">
                <a:latin typeface="Calibri"/>
                <a:cs typeface="Calibri"/>
              </a:rPr>
              <a:t>Angular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600">
                <a:latin typeface="Calibri"/>
                <a:cs typeface="Calibri"/>
              </a:rPr>
              <a:t>Framework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desarrollo</a:t>
            </a:r>
            <a:r>
              <a:rPr dirty="0" sz="2600" spc="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web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código</a:t>
            </a:r>
            <a:r>
              <a:rPr dirty="0" sz="2600" spc="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abierto,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mantenido</a:t>
            </a:r>
            <a:r>
              <a:rPr dirty="0" sz="2600" spc="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por</a:t>
            </a:r>
            <a:r>
              <a:rPr dirty="0" sz="2600" spc="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Google.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913835" y="5658048"/>
            <a:ext cx="30175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890" algn="l"/>
                <a:tab pos="1900555" algn="l"/>
              </a:tabLst>
            </a:pPr>
            <a:r>
              <a:rPr dirty="0" sz="2600" spc="-10">
                <a:latin typeface="Calibri"/>
                <a:cs typeface="Calibri"/>
              </a:rPr>
              <a:t>almacena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0">
                <a:latin typeface="Calibri"/>
                <a:cs typeface="Calibri"/>
              </a:rPr>
              <a:t>y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notifica,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655700" y="4895035"/>
            <a:ext cx="7066280" cy="158496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4400" spc="-10" b="1">
                <a:latin typeface="Calibri"/>
                <a:cs typeface="Calibri"/>
              </a:rPr>
              <a:t>Firebase</a:t>
            </a:r>
            <a:endParaRPr sz="44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240"/>
              </a:spcBef>
              <a:tabLst>
                <a:tab pos="866140" algn="l"/>
                <a:tab pos="1423670" algn="l"/>
                <a:tab pos="2393315" algn="l"/>
                <a:tab pos="2950845" algn="l"/>
                <a:tab pos="4138929" algn="l"/>
                <a:tab pos="4958715" algn="l"/>
                <a:tab pos="5691505" algn="l"/>
              </a:tabLst>
            </a:pPr>
            <a:r>
              <a:rPr dirty="0" sz="2600" spc="-20">
                <a:latin typeface="Calibri"/>
                <a:cs typeface="Calibri"/>
              </a:rPr>
              <a:t>Base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de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0">
                <a:latin typeface="Calibri"/>
                <a:cs typeface="Calibri"/>
              </a:rPr>
              <a:t>datos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en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tiempo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real,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que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auténtica, </a:t>
            </a:r>
            <a:r>
              <a:rPr dirty="0" sz="2600">
                <a:latin typeface="Calibri"/>
                <a:cs typeface="Calibri"/>
              </a:rPr>
              <a:t>sincronizando</a:t>
            </a:r>
            <a:r>
              <a:rPr dirty="0" sz="2600" spc="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directamente</a:t>
            </a:r>
            <a:r>
              <a:rPr dirty="0" sz="2600" spc="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con</a:t>
            </a:r>
            <a:r>
              <a:rPr dirty="0" sz="2600" spc="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la</a:t>
            </a:r>
            <a:r>
              <a:rPr dirty="0" sz="2600" spc="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nube.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655700" y="6988640"/>
            <a:ext cx="10462260" cy="158496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4400" spc="-10" b="1">
                <a:latin typeface="Calibri"/>
                <a:cs typeface="Calibri"/>
              </a:rPr>
              <a:t>Ionic</a:t>
            </a:r>
            <a:endParaRPr sz="440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240"/>
              </a:spcBef>
            </a:pPr>
            <a:r>
              <a:rPr dirty="0" sz="2600">
                <a:latin typeface="Calibri"/>
                <a:cs typeface="Calibri"/>
              </a:rPr>
              <a:t>Framework</a:t>
            </a:r>
            <a:r>
              <a:rPr dirty="0" sz="2600" spc="2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basado</a:t>
            </a:r>
            <a:r>
              <a:rPr dirty="0" sz="2600" spc="2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en</a:t>
            </a:r>
            <a:r>
              <a:rPr dirty="0" sz="2600" spc="2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angular</a:t>
            </a:r>
            <a:r>
              <a:rPr dirty="0" sz="2600" spc="2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que</a:t>
            </a:r>
            <a:r>
              <a:rPr dirty="0" sz="2600" spc="2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nos</a:t>
            </a:r>
            <a:r>
              <a:rPr dirty="0" sz="2600" spc="2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permitirá</a:t>
            </a:r>
            <a:r>
              <a:rPr dirty="0" sz="2600" spc="2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crear</a:t>
            </a:r>
            <a:r>
              <a:rPr dirty="0" sz="2600" spc="2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la</a:t>
            </a:r>
            <a:r>
              <a:rPr dirty="0" sz="2600" spc="2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aplicación</a:t>
            </a:r>
            <a:r>
              <a:rPr dirty="0" sz="2600" spc="2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híbrida </a:t>
            </a:r>
            <a:r>
              <a:rPr dirty="0" sz="2600">
                <a:latin typeface="Calibri"/>
                <a:cs typeface="Calibri"/>
              </a:rPr>
              <a:t>utilizando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tecnología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web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HTML,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CSS,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JavaScript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 spc="-5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71652" y="527081"/>
            <a:ext cx="3314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A6A6A6"/>
                </a:solidFill>
                <a:latin typeface="Calibri"/>
                <a:cs typeface="Calibri"/>
              </a:rPr>
              <a:t>PROYECTO</a:t>
            </a:r>
            <a:r>
              <a:rPr dirty="0" sz="2800" spc="-7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A6A6A6"/>
                </a:solidFill>
                <a:latin typeface="Calibri"/>
                <a:cs typeface="Calibri"/>
              </a:rPr>
              <a:t>“TEAyudo”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64113" y="4584731"/>
            <a:ext cx="1400175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>
                <a:latin typeface="Calibri"/>
                <a:cs typeface="Calibri"/>
              </a:rPr>
              <a:t>DEMOSTRACIÓN</a:t>
            </a:r>
            <a:r>
              <a:rPr dirty="0" sz="5500" spc="-155">
                <a:latin typeface="Calibri"/>
                <a:cs typeface="Calibri"/>
              </a:rPr>
              <a:t> </a:t>
            </a:r>
            <a:r>
              <a:rPr dirty="0" sz="5500">
                <a:latin typeface="Calibri"/>
                <a:cs typeface="Calibri"/>
              </a:rPr>
              <a:t>DEL</a:t>
            </a:r>
            <a:r>
              <a:rPr dirty="0" sz="5500" spc="-150">
                <a:latin typeface="Calibri"/>
                <a:cs typeface="Calibri"/>
              </a:rPr>
              <a:t> </a:t>
            </a:r>
            <a:r>
              <a:rPr dirty="0" sz="5500">
                <a:latin typeface="Calibri"/>
                <a:cs typeface="Calibri"/>
              </a:rPr>
              <a:t>RESULTADO</a:t>
            </a:r>
            <a:r>
              <a:rPr dirty="0" sz="5500" spc="-155">
                <a:latin typeface="Calibri"/>
                <a:cs typeface="Calibri"/>
              </a:rPr>
              <a:t> </a:t>
            </a:r>
            <a:r>
              <a:rPr dirty="0" sz="5500">
                <a:latin typeface="Calibri"/>
                <a:cs typeface="Calibri"/>
              </a:rPr>
              <a:t>DEL</a:t>
            </a:r>
            <a:r>
              <a:rPr dirty="0" sz="5500" spc="-150">
                <a:latin typeface="Calibri"/>
                <a:cs typeface="Calibri"/>
              </a:rPr>
              <a:t> </a:t>
            </a:r>
            <a:r>
              <a:rPr dirty="0" sz="5500" spc="-10">
                <a:latin typeface="Calibri"/>
                <a:cs typeface="Calibri"/>
              </a:rPr>
              <a:t>PROYECTO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30502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dirty="0"/>
              <a:t>PROYECTO</a:t>
            </a:r>
            <a:r>
              <a:rPr dirty="0" spc="-70"/>
              <a:t> </a:t>
            </a:r>
            <a:r>
              <a:rPr dirty="0" spc="-10"/>
              <a:t>“TEAyudo”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953" y="736631"/>
            <a:ext cx="33140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PROYECTO</a:t>
            </a:r>
            <a:r>
              <a:rPr dirty="0" spc="-70"/>
              <a:t> </a:t>
            </a:r>
            <a:r>
              <a:rPr dirty="0" spc="-10"/>
              <a:t>“TEAyudo”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77954" y="5720285"/>
            <a:ext cx="16229965" cy="1562100"/>
          </a:xfrm>
          <a:custGeom>
            <a:avLst/>
            <a:gdLst/>
            <a:ahLst/>
            <a:cxnLst/>
            <a:rect l="l" t="t" r="r" b="b"/>
            <a:pathLst>
              <a:path w="16229965" h="1562100">
                <a:moveTo>
                  <a:pt x="432722" y="1562099"/>
                </a:moveTo>
                <a:lnTo>
                  <a:pt x="390541" y="1555805"/>
                </a:lnTo>
                <a:lnTo>
                  <a:pt x="344475" y="1544228"/>
                </a:lnTo>
                <a:lnTo>
                  <a:pt x="299860" y="1528249"/>
                </a:lnTo>
                <a:lnTo>
                  <a:pt x="257014" y="1508000"/>
                </a:lnTo>
                <a:lnTo>
                  <a:pt x="216255" y="1483613"/>
                </a:lnTo>
                <a:lnTo>
                  <a:pt x="177901" y="1455220"/>
                </a:lnTo>
                <a:lnTo>
                  <a:pt x="142272" y="1422952"/>
                </a:lnTo>
                <a:lnTo>
                  <a:pt x="110004" y="1387323"/>
                </a:lnTo>
                <a:lnTo>
                  <a:pt x="81611" y="1348969"/>
                </a:lnTo>
                <a:lnTo>
                  <a:pt x="57224" y="1308210"/>
                </a:lnTo>
                <a:lnTo>
                  <a:pt x="36975" y="1265364"/>
                </a:lnTo>
                <a:lnTo>
                  <a:pt x="20996" y="1220748"/>
                </a:lnTo>
                <a:lnTo>
                  <a:pt x="9419" y="1174683"/>
                </a:lnTo>
                <a:lnTo>
                  <a:pt x="2376" y="1127486"/>
                </a:lnTo>
                <a:lnTo>
                  <a:pt x="0" y="1079476"/>
                </a:lnTo>
                <a:lnTo>
                  <a:pt x="0" y="485748"/>
                </a:lnTo>
                <a:lnTo>
                  <a:pt x="2376" y="437738"/>
                </a:lnTo>
                <a:lnTo>
                  <a:pt x="9419" y="390541"/>
                </a:lnTo>
                <a:lnTo>
                  <a:pt x="20996" y="344475"/>
                </a:lnTo>
                <a:lnTo>
                  <a:pt x="36975" y="299860"/>
                </a:lnTo>
                <a:lnTo>
                  <a:pt x="57224" y="257014"/>
                </a:lnTo>
                <a:lnTo>
                  <a:pt x="81611" y="216255"/>
                </a:lnTo>
                <a:lnTo>
                  <a:pt x="110005" y="177901"/>
                </a:lnTo>
                <a:lnTo>
                  <a:pt x="142272" y="142272"/>
                </a:lnTo>
                <a:lnTo>
                  <a:pt x="177901" y="110004"/>
                </a:lnTo>
                <a:lnTo>
                  <a:pt x="216255" y="81611"/>
                </a:lnTo>
                <a:lnTo>
                  <a:pt x="257014" y="57224"/>
                </a:lnTo>
                <a:lnTo>
                  <a:pt x="299860" y="36975"/>
                </a:lnTo>
                <a:lnTo>
                  <a:pt x="344476" y="20996"/>
                </a:lnTo>
                <a:lnTo>
                  <a:pt x="390541" y="9419"/>
                </a:lnTo>
                <a:lnTo>
                  <a:pt x="437738" y="2376"/>
                </a:lnTo>
                <a:lnTo>
                  <a:pt x="485748" y="0"/>
                </a:lnTo>
                <a:lnTo>
                  <a:pt x="15743981" y="0"/>
                </a:lnTo>
                <a:lnTo>
                  <a:pt x="15791991" y="2376"/>
                </a:lnTo>
                <a:lnTo>
                  <a:pt x="15839188" y="9419"/>
                </a:lnTo>
                <a:lnTo>
                  <a:pt x="15885253" y="20996"/>
                </a:lnTo>
                <a:lnTo>
                  <a:pt x="15929868" y="36975"/>
                </a:lnTo>
                <a:lnTo>
                  <a:pt x="15972715" y="57224"/>
                </a:lnTo>
                <a:lnTo>
                  <a:pt x="16013474" y="81611"/>
                </a:lnTo>
                <a:lnTo>
                  <a:pt x="16051827" y="110004"/>
                </a:lnTo>
                <a:lnTo>
                  <a:pt x="16087456" y="142272"/>
                </a:lnTo>
                <a:lnTo>
                  <a:pt x="16119724" y="177901"/>
                </a:lnTo>
                <a:lnTo>
                  <a:pt x="16148117" y="216254"/>
                </a:lnTo>
                <a:lnTo>
                  <a:pt x="16172504" y="257014"/>
                </a:lnTo>
                <a:lnTo>
                  <a:pt x="16192753" y="299860"/>
                </a:lnTo>
                <a:lnTo>
                  <a:pt x="16208732" y="344475"/>
                </a:lnTo>
                <a:lnTo>
                  <a:pt x="16220309" y="390541"/>
                </a:lnTo>
                <a:lnTo>
                  <a:pt x="16227352" y="437738"/>
                </a:lnTo>
                <a:lnTo>
                  <a:pt x="16229728" y="485748"/>
                </a:lnTo>
                <a:lnTo>
                  <a:pt x="16229728" y="1079476"/>
                </a:lnTo>
                <a:lnTo>
                  <a:pt x="16227352" y="1127486"/>
                </a:lnTo>
                <a:lnTo>
                  <a:pt x="16220309" y="1174683"/>
                </a:lnTo>
                <a:lnTo>
                  <a:pt x="16208732" y="1220748"/>
                </a:lnTo>
                <a:lnTo>
                  <a:pt x="16192754" y="1265364"/>
                </a:lnTo>
                <a:lnTo>
                  <a:pt x="16172505" y="1308210"/>
                </a:lnTo>
                <a:lnTo>
                  <a:pt x="16148117" y="1348970"/>
                </a:lnTo>
                <a:lnTo>
                  <a:pt x="16119724" y="1387323"/>
                </a:lnTo>
                <a:lnTo>
                  <a:pt x="16087456" y="1422952"/>
                </a:lnTo>
                <a:lnTo>
                  <a:pt x="16051827" y="1455220"/>
                </a:lnTo>
                <a:lnTo>
                  <a:pt x="16013474" y="1483613"/>
                </a:lnTo>
                <a:lnTo>
                  <a:pt x="15972715" y="1508000"/>
                </a:lnTo>
                <a:lnTo>
                  <a:pt x="15929869" y="1528249"/>
                </a:lnTo>
                <a:lnTo>
                  <a:pt x="15885253" y="1544228"/>
                </a:lnTo>
                <a:lnTo>
                  <a:pt x="15839188" y="1555805"/>
                </a:lnTo>
                <a:lnTo>
                  <a:pt x="15797007" y="1562099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77854" y="1989744"/>
            <a:ext cx="16229965" cy="1731645"/>
          </a:xfrm>
          <a:custGeom>
            <a:avLst/>
            <a:gdLst/>
            <a:ahLst/>
            <a:cxnLst/>
            <a:rect l="l" t="t" r="r" b="b"/>
            <a:pathLst>
              <a:path w="16229965" h="1731645">
                <a:moveTo>
                  <a:pt x="485755" y="0"/>
                </a:moveTo>
                <a:lnTo>
                  <a:pt x="15744178" y="0"/>
                </a:lnTo>
                <a:lnTo>
                  <a:pt x="15792189" y="2376"/>
                </a:lnTo>
                <a:lnTo>
                  <a:pt x="15839387" y="9419"/>
                </a:lnTo>
                <a:lnTo>
                  <a:pt x="15885453" y="20996"/>
                </a:lnTo>
                <a:lnTo>
                  <a:pt x="15930069" y="36975"/>
                </a:lnTo>
                <a:lnTo>
                  <a:pt x="15972916" y="57224"/>
                </a:lnTo>
                <a:lnTo>
                  <a:pt x="16013676" y="81612"/>
                </a:lnTo>
                <a:lnTo>
                  <a:pt x="16052030" y="110005"/>
                </a:lnTo>
                <a:lnTo>
                  <a:pt x="16087659" y="142273"/>
                </a:lnTo>
                <a:lnTo>
                  <a:pt x="16119927" y="177903"/>
                </a:lnTo>
                <a:lnTo>
                  <a:pt x="16148321" y="216257"/>
                </a:lnTo>
                <a:lnTo>
                  <a:pt x="16172708" y="257017"/>
                </a:lnTo>
                <a:lnTo>
                  <a:pt x="16192957" y="299864"/>
                </a:lnTo>
                <a:lnTo>
                  <a:pt x="16208936" y="344480"/>
                </a:lnTo>
                <a:lnTo>
                  <a:pt x="16220513" y="390546"/>
                </a:lnTo>
                <a:lnTo>
                  <a:pt x="16227556" y="437744"/>
                </a:lnTo>
                <a:lnTo>
                  <a:pt x="16229933" y="485755"/>
                </a:lnTo>
                <a:lnTo>
                  <a:pt x="16229933" y="1245413"/>
                </a:lnTo>
                <a:lnTo>
                  <a:pt x="16227556" y="1293424"/>
                </a:lnTo>
                <a:lnTo>
                  <a:pt x="16220513" y="1340622"/>
                </a:lnTo>
                <a:lnTo>
                  <a:pt x="16208936" y="1386688"/>
                </a:lnTo>
                <a:lnTo>
                  <a:pt x="16192957" y="1431304"/>
                </a:lnTo>
                <a:lnTo>
                  <a:pt x="16172708" y="1474151"/>
                </a:lnTo>
                <a:lnTo>
                  <a:pt x="16148321" y="1514911"/>
                </a:lnTo>
                <a:lnTo>
                  <a:pt x="16119927" y="1553265"/>
                </a:lnTo>
                <a:lnTo>
                  <a:pt x="16087659" y="1588895"/>
                </a:lnTo>
                <a:lnTo>
                  <a:pt x="16052029" y="1621162"/>
                </a:lnTo>
                <a:lnTo>
                  <a:pt x="16013676" y="1649556"/>
                </a:lnTo>
                <a:lnTo>
                  <a:pt x="15972916" y="1673943"/>
                </a:lnTo>
                <a:lnTo>
                  <a:pt x="15930069" y="1694192"/>
                </a:lnTo>
                <a:lnTo>
                  <a:pt x="15885453" y="1710171"/>
                </a:lnTo>
                <a:lnTo>
                  <a:pt x="15839387" y="1721748"/>
                </a:lnTo>
                <a:lnTo>
                  <a:pt x="15792189" y="1728791"/>
                </a:lnTo>
                <a:lnTo>
                  <a:pt x="15744178" y="1731168"/>
                </a:lnTo>
                <a:lnTo>
                  <a:pt x="485755" y="1731168"/>
                </a:lnTo>
                <a:lnTo>
                  <a:pt x="437744" y="1728791"/>
                </a:lnTo>
                <a:lnTo>
                  <a:pt x="390546" y="1721748"/>
                </a:lnTo>
                <a:lnTo>
                  <a:pt x="344480" y="1710171"/>
                </a:lnTo>
                <a:lnTo>
                  <a:pt x="299864" y="1694192"/>
                </a:lnTo>
                <a:lnTo>
                  <a:pt x="257017" y="1673943"/>
                </a:lnTo>
                <a:lnTo>
                  <a:pt x="216257" y="1649556"/>
                </a:lnTo>
                <a:lnTo>
                  <a:pt x="177904" y="1621162"/>
                </a:lnTo>
                <a:lnTo>
                  <a:pt x="142274" y="1588894"/>
                </a:lnTo>
                <a:lnTo>
                  <a:pt x="110006" y="1553264"/>
                </a:lnTo>
                <a:lnTo>
                  <a:pt x="81612" y="1514911"/>
                </a:lnTo>
                <a:lnTo>
                  <a:pt x="57225" y="1474151"/>
                </a:lnTo>
                <a:lnTo>
                  <a:pt x="36975" y="1431304"/>
                </a:lnTo>
                <a:lnTo>
                  <a:pt x="20996" y="1386688"/>
                </a:lnTo>
                <a:lnTo>
                  <a:pt x="9419" y="1340622"/>
                </a:lnTo>
                <a:lnTo>
                  <a:pt x="2376" y="1293424"/>
                </a:lnTo>
                <a:lnTo>
                  <a:pt x="0" y="1245413"/>
                </a:lnTo>
                <a:lnTo>
                  <a:pt x="0" y="485755"/>
                </a:lnTo>
                <a:lnTo>
                  <a:pt x="2376" y="437744"/>
                </a:lnTo>
                <a:lnTo>
                  <a:pt x="9419" y="390546"/>
                </a:lnTo>
                <a:lnTo>
                  <a:pt x="20996" y="344480"/>
                </a:lnTo>
                <a:lnTo>
                  <a:pt x="36975" y="299864"/>
                </a:lnTo>
                <a:lnTo>
                  <a:pt x="57225" y="257017"/>
                </a:lnTo>
                <a:lnTo>
                  <a:pt x="81612" y="216257"/>
                </a:lnTo>
                <a:lnTo>
                  <a:pt x="110006" y="177903"/>
                </a:lnTo>
                <a:lnTo>
                  <a:pt x="142274" y="142274"/>
                </a:lnTo>
                <a:lnTo>
                  <a:pt x="177903" y="110006"/>
                </a:lnTo>
                <a:lnTo>
                  <a:pt x="216257" y="81612"/>
                </a:lnTo>
                <a:lnTo>
                  <a:pt x="257017" y="57225"/>
                </a:lnTo>
                <a:lnTo>
                  <a:pt x="299864" y="36975"/>
                </a:lnTo>
                <a:lnTo>
                  <a:pt x="344480" y="20996"/>
                </a:lnTo>
                <a:lnTo>
                  <a:pt x="390546" y="9419"/>
                </a:lnTo>
                <a:lnTo>
                  <a:pt x="437744" y="2376"/>
                </a:lnTo>
                <a:lnTo>
                  <a:pt x="485755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77971" y="3882909"/>
            <a:ext cx="16229965" cy="1675764"/>
          </a:xfrm>
          <a:custGeom>
            <a:avLst/>
            <a:gdLst/>
            <a:ahLst/>
            <a:cxnLst/>
            <a:rect l="l" t="t" r="r" b="b"/>
            <a:pathLst>
              <a:path w="16229965" h="1675764">
                <a:moveTo>
                  <a:pt x="485747" y="0"/>
                </a:moveTo>
                <a:lnTo>
                  <a:pt x="15743948" y="0"/>
                </a:lnTo>
                <a:lnTo>
                  <a:pt x="15791958" y="2376"/>
                </a:lnTo>
                <a:lnTo>
                  <a:pt x="15839155" y="9419"/>
                </a:lnTo>
                <a:lnTo>
                  <a:pt x="15885221" y="20996"/>
                </a:lnTo>
                <a:lnTo>
                  <a:pt x="15929836" y="36974"/>
                </a:lnTo>
                <a:lnTo>
                  <a:pt x="15972682" y="57223"/>
                </a:lnTo>
                <a:lnTo>
                  <a:pt x="16013441" y="81610"/>
                </a:lnTo>
                <a:lnTo>
                  <a:pt x="16051795" y="110003"/>
                </a:lnTo>
                <a:lnTo>
                  <a:pt x="16087424" y="142271"/>
                </a:lnTo>
                <a:lnTo>
                  <a:pt x="16119691" y="177900"/>
                </a:lnTo>
                <a:lnTo>
                  <a:pt x="16148085" y="216254"/>
                </a:lnTo>
                <a:lnTo>
                  <a:pt x="16172472" y="257013"/>
                </a:lnTo>
                <a:lnTo>
                  <a:pt x="16192721" y="299859"/>
                </a:lnTo>
                <a:lnTo>
                  <a:pt x="16208700" y="344474"/>
                </a:lnTo>
                <a:lnTo>
                  <a:pt x="16220277" y="390540"/>
                </a:lnTo>
                <a:lnTo>
                  <a:pt x="16227320" y="437737"/>
                </a:lnTo>
                <a:lnTo>
                  <a:pt x="16229697" y="485747"/>
                </a:lnTo>
                <a:lnTo>
                  <a:pt x="16229697" y="1189610"/>
                </a:lnTo>
                <a:lnTo>
                  <a:pt x="16227320" y="1237620"/>
                </a:lnTo>
                <a:lnTo>
                  <a:pt x="16220277" y="1284817"/>
                </a:lnTo>
                <a:lnTo>
                  <a:pt x="16208700" y="1330883"/>
                </a:lnTo>
                <a:lnTo>
                  <a:pt x="16192721" y="1375498"/>
                </a:lnTo>
                <a:lnTo>
                  <a:pt x="16172472" y="1418344"/>
                </a:lnTo>
                <a:lnTo>
                  <a:pt x="16148085" y="1459103"/>
                </a:lnTo>
                <a:lnTo>
                  <a:pt x="16119691" y="1497457"/>
                </a:lnTo>
                <a:lnTo>
                  <a:pt x="16087424" y="1533086"/>
                </a:lnTo>
                <a:lnTo>
                  <a:pt x="16051795" y="1565354"/>
                </a:lnTo>
                <a:lnTo>
                  <a:pt x="16013441" y="1593747"/>
                </a:lnTo>
                <a:lnTo>
                  <a:pt x="15972682" y="1618134"/>
                </a:lnTo>
                <a:lnTo>
                  <a:pt x="15929836" y="1638383"/>
                </a:lnTo>
                <a:lnTo>
                  <a:pt x="15885221" y="1654361"/>
                </a:lnTo>
                <a:lnTo>
                  <a:pt x="15839155" y="1665938"/>
                </a:lnTo>
                <a:lnTo>
                  <a:pt x="15791958" y="1672981"/>
                </a:lnTo>
                <a:lnTo>
                  <a:pt x="15743948" y="1675358"/>
                </a:lnTo>
                <a:lnTo>
                  <a:pt x="485747" y="1675358"/>
                </a:lnTo>
                <a:lnTo>
                  <a:pt x="437737" y="1672981"/>
                </a:lnTo>
                <a:lnTo>
                  <a:pt x="390540" y="1665938"/>
                </a:lnTo>
                <a:lnTo>
                  <a:pt x="344475" y="1654361"/>
                </a:lnTo>
                <a:lnTo>
                  <a:pt x="299860" y="1638382"/>
                </a:lnTo>
                <a:lnTo>
                  <a:pt x="257013" y="1618133"/>
                </a:lnTo>
                <a:lnTo>
                  <a:pt x="216254" y="1593746"/>
                </a:lnTo>
                <a:lnTo>
                  <a:pt x="177901" y="1565353"/>
                </a:lnTo>
                <a:lnTo>
                  <a:pt x="142272" y="1533085"/>
                </a:lnTo>
                <a:lnTo>
                  <a:pt x="110004" y="1497456"/>
                </a:lnTo>
                <a:lnTo>
                  <a:pt x="81611" y="1459103"/>
                </a:lnTo>
                <a:lnTo>
                  <a:pt x="57224" y="1418344"/>
                </a:lnTo>
                <a:lnTo>
                  <a:pt x="36975" y="1375497"/>
                </a:lnTo>
                <a:lnTo>
                  <a:pt x="20996" y="1330882"/>
                </a:lnTo>
                <a:lnTo>
                  <a:pt x="9419" y="1284817"/>
                </a:lnTo>
                <a:lnTo>
                  <a:pt x="2376" y="1237620"/>
                </a:lnTo>
                <a:lnTo>
                  <a:pt x="0" y="1189610"/>
                </a:lnTo>
                <a:lnTo>
                  <a:pt x="0" y="485747"/>
                </a:lnTo>
                <a:lnTo>
                  <a:pt x="2376" y="437737"/>
                </a:lnTo>
                <a:lnTo>
                  <a:pt x="9419" y="390540"/>
                </a:lnTo>
                <a:lnTo>
                  <a:pt x="20996" y="344475"/>
                </a:lnTo>
                <a:lnTo>
                  <a:pt x="36975" y="299860"/>
                </a:lnTo>
                <a:lnTo>
                  <a:pt x="57224" y="257013"/>
                </a:lnTo>
                <a:lnTo>
                  <a:pt x="81611" y="216254"/>
                </a:lnTo>
                <a:lnTo>
                  <a:pt x="110004" y="177901"/>
                </a:lnTo>
                <a:lnTo>
                  <a:pt x="142272" y="142272"/>
                </a:lnTo>
                <a:lnTo>
                  <a:pt x="177901" y="110004"/>
                </a:lnTo>
                <a:lnTo>
                  <a:pt x="216254" y="81611"/>
                </a:lnTo>
                <a:lnTo>
                  <a:pt x="257013" y="57224"/>
                </a:lnTo>
                <a:lnTo>
                  <a:pt x="299860" y="36975"/>
                </a:lnTo>
                <a:lnTo>
                  <a:pt x="344475" y="20996"/>
                </a:lnTo>
                <a:lnTo>
                  <a:pt x="390540" y="9419"/>
                </a:lnTo>
                <a:lnTo>
                  <a:pt x="437737" y="2376"/>
                </a:lnTo>
                <a:lnTo>
                  <a:pt x="485747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77954" y="7447519"/>
            <a:ext cx="16229965" cy="1562100"/>
          </a:xfrm>
          <a:custGeom>
            <a:avLst/>
            <a:gdLst/>
            <a:ahLst/>
            <a:cxnLst/>
            <a:rect l="l" t="t" r="r" b="b"/>
            <a:pathLst>
              <a:path w="16229965" h="1562100">
                <a:moveTo>
                  <a:pt x="432722" y="1562099"/>
                </a:moveTo>
                <a:lnTo>
                  <a:pt x="390541" y="1555805"/>
                </a:lnTo>
                <a:lnTo>
                  <a:pt x="344476" y="1544228"/>
                </a:lnTo>
                <a:lnTo>
                  <a:pt x="299860" y="1528249"/>
                </a:lnTo>
                <a:lnTo>
                  <a:pt x="257014" y="1508000"/>
                </a:lnTo>
                <a:lnTo>
                  <a:pt x="216255" y="1483613"/>
                </a:lnTo>
                <a:lnTo>
                  <a:pt x="177901" y="1455219"/>
                </a:lnTo>
                <a:lnTo>
                  <a:pt x="142272" y="1422952"/>
                </a:lnTo>
                <a:lnTo>
                  <a:pt x="110004" y="1387323"/>
                </a:lnTo>
                <a:lnTo>
                  <a:pt x="81611" y="1348969"/>
                </a:lnTo>
                <a:lnTo>
                  <a:pt x="57224" y="1308210"/>
                </a:lnTo>
                <a:lnTo>
                  <a:pt x="36975" y="1265364"/>
                </a:lnTo>
                <a:lnTo>
                  <a:pt x="20996" y="1220748"/>
                </a:lnTo>
                <a:lnTo>
                  <a:pt x="9419" y="1174683"/>
                </a:lnTo>
                <a:lnTo>
                  <a:pt x="2376" y="1127486"/>
                </a:lnTo>
                <a:lnTo>
                  <a:pt x="0" y="1079475"/>
                </a:lnTo>
                <a:lnTo>
                  <a:pt x="0" y="485748"/>
                </a:lnTo>
                <a:lnTo>
                  <a:pt x="2376" y="437738"/>
                </a:lnTo>
                <a:lnTo>
                  <a:pt x="9419" y="390541"/>
                </a:lnTo>
                <a:lnTo>
                  <a:pt x="20996" y="344475"/>
                </a:lnTo>
                <a:lnTo>
                  <a:pt x="36975" y="299860"/>
                </a:lnTo>
                <a:lnTo>
                  <a:pt x="57224" y="257014"/>
                </a:lnTo>
                <a:lnTo>
                  <a:pt x="81611" y="216255"/>
                </a:lnTo>
                <a:lnTo>
                  <a:pt x="110004" y="177901"/>
                </a:lnTo>
                <a:lnTo>
                  <a:pt x="142272" y="142272"/>
                </a:lnTo>
                <a:lnTo>
                  <a:pt x="177901" y="110004"/>
                </a:lnTo>
                <a:lnTo>
                  <a:pt x="216255" y="81611"/>
                </a:lnTo>
                <a:lnTo>
                  <a:pt x="257014" y="57224"/>
                </a:lnTo>
                <a:lnTo>
                  <a:pt x="299860" y="36975"/>
                </a:lnTo>
                <a:lnTo>
                  <a:pt x="344476" y="20996"/>
                </a:lnTo>
                <a:lnTo>
                  <a:pt x="390541" y="9419"/>
                </a:lnTo>
                <a:lnTo>
                  <a:pt x="437738" y="2376"/>
                </a:lnTo>
                <a:lnTo>
                  <a:pt x="485748" y="0"/>
                </a:lnTo>
                <a:lnTo>
                  <a:pt x="15743981" y="0"/>
                </a:lnTo>
                <a:lnTo>
                  <a:pt x="15791991" y="2376"/>
                </a:lnTo>
                <a:lnTo>
                  <a:pt x="15839188" y="9419"/>
                </a:lnTo>
                <a:lnTo>
                  <a:pt x="15885253" y="20996"/>
                </a:lnTo>
                <a:lnTo>
                  <a:pt x="15929868" y="36975"/>
                </a:lnTo>
                <a:lnTo>
                  <a:pt x="15972715" y="57224"/>
                </a:lnTo>
                <a:lnTo>
                  <a:pt x="16013474" y="81611"/>
                </a:lnTo>
                <a:lnTo>
                  <a:pt x="16051827" y="110004"/>
                </a:lnTo>
                <a:lnTo>
                  <a:pt x="16087456" y="142272"/>
                </a:lnTo>
                <a:lnTo>
                  <a:pt x="16119724" y="177901"/>
                </a:lnTo>
                <a:lnTo>
                  <a:pt x="16148117" y="216254"/>
                </a:lnTo>
                <a:lnTo>
                  <a:pt x="16172504" y="257014"/>
                </a:lnTo>
                <a:lnTo>
                  <a:pt x="16192753" y="299860"/>
                </a:lnTo>
                <a:lnTo>
                  <a:pt x="16208732" y="344475"/>
                </a:lnTo>
                <a:lnTo>
                  <a:pt x="16220309" y="390541"/>
                </a:lnTo>
                <a:lnTo>
                  <a:pt x="16227352" y="437738"/>
                </a:lnTo>
                <a:lnTo>
                  <a:pt x="16229728" y="485748"/>
                </a:lnTo>
                <a:lnTo>
                  <a:pt x="16229728" y="1079475"/>
                </a:lnTo>
                <a:lnTo>
                  <a:pt x="16227352" y="1127486"/>
                </a:lnTo>
                <a:lnTo>
                  <a:pt x="16220309" y="1174683"/>
                </a:lnTo>
                <a:lnTo>
                  <a:pt x="16208732" y="1220748"/>
                </a:lnTo>
                <a:lnTo>
                  <a:pt x="16192753" y="1265364"/>
                </a:lnTo>
                <a:lnTo>
                  <a:pt x="16172505" y="1308210"/>
                </a:lnTo>
                <a:lnTo>
                  <a:pt x="16148117" y="1348969"/>
                </a:lnTo>
                <a:lnTo>
                  <a:pt x="16119724" y="1387323"/>
                </a:lnTo>
                <a:lnTo>
                  <a:pt x="16087456" y="1422952"/>
                </a:lnTo>
                <a:lnTo>
                  <a:pt x="16051827" y="1455220"/>
                </a:lnTo>
                <a:lnTo>
                  <a:pt x="16013474" y="1483613"/>
                </a:lnTo>
                <a:lnTo>
                  <a:pt x="15972715" y="1508000"/>
                </a:lnTo>
                <a:lnTo>
                  <a:pt x="15929868" y="1528249"/>
                </a:lnTo>
                <a:lnTo>
                  <a:pt x="15885253" y="1544228"/>
                </a:lnTo>
                <a:lnTo>
                  <a:pt x="15839188" y="1555805"/>
                </a:lnTo>
                <a:lnTo>
                  <a:pt x="15797006" y="1562099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26972" y="914463"/>
            <a:ext cx="15732125" cy="805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54635">
              <a:lnSpc>
                <a:spcPct val="100000"/>
              </a:lnSpc>
              <a:spcBef>
                <a:spcPts val="100"/>
              </a:spcBef>
            </a:pPr>
            <a:r>
              <a:rPr dirty="0" sz="5000">
                <a:latin typeface="Calibri"/>
                <a:cs typeface="Calibri"/>
              </a:rPr>
              <a:t>Resultados</a:t>
            </a:r>
            <a:r>
              <a:rPr dirty="0" sz="5000" spc="-130">
                <a:latin typeface="Calibri"/>
                <a:cs typeface="Calibri"/>
              </a:rPr>
              <a:t> </a:t>
            </a:r>
            <a:r>
              <a:rPr dirty="0" sz="5000" spc="-10">
                <a:latin typeface="Calibri"/>
                <a:cs typeface="Calibri"/>
              </a:rPr>
              <a:t>obtenidos</a:t>
            </a:r>
            <a:endParaRPr sz="5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80"/>
              </a:spcBef>
            </a:pPr>
            <a:r>
              <a:rPr dirty="0" sz="2800" b="1">
                <a:latin typeface="Calibri"/>
                <a:cs typeface="Calibri"/>
              </a:rPr>
              <a:t>Funcionalidades</a:t>
            </a:r>
            <a:r>
              <a:rPr dirty="0" sz="2800" spc="-10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clave</a:t>
            </a:r>
            <a:r>
              <a:rPr dirty="0" sz="2800" spc="-1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desarrolladas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algn="ctr" marL="670560" marR="662940">
              <a:lnSpc>
                <a:spcPct val="116100"/>
              </a:lnSpc>
            </a:pP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implementaron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secciones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principales,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perfil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usuario,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juegos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educativos,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ejercicios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 </a:t>
            </a:r>
            <a:r>
              <a:rPr dirty="0" sz="2800">
                <a:latin typeface="Calibri"/>
                <a:cs typeface="Calibri"/>
              </a:rPr>
              <a:t>relajación,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videos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interactivos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monitoreo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progreso,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listas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para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pruebas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retroalimentación.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800">
              <a:latin typeface="Calibri"/>
              <a:cs typeface="Calibri"/>
            </a:endParaRPr>
          </a:p>
          <a:p>
            <a:pPr algn="ctr" marR="93980">
              <a:lnSpc>
                <a:spcPct val="100000"/>
              </a:lnSpc>
            </a:pPr>
            <a:r>
              <a:rPr dirty="0" sz="2800" b="1">
                <a:latin typeface="Calibri"/>
                <a:cs typeface="Calibri"/>
              </a:rPr>
              <a:t>Metodología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Scrum</a:t>
            </a:r>
            <a:r>
              <a:rPr dirty="0" sz="2800" spc="-8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aplicada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algn="ctr" marL="807720" marR="902335">
              <a:lnSpc>
                <a:spcPct val="116100"/>
              </a:lnSpc>
            </a:pPr>
            <a:r>
              <a:rPr dirty="0" sz="2800">
                <a:latin typeface="Calibri"/>
                <a:cs typeface="Calibri"/>
              </a:rPr>
              <a:t>El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Scrum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permitió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desarrollo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iterativo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entregas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funcionales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constantes,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ajustadas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y </a:t>
            </a:r>
            <a:r>
              <a:rPr dirty="0" sz="2800">
                <a:latin typeface="Calibri"/>
                <a:cs typeface="Calibri"/>
              </a:rPr>
              <a:t>validadas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cada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sprint.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2800">
              <a:latin typeface="Calibri"/>
              <a:cs typeface="Calibri"/>
            </a:endParaRPr>
          </a:p>
          <a:p>
            <a:pPr algn="ctr" marL="484505">
              <a:lnSpc>
                <a:spcPct val="100000"/>
              </a:lnSpc>
            </a:pPr>
            <a:r>
              <a:rPr dirty="0" sz="2800" b="1">
                <a:latin typeface="Calibri"/>
                <a:cs typeface="Calibri"/>
              </a:rPr>
              <a:t>Adaptación</a:t>
            </a:r>
            <a:r>
              <a:rPr dirty="0" sz="2800" spc="-11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multilingüe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algn="ctr" marL="484505">
              <a:lnSpc>
                <a:spcPct val="100000"/>
              </a:lnSpc>
              <a:spcBef>
                <a:spcPts val="540"/>
              </a:spcBef>
            </a:pP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aplicación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fue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adaptada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español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inglés,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ampliando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accesibilidad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alcance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global.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0"/>
              </a:spcBef>
            </a:pP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800" b="1">
                <a:latin typeface="Calibri"/>
                <a:cs typeface="Calibri"/>
              </a:rPr>
              <a:t>Pruebas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iniciales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y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ajustes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algn="ctr" marL="12065" marR="5080">
              <a:lnSpc>
                <a:spcPct val="116100"/>
              </a:lnSpc>
            </a:pPr>
            <a:r>
              <a:rPr dirty="0" sz="2800">
                <a:latin typeface="Calibri"/>
                <a:cs typeface="Calibri"/>
              </a:rPr>
              <a:t>Pruebas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internas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retroalimentación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preliminar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ayudaron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identificar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mejoras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para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optimizar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experiencia </a:t>
            </a:r>
            <a:r>
              <a:rPr dirty="0" sz="2800">
                <a:latin typeface="Calibri"/>
                <a:cs typeface="Calibri"/>
              </a:rPr>
              <a:t>del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usuario.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05612" y="1346256"/>
            <a:ext cx="1177417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>
                <a:latin typeface="Calibri"/>
                <a:cs typeface="Calibri"/>
              </a:rPr>
              <a:t>Obstáculos</a:t>
            </a:r>
            <a:r>
              <a:rPr dirty="0" sz="5000" spc="-100">
                <a:latin typeface="Calibri"/>
                <a:cs typeface="Calibri"/>
              </a:rPr>
              <a:t> </a:t>
            </a:r>
            <a:r>
              <a:rPr dirty="0" sz="5000">
                <a:latin typeface="Calibri"/>
                <a:cs typeface="Calibri"/>
              </a:rPr>
              <a:t>presentados</a:t>
            </a:r>
            <a:r>
              <a:rPr dirty="0" sz="5000" spc="-95">
                <a:latin typeface="Calibri"/>
                <a:cs typeface="Calibri"/>
              </a:rPr>
              <a:t> </a:t>
            </a:r>
            <a:r>
              <a:rPr dirty="0" sz="5000">
                <a:latin typeface="Calibri"/>
                <a:cs typeface="Calibri"/>
              </a:rPr>
              <a:t>durante</a:t>
            </a:r>
            <a:r>
              <a:rPr dirty="0" sz="5000" spc="-95">
                <a:latin typeface="Calibri"/>
                <a:cs typeface="Calibri"/>
              </a:rPr>
              <a:t> </a:t>
            </a:r>
            <a:r>
              <a:rPr dirty="0" sz="5000">
                <a:latin typeface="Calibri"/>
                <a:cs typeface="Calibri"/>
              </a:rPr>
              <a:t>el</a:t>
            </a:r>
            <a:r>
              <a:rPr dirty="0" sz="5000" spc="-95">
                <a:latin typeface="Calibri"/>
                <a:cs typeface="Calibri"/>
              </a:rPr>
              <a:t> </a:t>
            </a:r>
            <a:r>
              <a:rPr dirty="0" sz="5000" spc="-10">
                <a:latin typeface="Calibri"/>
                <a:cs typeface="Calibri"/>
              </a:rPr>
              <a:t>desarrollo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PROYECTO</a:t>
            </a:r>
            <a:r>
              <a:rPr dirty="0" spc="-70"/>
              <a:t> </a:t>
            </a:r>
            <a:r>
              <a:rPr dirty="0" spc="-10"/>
              <a:t>“TEAyudo”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029039" y="6946779"/>
            <a:ext cx="16322675" cy="1971675"/>
          </a:xfrm>
          <a:custGeom>
            <a:avLst/>
            <a:gdLst/>
            <a:ahLst/>
            <a:cxnLst/>
            <a:rect l="l" t="t" r="r" b="b"/>
            <a:pathLst>
              <a:path w="16322675" h="1971675">
                <a:moveTo>
                  <a:pt x="449676" y="1971674"/>
                </a:moveTo>
                <a:lnTo>
                  <a:pt x="390545" y="1964041"/>
                </a:lnTo>
                <a:lnTo>
                  <a:pt x="344479" y="1952464"/>
                </a:lnTo>
                <a:lnTo>
                  <a:pt x="299863" y="1936485"/>
                </a:lnTo>
                <a:lnTo>
                  <a:pt x="257016" y="1916235"/>
                </a:lnTo>
                <a:lnTo>
                  <a:pt x="216257" y="1891848"/>
                </a:lnTo>
                <a:lnTo>
                  <a:pt x="177903" y="1863454"/>
                </a:lnTo>
                <a:lnTo>
                  <a:pt x="142273" y="1831186"/>
                </a:lnTo>
                <a:lnTo>
                  <a:pt x="110005" y="1795557"/>
                </a:lnTo>
                <a:lnTo>
                  <a:pt x="81612" y="1757203"/>
                </a:lnTo>
                <a:lnTo>
                  <a:pt x="57224" y="1716443"/>
                </a:lnTo>
                <a:lnTo>
                  <a:pt x="36975" y="1673596"/>
                </a:lnTo>
                <a:lnTo>
                  <a:pt x="20996" y="1628980"/>
                </a:lnTo>
                <a:lnTo>
                  <a:pt x="9419" y="1582914"/>
                </a:lnTo>
                <a:lnTo>
                  <a:pt x="2376" y="1535717"/>
                </a:lnTo>
                <a:lnTo>
                  <a:pt x="0" y="1487706"/>
                </a:lnTo>
                <a:lnTo>
                  <a:pt x="0" y="485753"/>
                </a:lnTo>
                <a:lnTo>
                  <a:pt x="2377" y="437743"/>
                </a:lnTo>
                <a:lnTo>
                  <a:pt x="9419" y="390545"/>
                </a:lnTo>
                <a:lnTo>
                  <a:pt x="20996" y="344479"/>
                </a:lnTo>
                <a:lnTo>
                  <a:pt x="36975" y="299863"/>
                </a:lnTo>
                <a:lnTo>
                  <a:pt x="57225" y="257017"/>
                </a:lnTo>
                <a:lnTo>
                  <a:pt x="81612" y="216257"/>
                </a:lnTo>
                <a:lnTo>
                  <a:pt x="110006" y="177903"/>
                </a:lnTo>
                <a:lnTo>
                  <a:pt x="142274" y="142273"/>
                </a:lnTo>
                <a:lnTo>
                  <a:pt x="177903" y="110005"/>
                </a:lnTo>
                <a:lnTo>
                  <a:pt x="216257" y="81612"/>
                </a:lnTo>
                <a:lnTo>
                  <a:pt x="257017" y="57225"/>
                </a:lnTo>
                <a:lnTo>
                  <a:pt x="299864" y="36975"/>
                </a:lnTo>
                <a:lnTo>
                  <a:pt x="344479" y="20996"/>
                </a:lnTo>
                <a:lnTo>
                  <a:pt x="390545" y="9419"/>
                </a:lnTo>
                <a:lnTo>
                  <a:pt x="437743" y="2376"/>
                </a:lnTo>
                <a:lnTo>
                  <a:pt x="485753" y="0"/>
                </a:lnTo>
                <a:lnTo>
                  <a:pt x="15836588" y="0"/>
                </a:lnTo>
                <a:lnTo>
                  <a:pt x="15884599" y="2376"/>
                </a:lnTo>
                <a:lnTo>
                  <a:pt x="15931796" y="9419"/>
                </a:lnTo>
                <a:lnTo>
                  <a:pt x="15977862" y="20996"/>
                </a:lnTo>
                <a:lnTo>
                  <a:pt x="16022478" y="36975"/>
                </a:lnTo>
                <a:lnTo>
                  <a:pt x="16065325" y="57224"/>
                </a:lnTo>
                <a:lnTo>
                  <a:pt x="16106085" y="81612"/>
                </a:lnTo>
                <a:lnTo>
                  <a:pt x="16144439" y="110005"/>
                </a:lnTo>
                <a:lnTo>
                  <a:pt x="16180068" y="142273"/>
                </a:lnTo>
                <a:lnTo>
                  <a:pt x="16212336" y="177903"/>
                </a:lnTo>
                <a:lnTo>
                  <a:pt x="16240729" y="216257"/>
                </a:lnTo>
                <a:lnTo>
                  <a:pt x="16265117" y="257016"/>
                </a:lnTo>
                <a:lnTo>
                  <a:pt x="16285366" y="299863"/>
                </a:lnTo>
                <a:lnTo>
                  <a:pt x="16301345" y="344479"/>
                </a:lnTo>
                <a:lnTo>
                  <a:pt x="16312922" y="390545"/>
                </a:lnTo>
                <a:lnTo>
                  <a:pt x="16319965" y="437743"/>
                </a:lnTo>
                <a:lnTo>
                  <a:pt x="16322342" y="485753"/>
                </a:lnTo>
                <a:lnTo>
                  <a:pt x="16322342" y="1487706"/>
                </a:lnTo>
                <a:lnTo>
                  <a:pt x="16319965" y="1535717"/>
                </a:lnTo>
                <a:lnTo>
                  <a:pt x="16312922" y="1582914"/>
                </a:lnTo>
                <a:lnTo>
                  <a:pt x="16301345" y="1628980"/>
                </a:lnTo>
                <a:lnTo>
                  <a:pt x="16285366" y="1673596"/>
                </a:lnTo>
                <a:lnTo>
                  <a:pt x="16265117" y="1716443"/>
                </a:lnTo>
                <a:lnTo>
                  <a:pt x="16240730" y="1757203"/>
                </a:lnTo>
                <a:lnTo>
                  <a:pt x="16212336" y="1795557"/>
                </a:lnTo>
                <a:lnTo>
                  <a:pt x="16180069" y="1831186"/>
                </a:lnTo>
                <a:lnTo>
                  <a:pt x="16144439" y="1863454"/>
                </a:lnTo>
                <a:lnTo>
                  <a:pt x="16106085" y="1891848"/>
                </a:lnTo>
                <a:lnTo>
                  <a:pt x="16065325" y="1916236"/>
                </a:lnTo>
                <a:lnTo>
                  <a:pt x="16022478" y="1936485"/>
                </a:lnTo>
                <a:lnTo>
                  <a:pt x="15977862" y="1952464"/>
                </a:lnTo>
                <a:lnTo>
                  <a:pt x="15931797" y="1964041"/>
                </a:lnTo>
                <a:lnTo>
                  <a:pt x="15884599" y="1971084"/>
                </a:lnTo>
                <a:lnTo>
                  <a:pt x="15872665" y="1971674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77602" y="4777064"/>
            <a:ext cx="16322675" cy="1971675"/>
          </a:xfrm>
          <a:custGeom>
            <a:avLst/>
            <a:gdLst/>
            <a:ahLst/>
            <a:cxnLst/>
            <a:rect l="l" t="t" r="r" b="b"/>
            <a:pathLst>
              <a:path w="16322675" h="1971675">
                <a:moveTo>
                  <a:pt x="449678" y="1971674"/>
                </a:moveTo>
                <a:lnTo>
                  <a:pt x="390545" y="1964041"/>
                </a:lnTo>
                <a:lnTo>
                  <a:pt x="344479" y="1952464"/>
                </a:lnTo>
                <a:lnTo>
                  <a:pt x="299863" y="1936484"/>
                </a:lnTo>
                <a:lnTo>
                  <a:pt x="257016" y="1916235"/>
                </a:lnTo>
                <a:lnTo>
                  <a:pt x="216257" y="1891848"/>
                </a:lnTo>
                <a:lnTo>
                  <a:pt x="177903" y="1863454"/>
                </a:lnTo>
                <a:lnTo>
                  <a:pt x="142273" y="1831186"/>
                </a:lnTo>
                <a:lnTo>
                  <a:pt x="110005" y="1795557"/>
                </a:lnTo>
                <a:lnTo>
                  <a:pt x="81612" y="1757203"/>
                </a:lnTo>
                <a:lnTo>
                  <a:pt x="57224" y="1716443"/>
                </a:lnTo>
                <a:lnTo>
                  <a:pt x="36975" y="1673596"/>
                </a:lnTo>
                <a:lnTo>
                  <a:pt x="20996" y="1628980"/>
                </a:lnTo>
                <a:lnTo>
                  <a:pt x="9419" y="1582915"/>
                </a:lnTo>
                <a:lnTo>
                  <a:pt x="2376" y="1535717"/>
                </a:lnTo>
                <a:lnTo>
                  <a:pt x="0" y="1487706"/>
                </a:lnTo>
                <a:lnTo>
                  <a:pt x="0" y="485753"/>
                </a:lnTo>
                <a:lnTo>
                  <a:pt x="2376" y="437743"/>
                </a:lnTo>
                <a:lnTo>
                  <a:pt x="9419" y="390545"/>
                </a:lnTo>
                <a:lnTo>
                  <a:pt x="20996" y="344479"/>
                </a:lnTo>
                <a:lnTo>
                  <a:pt x="36975" y="299863"/>
                </a:lnTo>
                <a:lnTo>
                  <a:pt x="57225" y="257017"/>
                </a:lnTo>
                <a:lnTo>
                  <a:pt x="81612" y="216257"/>
                </a:lnTo>
                <a:lnTo>
                  <a:pt x="110006" y="177903"/>
                </a:lnTo>
                <a:lnTo>
                  <a:pt x="142274" y="142274"/>
                </a:lnTo>
                <a:lnTo>
                  <a:pt x="177903" y="110006"/>
                </a:lnTo>
                <a:lnTo>
                  <a:pt x="216257" y="81612"/>
                </a:lnTo>
                <a:lnTo>
                  <a:pt x="257017" y="57225"/>
                </a:lnTo>
                <a:lnTo>
                  <a:pt x="299863" y="36975"/>
                </a:lnTo>
                <a:lnTo>
                  <a:pt x="344479" y="20996"/>
                </a:lnTo>
                <a:lnTo>
                  <a:pt x="390545" y="9419"/>
                </a:lnTo>
                <a:lnTo>
                  <a:pt x="437743" y="2376"/>
                </a:lnTo>
                <a:lnTo>
                  <a:pt x="485753" y="0"/>
                </a:lnTo>
                <a:lnTo>
                  <a:pt x="15836588" y="0"/>
                </a:lnTo>
                <a:lnTo>
                  <a:pt x="15884599" y="2377"/>
                </a:lnTo>
                <a:lnTo>
                  <a:pt x="15931796" y="9419"/>
                </a:lnTo>
                <a:lnTo>
                  <a:pt x="15977862" y="20996"/>
                </a:lnTo>
                <a:lnTo>
                  <a:pt x="16022478" y="36975"/>
                </a:lnTo>
                <a:lnTo>
                  <a:pt x="16065325" y="57225"/>
                </a:lnTo>
                <a:lnTo>
                  <a:pt x="16106085" y="81612"/>
                </a:lnTo>
                <a:lnTo>
                  <a:pt x="16144438" y="110006"/>
                </a:lnTo>
                <a:lnTo>
                  <a:pt x="16180068" y="142274"/>
                </a:lnTo>
                <a:lnTo>
                  <a:pt x="16212336" y="177903"/>
                </a:lnTo>
                <a:lnTo>
                  <a:pt x="16240729" y="216257"/>
                </a:lnTo>
                <a:lnTo>
                  <a:pt x="16265117" y="257017"/>
                </a:lnTo>
                <a:lnTo>
                  <a:pt x="16285366" y="299863"/>
                </a:lnTo>
                <a:lnTo>
                  <a:pt x="16301345" y="344479"/>
                </a:lnTo>
                <a:lnTo>
                  <a:pt x="16312922" y="390545"/>
                </a:lnTo>
                <a:lnTo>
                  <a:pt x="16319965" y="437743"/>
                </a:lnTo>
                <a:lnTo>
                  <a:pt x="16322342" y="485753"/>
                </a:lnTo>
                <a:lnTo>
                  <a:pt x="16322342" y="1487706"/>
                </a:lnTo>
                <a:lnTo>
                  <a:pt x="16319965" y="1535717"/>
                </a:lnTo>
                <a:lnTo>
                  <a:pt x="16312922" y="1582914"/>
                </a:lnTo>
                <a:lnTo>
                  <a:pt x="16301345" y="1628980"/>
                </a:lnTo>
                <a:lnTo>
                  <a:pt x="16285366" y="1673596"/>
                </a:lnTo>
                <a:lnTo>
                  <a:pt x="16265117" y="1716443"/>
                </a:lnTo>
                <a:lnTo>
                  <a:pt x="16240729" y="1757203"/>
                </a:lnTo>
                <a:lnTo>
                  <a:pt x="16212336" y="1795557"/>
                </a:lnTo>
                <a:lnTo>
                  <a:pt x="16180068" y="1831186"/>
                </a:lnTo>
                <a:lnTo>
                  <a:pt x="16144439" y="1863454"/>
                </a:lnTo>
                <a:lnTo>
                  <a:pt x="16106085" y="1891848"/>
                </a:lnTo>
                <a:lnTo>
                  <a:pt x="16065325" y="1916235"/>
                </a:lnTo>
                <a:lnTo>
                  <a:pt x="16022478" y="1936484"/>
                </a:lnTo>
                <a:lnTo>
                  <a:pt x="15977862" y="1952463"/>
                </a:lnTo>
                <a:lnTo>
                  <a:pt x="15931796" y="1964040"/>
                </a:lnTo>
                <a:lnTo>
                  <a:pt x="15884599" y="1971083"/>
                </a:lnTo>
                <a:lnTo>
                  <a:pt x="15872663" y="1971674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77602" y="2641593"/>
            <a:ext cx="16322675" cy="1971675"/>
          </a:xfrm>
          <a:custGeom>
            <a:avLst/>
            <a:gdLst/>
            <a:ahLst/>
            <a:cxnLst/>
            <a:rect l="l" t="t" r="r" b="b"/>
            <a:pathLst>
              <a:path w="16322675" h="1971675">
                <a:moveTo>
                  <a:pt x="449680" y="1971674"/>
                </a:moveTo>
                <a:lnTo>
                  <a:pt x="390545" y="1964040"/>
                </a:lnTo>
                <a:lnTo>
                  <a:pt x="344479" y="1952463"/>
                </a:lnTo>
                <a:lnTo>
                  <a:pt x="299863" y="1936484"/>
                </a:lnTo>
                <a:lnTo>
                  <a:pt x="257016" y="1916235"/>
                </a:lnTo>
                <a:lnTo>
                  <a:pt x="216257" y="1891848"/>
                </a:lnTo>
                <a:lnTo>
                  <a:pt x="177903" y="1863454"/>
                </a:lnTo>
                <a:lnTo>
                  <a:pt x="142273" y="1831186"/>
                </a:lnTo>
                <a:lnTo>
                  <a:pt x="110005" y="1795557"/>
                </a:lnTo>
                <a:lnTo>
                  <a:pt x="81612" y="1757203"/>
                </a:lnTo>
                <a:lnTo>
                  <a:pt x="57224" y="1716443"/>
                </a:lnTo>
                <a:lnTo>
                  <a:pt x="36975" y="1673596"/>
                </a:lnTo>
                <a:lnTo>
                  <a:pt x="20996" y="1628980"/>
                </a:lnTo>
                <a:lnTo>
                  <a:pt x="9419" y="1582915"/>
                </a:lnTo>
                <a:lnTo>
                  <a:pt x="2376" y="1535717"/>
                </a:lnTo>
                <a:lnTo>
                  <a:pt x="0" y="1487706"/>
                </a:lnTo>
                <a:lnTo>
                  <a:pt x="0" y="485753"/>
                </a:lnTo>
                <a:lnTo>
                  <a:pt x="2376" y="437743"/>
                </a:lnTo>
                <a:lnTo>
                  <a:pt x="9419" y="390545"/>
                </a:lnTo>
                <a:lnTo>
                  <a:pt x="20996" y="344479"/>
                </a:lnTo>
                <a:lnTo>
                  <a:pt x="36975" y="299863"/>
                </a:lnTo>
                <a:lnTo>
                  <a:pt x="57225" y="257017"/>
                </a:lnTo>
                <a:lnTo>
                  <a:pt x="81612" y="216257"/>
                </a:lnTo>
                <a:lnTo>
                  <a:pt x="110006" y="177903"/>
                </a:lnTo>
                <a:lnTo>
                  <a:pt x="142274" y="142274"/>
                </a:lnTo>
                <a:lnTo>
                  <a:pt x="177903" y="110006"/>
                </a:lnTo>
                <a:lnTo>
                  <a:pt x="216257" y="81612"/>
                </a:lnTo>
                <a:lnTo>
                  <a:pt x="257017" y="57225"/>
                </a:lnTo>
                <a:lnTo>
                  <a:pt x="299863" y="36975"/>
                </a:lnTo>
                <a:lnTo>
                  <a:pt x="344479" y="20996"/>
                </a:lnTo>
                <a:lnTo>
                  <a:pt x="390545" y="9419"/>
                </a:lnTo>
                <a:lnTo>
                  <a:pt x="437743" y="2376"/>
                </a:lnTo>
                <a:lnTo>
                  <a:pt x="485753" y="0"/>
                </a:lnTo>
                <a:lnTo>
                  <a:pt x="15836588" y="0"/>
                </a:lnTo>
                <a:lnTo>
                  <a:pt x="15884599" y="2377"/>
                </a:lnTo>
                <a:lnTo>
                  <a:pt x="15931796" y="9419"/>
                </a:lnTo>
                <a:lnTo>
                  <a:pt x="15977862" y="20996"/>
                </a:lnTo>
                <a:lnTo>
                  <a:pt x="16022478" y="36975"/>
                </a:lnTo>
                <a:lnTo>
                  <a:pt x="16065325" y="57225"/>
                </a:lnTo>
                <a:lnTo>
                  <a:pt x="16106085" y="81612"/>
                </a:lnTo>
                <a:lnTo>
                  <a:pt x="16144438" y="110006"/>
                </a:lnTo>
                <a:lnTo>
                  <a:pt x="16180068" y="142274"/>
                </a:lnTo>
                <a:lnTo>
                  <a:pt x="16212336" y="177903"/>
                </a:lnTo>
                <a:lnTo>
                  <a:pt x="16240729" y="216257"/>
                </a:lnTo>
                <a:lnTo>
                  <a:pt x="16265117" y="257017"/>
                </a:lnTo>
                <a:lnTo>
                  <a:pt x="16285366" y="299863"/>
                </a:lnTo>
                <a:lnTo>
                  <a:pt x="16301345" y="344479"/>
                </a:lnTo>
                <a:lnTo>
                  <a:pt x="16312922" y="390545"/>
                </a:lnTo>
                <a:lnTo>
                  <a:pt x="16319965" y="437743"/>
                </a:lnTo>
                <a:lnTo>
                  <a:pt x="16322342" y="485753"/>
                </a:lnTo>
                <a:lnTo>
                  <a:pt x="16322342" y="1487706"/>
                </a:lnTo>
                <a:lnTo>
                  <a:pt x="16319965" y="1535717"/>
                </a:lnTo>
                <a:lnTo>
                  <a:pt x="16312922" y="1582915"/>
                </a:lnTo>
                <a:lnTo>
                  <a:pt x="16301345" y="1628980"/>
                </a:lnTo>
                <a:lnTo>
                  <a:pt x="16285366" y="1673596"/>
                </a:lnTo>
                <a:lnTo>
                  <a:pt x="16265117" y="1716443"/>
                </a:lnTo>
                <a:lnTo>
                  <a:pt x="16240729" y="1757203"/>
                </a:lnTo>
                <a:lnTo>
                  <a:pt x="16212336" y="1795556"/>
                </a:lnTo>
                <a:lnTo>
                  <a:pt x="16180068" y="1831186"/>
                </a:lnTo>
                <a:lnTo>
                  <a:pt x="16144439" y="1863454"/>
                </a:lnTo>
                <a:lnTo>
                  <a:pt x="16106085" y="1891848"/>
                </a:lnTo>
                <a:lnTo>
                  <a:pt x="16065325" y="1916235"/>
                </a:lnTo>
                <a:lnTo>
                  <a:pt x="16022478" y="1936484"/>
                </a:lnTo>
                <a:lnTo>
                  <a:pt x="15977862" y="1952463"/>
                </a:lnTo>
                <a:lnTo>
                  <a:pt x="15931796" y="1964040"/>
                </a:lnTo>
                <a:lnTo>
                  <a:pt x="15884599" y="1971083"/>
                </a:lnTo>
                <a:lnTo>
                  <a:pt x="15872661" y="1971674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pc="-150"/>
              <a:t>Falta</a:t>
            </a:r>
            <a:r>
              <a:rPr dirty="0" spc="-145"/>
              <a:t> </a:t>
            </a:r>
            <a:r>
              <a:rPr dirty="0" spc="-150"/>
              <a:t>de</a:t>
            </a:r>
            <a:r>
              <a:rPr dirty="0" spc="-140"/>
              <a:t> </a:t>
            </a:r>
            <a:r>
              <a:rPr dirty="0" spc="-155"/>
              <a:t>experiencia</a:t>
            </a:r>
            <a:r>
              <a:rPr dirty="0" spc="-145"/>
              <a:t> </a:t>
            </a:r>
            <a:r>
              <a:rPr dirty="0" spc="-35"/>
              <a:t>técnica:</a:t>
            </a:r>
          </a:p>
          <a:p>
            <a:pPr algn="ctr" marL="12700" marR="5080">
              <a:lnSpc>
                <a:spcPct val="114799"/>
              </a:lnSpc>
            </a:pPr>
            <a:r>
              <a:rPr dirty="0" spc="60">
                <a:latin typeface="Arial"/>
                <a:cs typeface="Arial"/>
              </a:rPr>
              <a:t>Como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 spc="50">
                <a:latin typeface="Arial"/>
                <a:cs typeface="Arial"/>
              </a:rPr>
              <a:t>estudiantes,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 </a:t>
            </a:r>
            <a:r>
              <a:rPr dirty="0" spc="75">
                <a:latin typeface="Arial"/>
                <a:cs typeface="Arial"/>
              </a:rPr>
              <a:t>falta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 spc="70">
                <a:latin typeface="Arial"/>
                <a:cs typeface="Arial"/>
              </a:rPr>
              <a:t>de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 spc="50">
                <a:latin typeface="Arial"/>
                <a:cs typeface="Arial"/>
              </a:rPr>
              <a:t>experiencia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 spc="50">
                <a:latin typeface="Arial"/>
                <a:cs typeface="Arial"/>
              </a:rPr>
              <a:t>práctica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 spc="70">
                <a:latin typeface="Arial"/>
                <a:cs typeface="Arial"/>
              </a:rPr>
              <a:t>en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 spc="80">
                <a:latin typeface="Arial"/>
                <a:cs typeface="Arial"/>
              </a:rPr>
              <a:t>desarrollo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 spc="70">
                <a:latin typeface="Arial"/>
                <a:cs typeface="Arial"/>
              </a:rPr>
              <a:t>de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aplicaciones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 </a:t>
            </a:r>
            <a:r>
              <a:rPr dirty="0" spc="65">
                <a:latin typeface="Arial"/>
                <a:cs typeface="Arial"/>
              </a:rPr>
              <a:t>metodologías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ágiles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 spc="40">
                <a:latin typeface="Arial"/>
                <a:cs typeface="Arial"/>
              </a:rPr>
              <a:t>ha </a:t>
            </a:r>
            <a:r>
              <a:rPr dirty="0" spc="70">
                <a:latin typeface="Arial"/>
                <a:cs typeface="Arial"/>
              </a:rPr>
              <a:t>ralentizado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45">
                <a:latin typeface="Arial"/>
                <a:cs typeface="Arial"/>
              </a:rPr>
              <a:t>algunos</a:t>
            </a:r>
            <a:r>
              <a:rPr dirty="0">
                <a:latin typeface="Arial"/>
                <a:cs typeface="Arial"/>
              </a:rPr>
              <a:t> </a:t>
            </a:r>
            <a:r>
              <a:rPr dirty="0" spc="45">
                <a:latin typeface="Arial"/>
                <a:cs typeface="Arial"/>
              </a:rPr>
              <a:t>procesos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 </a:t>
            </a:r>
            <a:r>
              <a:rPr dirty="0" spc="105">
                <a:latin typeface="Arial"/>
                <a:cs typeface="Arial"/>
              </a:rPr>
              <a:t>requerido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85">
                <a:latin typeface="Arial"/>
                <a:cs typeface="Arial"/>
              </a:rPr>
              <a:t>una</a:t>
            </a:r>
            <a:r>
              <a:rPr dirty="0">
                <a:latin typeface="Arial"/>
                <a:cs typeface="Arial"/>
              </a:rPr>
              <a:t> curva </a:t>
            </a:r>
            <a:r>
              <a:rPr dirty="0" spc="70">
                <a:latin typeface="Arial"/>
                <a:cs typeface="Arial"/>
              </a:rPr>
              <a:t>de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40">
                <a:latin typeface="Arial"/>
                <a:cs typeface="Arial"/>
              </a:rPr>
              <a:t>aprendizaje.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2055"/>
              </a:spcBef>
            </a:pPr>
          </a:p>
          <a:p>
            <a:pPr algn="ctr" marL="25400">
              <a:lnSpc>
                <a:spcPct val="100000"/>
              </a:lnSpc>
            </a:pPr>
            <a:r>
              <a:rPr dirty="0" spc="-135"/>
              <a:t>Coordinación</a:t>
            </a:r>
            <a:r>
              <a:rPr dirty="0" spc="-140"/>
              <a:t> </a:t>
            </a:r>
            <a:r>
              <a:rPr dirty="0" spc="-105"/>
              <a:t>y</a:t>
            </a:r>
            <a:r>
              <a:rPr dirty="0" spc="-140"/>
              <a:t> </a:t>
            </a:r>
            <a:r>
              <a:rPr dirty="0" spc="-110"/>
              <a:t>distribución</a:t>
            </a:r>
            <a:r>
              <a:rPr dirty="0" spc="-140"/>
              <a:t> </a:t>
            </a:r>
            <a:r>
              <a:rPr dirty="0" spc="-150"/>
              <a:t>de</a:t>
            </a:r>
            <a:r>
              <a:rPr dirty="0" spc="-140"/>
              <a:t> </a:t>
            </a:r>
            <a:r>
              <a:rPr dirty="0" spc="-10"/>
              <a:t>tareas:</a:t>
            </a:r>
          </a:p>
          <a:p>
            <a:pPr algn="ctr" marL="522605" marR="489584">
              <a:lnSpc>
                <a:spcPct val="114799"/>
              </a:lnSpc>
            </a:pPr>
            <a:r>
              <a:rPr dirty="0">
                <a:latin typeface="Arial"/>
                <a:cs typeface="Arial"/>
              </a:rPr>
              <a:t>La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55">
                <a:latin typeface="Arial"/>
                <a:cs typeface="Arial"/>
              </a:rPr>
              <a:t>gestión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60">
                <a:latin typeface="Arial"/>
                <a:cs typeface="Arial"/>
              </a:rPr>
              <a:t>eficiente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70">
                <a:latin typeface="Arial"/>
                <a:cs typeface="Arial"/>
              </a:rPr>
              <a:t>del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125">
                <a:latin typeface="Arial"/>
                <a:cs typeface="Arial"/>
              </a:rPr>
              <a:t>tiempo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90">
                <a:latin typeface="Arial"/>
                <a:cs typeface="Arial"/>
              </a:rPr>
              <a:t>distribución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70">
                <a:latin typeface="Arial"/>
                <a:cs typeface="Arial"/>
              </a:rPr>
              <a:t>de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50">
                <a:latin typeface="Arial"/>
                <a:cs typeface="Arial"/>
              </a:rPr>
              <a:t>tareas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100">
                <a:latin typeface="Arial"/>
                <a:cs typeface="Arial"/>
              </a:rPr>
              <a:t>entre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los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75">
                <a:latin typeface="Arial"/>
                <a:cs typeface="Arial"/>
              </a:rPr>
              <a:t>tres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114">
                <a:latin typeface="Arial"/>
                <a:cs typeface="Arial"/>
              </a:rPr>
              <a:t>miembros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65">
                <a:latin typeface="Arial"/>
                <a:cs typeface="Arial"/>
              </a:rPr>
              <a:t>ha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60">
                <a:latin typeface="Arial"/>
                <a:cs typeface="Arial"/>
              </a:rPr>
              <a:t>sido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130">
                <a:latin typeface="Arial"/>
                <a:cs typeface="Arial"/>
              </a:rPr>
              <a:t>un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60">
                <a:latin typeface="Arial"/>
                <a:cs typeface="Arial"/>
              </a:rPr>
              <a:t>reto, </a:t>
            </a:r>
            <a:r>
              <a:rPr dirty="0" spc="55">
                <a:latin typeface="Arial"/>
                <a:cs typeface="Arial"/>
              </a:rPr>
              <a:t>especialmente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 spc="70">
                <a:latin typeface="Arial"/>
                <a:cs typeface="Arial"/>
              </a:rPr>
              <a:t>cuando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hay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 spc="55">
                <a:latin typeface="Arial"/>
                <a:cs typeface="Arial"/>
              </a:rPr>
              <a:t>diferencias</a:t>
            </a:r>
            <a:r>
              <a:rPr dirty="0" spc="-15">
                <a:latin typeface="Arial"/>
                <a:cs typeface="Arial"/>
              </a:rPr>
              <a:t> </a:t>
            </a:r>
            <a:r>
              <a:rPr dirty="0" spc="70">
                <a:latin typeface="Arial"/>
                <a:cs typeface="Arial"/>
              </a:rPr>
              <a:t>en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 spc="60">
                <a:latin typeface="Arial"/>
                <a:cs typeface="Arial"/>
              </a:rPr>
              <a:t>habilidades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 spc="120">
                <a:latin typeface="Arial"/>
                <a:cs typeface="Arial"/>
              </a:rPr>
              <a:t>o</a:t>
            </a:r>
            <a:r>
              <a:rPr dirty="0" spc="-15">
                <a:latin typeface="Arial"/>
                <a:cs typeface="Arial"/>
              </a:rPr>
              <a:t> </a:t>
            </a:r>
            <a:r>
              <a:rPr dirty="0" spc="65">
                <a:latin typeface="Arial"/>
                <a:cs typeface="Arial"/>
              </a:rPr>
              <a:t>disponibilidad.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705"/>
              </a:spcBef>
            </a:pPr>
          </a:p>
          <a:p>
            <a:pPr algn="ctr" marL="48260">
              <a:lnSpc>
                <a:spcPct val="100000"/>
              </a:lnSpc>
            </a:pPr>
            <a:r>
              <a:rPr dirty="0" spc="-135"/>
              <a:t>Integración</a:t>
            </a:r>
            <a:r>
              <a:rPr dirty="0" spc="-150"/>
              <a:t> de</a:t>
            </a:r>
            <a:r>
              <a:rPr dirty="0" spc="-145"/>
              <a:t> </a:t>
            </a:r>
            <a:r>
              <a:rPr dirty="0" spc="-70"/>
              <a:t>tecnologías:</a:t>
            </a:r>
          </a:p>
          <a:p>
            <a:pPr algn="ctr" marL="305435" marR="248920">
              <a:lnSpc>
                <a:spcPct val="114799"/>
              </a:lnSpc>
            </a:pPr>
            <a:r>
              <a:rPr dirty="0" spc="75">
                <a:latin typeface="Arial"/>
                <a:cs typeface="Arial"/>
              </a:rPr>
              <a:t>Combinar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 spc="85">
                <a:latin typeface="Arial"/>
                <a:cs typeface="Arial"/>
              </a:rPr>
              <a:t>herramientas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100">
                <a:latin typeface="Arial"/>
                <a:cs typeface="Arial"/>
              </a:rPr>
              <a:t>como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juegos,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130">
                <a:latin typeface="Arial"/>
                <a:cs typeface="Arial"/>
              </a:rPr>
              <a:t>monitoreo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videos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70">
                <a:latin typeface="Arial"/>
                <a:cs typeface="Arial"/>
              </a:rPr>
              <a:t>en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85">
                <a:latin typeface="Arial"/>
                <a:cs typeface="Arial"/>
              </a:rPr>
              <a:t>una</a:t>
            </a:r>
            <a:r>
              <a:rPr dirty="0" spc="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sola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85">
                <a:latin typeface="Arial"/>
                <a:cs typeface="Arial"/>
              </a:rPr>
              <a:t>app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80">
                <a:latin typeface="Arial"/>
                <a:cs typeface="Arial"/>
              </a:rPr>
              <a:t>puede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ser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130">
                <a:latin typeface="Arial"/>
                <a:cs typeface="Arial"/>
              </a:rPr>
              <a:t>un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120">
                <a:latin typeface="Arial"/>
                <a:cs typeface="Arial"/>
              </a:rPr>
              <a:t>reto</a:t>
            </a:r>
            <a:r>
              <a:rPr dirty="0" spc="10">
                <a:latin typeface="Arial"/>
                <a:cs typeface="Arial"/>
              </a:rPr>
              <a:t> </a:t>
            </a:r>
            <a:r>
              <a:rPr dirty="0" spc="-10">
                <a:latin typeface="Arial"/>
                <a:cs typeface="Arial"/>
              </a:rPr>
              <a:t>técnico, </a:t>
            </a:r>
            <a:r>
              <a:rPr dirty="0" spc="55">
                <a:latin typeface="Arial"/>
                <a:cs typeface="Arial"/>
              </a:rPr>
              <a:t>asegurando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90">
                <a:latin typeface="Arial"/>
                <a:cs typeface="Arial"/>
              </a:rPr>
              <a:t>compatibilidad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114">
                <a:latin typeface="Arial"/>
                <a:cs typeface="Arial"/>
              </a:rPr>
              <a:t>rendimiento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70">
                <a:latin typeface="Arial"/>
                <a:cs typeface="Arial"/>
              </a:rPr>
              <a:t>en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80">
                <a:latin typeface="Arial"/>
                <a:cs typeface="Arial"/>
              </a:rPr>
              <a:t>diferentes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55">
                <a:latin typeface="Arial"/>
                <a:cs typeface="Arial"/>
              </a:rPr>
              <a:t>dispositivos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35">
                <a:latin typeface="Arial"/>
                <a:cs typeface="Arial"/>
              </a:rPr>
              <a:t>(Android).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86506" y="4559300"/>
            <a:ext cx="924052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0" algn="l"/>
                <a:tab pos="5001260" algn="l"/>
                <a:tab pos="5934710" algn="l"/>
              </a:tabLst>
            </a:pPr>
            <a:r>
              <a:rPr dirty="0" sz="6000" spc="-10">
                <a:latin typeface="Calibri"/>
                <a:cs typeface="Calibri"/>
              </a:rPr>
              <a:t>PREGUNTAS</a:t>
            </a:r>
            <a:r>
              <a:rPr dirty="0" sz="6000">
                <a:latin typeface="Calibri"/>
                <a:cs typeface="Calibri"/>
              </a:rPr>
              <a:t>	</a:t>
            </a:r>
            <a:r>
              <a:rPr dirty="0" sz="6000" spc="-25">
                <a:latin typeface="Calibri"/>
                <a:cs typeface="Calibri"/>
              </a:rPr>
              <a:t>DE</a:t>
            </a:r>
            <a:r>
              <a:rPr dirty="0" sz="6000">
                <a:latin typeface="Calibri"/>
                <a:cs typeface="Calibri"/>
              </a:rPr>
              <a:t>	</a:t>
            </a:r>
            <a:r>
              <a:rPr dirty="0" sz="6000" spc="-25">
                <a:latin typeface="Calibri"/>
                <a:cs typeface="Calibri"/>
              </a:rPr>
              <a:t>LA</a:t>
            </a:r>
            <a:r>
              <a:rPr dirty="0" sz="6000">
                <a:latin typeface="Calibri"/>
                <a:cs typeface="Calibri"/>
              </a:rPr>
              <a:t>	</a:t>
            </a:r>
            <a:r>
              <a:rPr dirty="0" sz="6000" spc="-10">
                <a:latin typeface="Calibri"/>
                <a:cs typeface="Calibri"/>
              </a:rPr>
              <a:t>COMISIÓN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30502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dirty="0"/>
              <a:t>PROYECTO</a:t>
            </a:r>
            <a:r>
              <a:rPr dirty="0" spc="-70"/>
              <a:t> </a:t>
            </a:r>
            <a:r>
              <a:rPr dirty="0" spc="-10"/>
              <a:t>“TEAyudo”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618809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078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078" y="0"/>
                  </a:lnTo>
                  <a:lnTo>
                    <a:pt x="305078" y="304514"/>
                  </a:lnTo>
                  <a:close/>
                </a:path>
              </a:pathLst>
            </a:custGeom>
            <a:solidFill>
              <a:srgbClr val="7B40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023295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173" y="0"/>
                  </a:lnTo>
                  <a:lnTo>
                    <a:pt x="305173" y="304514"/>
                  </a:lnTo>
                  <a:close/>
                </a:path>
              </a:pathLst>
            </a:custGeom>
            <a:solidFill>
              <a:srgbClr val="D583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427782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0"/>
                  </a:moveTo>
                  <a:lnTo>
                    <a:pt x="0" y="0"/>
                  </a:lnTo>
                  <a:lnTo>
                    <a:pt x="0" y="304514"/>
                  </a:lnTo>
                  <a:lnTo>
                    <a:pt x="305173" y="304514"/>
                  </a:lnTo>
                  <a:lnTo>
                    <a:pt x="305173" y="0"/>
                  </a:lnTo>
                  <a:close/>
                </a:path>
              </a:pathLst>
            </a:custGeom>
            <a:solidFill>
              <a:srgbClr val="BD0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832268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173" y="0"/>
                  </a:lnTo>
                  <a:lnTo>
                    <a:pt x="305173" y="304514"/>
                  </a:lnTo>
                  <a:close/>
                </a:path>
              </a:pathLst>
            </a:custGeom>
            <a:solidFill>
              <a:srgbClr val="B9C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236754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0"/>
                  </a:moveTo>
                  <a:lnTo>
                    <a:pt x="0" y="0"/>
                  </a:lnTo>
                  <a:lnTo>
                    <a:pt x="0" y="304514"/>
                  </a:lnTo>
                  <a:lnTo>
                    <a:pt x="305078" y="304514"/>
                  </a:lnTo>
                  <a:lnTo>
                    <a:pt x="30507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641240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173" y="0"/>
                  </a:lnTo>
                  <a:lnTo>
                    <a:pt x="305173" y="304514"/>
                  </a:lnTo>
                  <a:close/>
                </a:path>
              </a:pathLst>
            </a:custGeom>
            <a:solidFill>
              <a:srgbClr val="2B3D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045821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078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078" y="0"/>
                  </a:lnTo>
                  <a:lnTo>
                    <a:pt x="305078" y="304514"/>
                  </a:lnTo>
                  <a:close/>
                </a:path>
              </a:pathLst>
            </a:custGeom>
            <a:solidFill>
              <a:srgbClr val="2B90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450307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173" y="0"/>
                  </a:lnTo>
                  <a:lnTo>
                    <a:pt x="305173" y="304514"/>
                  </a:lnTo>
                  <a:close/>
                </a:path>
              </a:pathLst>
            </a:custGeom>
            <a:solidFill>
              <a:srgbClr val="44A6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854794" y="9578602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5173" y="304514"/>
                  </a:moveTo>
                  <a:lnTo>
                    <a:pt x="0" y="304514"/>
                  </a:lnTo>
                  <a:lnTo>
                    <a:pt x="0" y="0"/>
                  </a:lnTo>
                  <a:lnTo>
                    <a:pt x="305173" y="0"/>
                  </a:lnTo>
                  <a:lnTo>
                    <a:pt x="305173" y="304514"/>
                  </a:lnTo>
                  <a:close/>
                </a:path>
              </a:pathLst>
            </a:custGeom>
            <a:solidFill>
              <a:srgbClr val="34A3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96326" y="6591284"/>
              <a:ext cx="12606655" cy="63500"/>
            </a:xfrm>
            <a:custGeom>
              <a:avLst/>
              <a:gdLst/>
              <a:ahLst/>
              <a:cxnLst/>
              <a:rect l="l" t="t" r="r" b="b"/>
              <a:pathLst>
                <a:path w="12606655" h="63500">
                  <a:moveTo>
                    <a:pt x="12574589" y="62875"/>
                  </a:moveTo>
                  <a:lnTo>
                    <a:pt x="31478" y="62875"/>
                  </a:lnTo>
                  <a:lnTo>
                    <a:pt x="19257" y="60365"/>
                  </a:lnTo>
                  <a:lnTo>
                    <a:pt x="9258" y="53576"/>
                  </a:lnTo>
                  <a:lnTo>
                    <a:pt x="2468" y="43576"/>
                  </a:lnTo>
                  <a:lnTo>
                    <a:pt x="0" y="31355"/>
                  </a:lnTo>
                  <a:lnTo>
                    <a:pt x="2468" y="19134"/>
                  </a:lnTo>
                  <a:lnTo>
                    <a:pt x="9258" y="9258"/>
                  </a:lnTo>
                  <a:lnTo>
                    <a:pt x="19134" y="2469"/>
                  </a:lnTo>
                  <a:lnTo>
                    <a:pt x="31355" y="0"/>
                  </a:lnTo>
                  <a:lnTo>
                    <a:pt x="12575202" y="0"/>
                  </a:lnTo>
                  <a:lnTo>
                    <a:pt x="12587422" y="2469"/>
                  </a:lnTo>
                  <a:lnTo>
                    <a:pt x="12586993" y="2469"/>
                  </a:lnTo>
                  <a:lnTo>
                    <a:pt x="12596893" y="9258"/>
                  </a:lnTo>
                  <a:lnTo>
                    <a:pt x="12603599" y="19134"/>
                  </a:lnTo>
                  <a:lnTo>
                    <a:pt x="12606068" y="31355"/>
                  </a:lnTo>
                  <a:lnTo>
                    <a:pt x="12603599" y="43576"/>
                  </a:lnTo>
                  <a:lnTo>
                    <a:pt x="12596809" y="53576"/>
                  </a:lnTo>
                  <a:lnTo>
                    <a:pt x="12586811" y="60365"/>
                  </a:lnTo>
                  <a:lnTo>
                    <a:pt x="12574589" y="628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75458" y="5388086"/>
              <a:ext cx="12626340" cy="1235075"/>
            </a:xfrm>
            <a:custGeom>
              <a:avLst/>
              <a:gdLst/>
              <a:ahLst/>
              <a:cxnLst/>
              <a:rect l="l" t="t" r="r" b="b"/>
              <a:pathLst>
                <a:path w="12626340" h="1235075">
                  <a:moveTo>
                    <a:pt x="12626079" y="1234635"/>
                  </a:moveTo>
                  <a:lnTo>
                    <a:pt x="0" y="1234635"/>
                  </a:lnTo>
                  <a:lnTo>
                    <a:pt x="0" y="0"/>
                  </a:lnTo>
                  <a:lnTo>
                    <a:pt x="12626079" y="0"/>
                  </a:lnTo>
                  <a:lnTo>
                    <a:pt x="12626079" y="1234635"/>
                  </a:lnTo>
                  <a:close/>
                </a:path>
              </a:pathLst>
            </a:custGeom>
            <a:solidFill>
              <a:srgbClr val="FEB5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107936" y="8212086"/>
              <a:ext cx="3162300" cy="790575"/>
            </a:xfrm>
            <a:custGeom>
              <a:avLst/>
              <a:gdLst/>
              <a:ahLst/>
              <a:cxnLst/>
              <a:rect l="l" t="t" r="r" b="b"/>
              <a:pathLst>
                <a:path w="3162300" h="790575">
                  <a:moveTo>
                    <a:pt x="676211" y="372846"/>
                  </a:moveTo>
                  <a:lnTo>
                    <a:pt x="673214" y="315633"/>
                  </a:lnTo>
                  <a:lnTo>
                    <a:pt x="664451" y="264414"/>
                  </a:lnTo>
                  <a:lnTo>
                    <a:pt x="650265" y="218084"/>
                  </a:lnTo>
                  <a:lnTo>
                    <a:pt x="631024" y="176530"/>
                  </a:lnTo>
                  <a:lnTo>
                    <a:pt x="607123" y="139674"/>
                  </a:lnTo>
                  <a:lnTo>
                    <a:pt x="578942" y="107403"/>
                  </a:lnTo>
                  <a:lnTo>
                    <a:pt x="546760" y="79743"/>
                  </a:lnTo>
                  <a:lnTo>
                    <a:pt x="514197" y="57823"/>
                  </a:lnTo>
                  <a:lnTo>
                    <a:pt x="493522" y="47345"/>
                  </a:lnTo>
                  <a:lnTo>
                    <a:pt x="493369" y="47256"/>
                  </a:lnTo>
                  <a:lnTo>
                    <a:pt x="493509" y="57823"/>
                  </a:lnTo>
                  <a:lnTo>
                    <a:pt x="493534" y="378866"/>
                  </a:lnTo>
                  <a:lnTo>
                    <a:pt x="493445" y="377469"/>
                  </a:lnTo>
                  <a:lnTo>
                    <a:pt x="493356" y="378866"/>
                  </a:lnTo>
                  <a:lnTo>
                    <a:pt x="490385" y="429742"/>
                  </a:lnTo>
                  <a:lnTo>
                    <a:pt x="481431" y="476173"/>
                  </a:lnTo>
                  <a:lnTo>
                    <a:pt x="466864" y="516864"/>
                  </a:lnTo>
                  <a:lnTo>
                    <a:pt x="446963" y="551903"/>
                  </a:lnTo>
                  <a:lnTo>
                    <a:pt x="422109" y="581393"/>
                  </a:lnTo>
                  <a:lnTo>
                    <a:pt x="358406" y="623798"/>
                  </a:lnTo>
                  <a:lnTo>
                    <a:pt x="320230" y="636816"/>
                  </a:lnTo>
                  <a:lnTo>
                    <a:pt x="278142" y="644474"/>
                  </a:lnTo>
                  <a:lnTo>
                    <a:pt x="234429" y="646684"/>
                  </a:lnTo>
                  <a:lnTo>
                    <a:pt x="216623" y="646684"/>
                  </a:lnTo>
                  <a:lnTo>
                    <a:pt x="200342" y="646303"/>
                  </a:lnTo>
                  <a:lnTo>
                    <a:pt x="185115" y="645248"/>
                  </a:lnTo>
                  <a:lnTo>
                    <a:pt x="172351" y="643229"/>
                  </a:lnTo>
                  <a:lnTo>
                    <a:pt x="172351" y="140246"/>
                  </a:lnTo>
                  <a:lnTo>
                    <a:pt x="185585" y="137756"/>
                  </a:lnTo>
                  <a:lnTo>
                    <a:pt x="203009" y="135559"/>
                  </a:lnTo>
                  <a:lnTo>
                    <a:pt x="224815" y="134023"/>
                  </a:lnTo>
                  <a:lnTo>
                    <a:pt x="250710" y="133451"/>
                  </a:lnTo>
                  <a:lnTo>
                    <a:pt x="298513" y="136410"/>
                  </a:lnTo>
                  <a:lnTo>
                    <a:pt x="341744" y="145224"/>
                  </a:lnTo>
                  <a:lnTo>
                    <a:pt x="380212" y="159969"/>
                  </a:lnTo>
                  <a:lnTo>
                    <a:pt x="413550" y="180746"/>
                  </a:lnTo>
                  <a:lnTo>
                    <a:pt x="441540" y="207645"/>
                  </a:lnTo>
                  <a:lnTo>
                    <a:pt x="463816" y="240677"/>
                  </a:lnTo>
                  <a:lnTo>
                    <a:pt x="480098" y="279920"/>
                  </a:lnTo>
                  <a:lnTo>
                    <a:pt x="490105" y="325488"/>
                  </a:lnTo>
                  <a:lnTo>
                    <a:pt x="493433" y="375945"/>
                  </a:lnTo>
                  <a:lnTo>
                    <a:pt x="493445" y="133451"/>
                  </a:lnTo>
                  <a:lnTo>
                    <a:pt x="493369" y="47256"/>
                  </a:lnTo>
                  <a:lnTo>
                    <a:pt x="493509" y="47256"/>
                  </a:lnTo>
                  <a:lnTo>
                    <a:pt x="493052" y="47091"/>
                  </a:lnTo>
                  <a:lnTo>
                    <a:pt x="438772" y="24980"/>
                  </a:lnTo>
                  <a:lnTo>
                    <a:pt x="394792" y="13779"/>
                  </a:lnTo>
                  <a:lnTo>
                    <a:pt x="346125" y="6032"/>
                  </a:lnTo>
                  <a:lnTo>
                    <a:pt x="292227" y="1524"/>
                  </a:lnTo>
                  <a:lnTo>
                    <a:pt x="232524" y="0"/>
                  </a:lnTo>
                  <a:lnTo>
                    <a:pt x="181394" y="660"/>
                  </a:lnTo>
                  <a:lnTo>
                    <a:pt x="131686" y="2768"/>
                  </a:lnTo>
                  <a:lnTo>
                    <a:pt x="85813" y="6032"/>
                  </a:lnTo>
                  <a:lnTo>
                    <a:pt x="85344" y="6032"/>
                  </a:lnTo>
                  <a:lnTo>
                    <a:pt x="40284" y="10909"/>
                  </a:lnTo>
                  <a:lnTo>
                    <a:pt x="0" y="17132"/>
                  </a:lnTo>
                  <a:lnTo>
                    <a:pt x="0" y="771042"/>
                  </a:lnTo>
                  <a:lnTo>
                    <a:pt x="35801" y="775258"/>
                  </a:lnTo>
                  <a:lnTo>
                    <a:pt x="80276" y="778891"/>
                  </a:lnTo>
                  <a:lnTo>
                    <a:pt x="133692" y="781469"/>
                  </a:lnTo>
                  <a:lnTo>
                    <a:pt x="196253" y="782434"/>
                  </a:lnTo>
                  <a:lnTo>
                    <a:pt x="251193" y="780897"/>
                  </a:lnTo>
                  <a:lnTo>
                    <a:pt x="303466" y="776401"/>
                  </a:lnTo>
                  <a:lnTo>
                    <a:pt x="352894" y="768743"/>
                  </a:lnTo>
                  <a:lnTo>
                    <a:pt x="399262" y="758024"/>
                  </a:lnTo>
                  <a:lnTo>
                    <a:pt x="442391" y="744143"/>
                  </a:lnTo>
                  <a:lnTo>
                    <a:pt x="482104" y="727100"/>
                  </a:lnTo>
                  <a:lnTo>
                    <a:pt x="518096" y="706805"/>
                  </a:lnTo>
                  <a:lnTo>
                    <a:pt x="550278" y="683247"/>
                  </a:lnTo>
                  <a:lnTo>
                    <a:pt x="585800" y="646684"/>
                  </a:lnTo>
                  <a:lnTo>
                    <a:pt x="600659" y="628777"/>
                  </a:lnTo>
                  <a:lnTo>
                    <a:pt x="622084" y="595947"/>
                  </a:lnTo>
                  <a:lnTo>
                    <a:pt x="640549" y="559181"/>
                  </a:lnTo>
                  <a:lnTo>
                    <a:pt x="655599" y="518490"/>
                  </a:lnTo>
                  <a:lnTo>
                    <a:pt x="666826" y="473786"/>
                  </a:lnTo>
                  <a:lnTo>
                    <a:pt x="673874" y="424954"/>
                  </a:lnTo>
                  <a:lnTo>
                    <a:pt x="675944" y="378866"/>
                  </a:lnTo>
                  <a:lnTo>
                    <a:pt x="676008" y="377469"/>
                  </a:lnTo>
                  <a:lnTo>
                    <a:pt x="676084" y="375945"/>
                  </a:lnTo>
                  <a:lnTo>
                    <a:pt x="676211" y="372846"/>
                  </a:lnTo>
                  <a:close/>
                </a:path>
                <a:path w="3162300" h="790575">
                  <a:moveTo>
                    <a:pt x="1268336" y="774395"/>
                  </a:moveTo>
                  <a:lnTo>
                    <a:pt x="1265224" y="695693"/>
                  </a:lnTo>
                  <a:lnTo>
                    <a:pt x="1264145" y="646772"/>
                  </a:lnTo>
                  <a:lnTo>
                    <a:pt x="1264081" y="637870"/>
                  </a:lnTo>
                  <a:lnTo>
                    <a:pt x="1263891" y="612127"/>
                  </a:lnTo>
                  <a:lnTo>
                    <a:pt x="1263777" y="216738"/>
                  </a:lnTo>
                  <a:lnTo>
                    <a:pt x="1091323" y="216738"/>
                  </a:lnTo>
                  <a:lnTo>
                    <a:pt x="1091323" y="548652"/>
                  </a:lnTo>
                  <a:lnTo>
                    <a:pt x="1090942" y="559371"/>
                  </a:lnTo>
                  <a:lnTo>
                    <a:pt x="1073518" y="607339"/>
                  </a:lnTo>
                  <a:lnTo>
                    <a:pt x="1030478" y="641223"/>
                  </a:lnTo>
                  <a:lnTo>
                    <a:pt x="998296" y="646772"/>
                  </a:lnTo>
                  <a:lnTo>
                    <a:pt x="958773" y="637870"/>
                  </a:lnTo>
                  <a:lnTo>
                    <a:pt x="931646" y="612127"/>
                  </a:lnTo>
                  <a:lnTo>
                    <a:pt x="915924" y="571246"/>
                  </a:lnTo>
                  <a:lnTo>
                    <a:pt x="910882" y="516775"/>
                  </a:lnTo>
                  <a:lnTo>
                    <a:pt x="910882" y="216738"/>
                  </a:lnTo>
                  <a:lnTo>
                    <a:pt x="738530" y="216738"/>
                  </a:lnTo>
                  <a:lnTo>
                    <a:pt x="738530" y="544055"/>
                  </a:lnTo>
                  <a:lnTo>
                    <a:pt x="742251" y="603986"/>
                  </a:lnTo>
                  <a:lnTo>
                    <a:pt x="753097" y="654723"/>
                  </a:lnTo>
                  <a:lnTo>
                    <a:pt x="770432" y="696658"/>
                  </a:lnTo>
                  <a:lnTo>
                    <a:pt x="793661" y="730161"/>
                  </a:lnTo>
                  <a:lnTo>
                    <a:pt x="822134" y="755624"/>
                  </a:lnTo>
                  <a:lnTo>
                    <a:pt x="892797" y="783678"/>
                  </a:lnTo>
                  <a:lnTo>
                    <a:pt x="933742" y="787031"/>
                  </a:lnTo>
                  <a:lnTo>
                    <a:pt x="988110" y="780808"/>
                  </a:lnTo>
                  <a:lnTo>
                    <a:pt x="1031811" y="764717"/>
                  </a:lnTo>
                  <a:lnTo>
                    <a:pt x="1065707" y="742607"/>
                  </a:lnTo>
                  <a:lnTo>
                    <a:pt x="1090663" y="718286"/>
                  </a:lnTo>
                  <a:lnTo>
                    <a:pt x="1107414" y="695693"/>
                  </a:lnTo>
                  <a:lnTo>
                    <a:pt x="1110843" y="695693"/>
                  </a:lnTo>
                  <a:lnTo>
                    <a:pt x="1110945" y="696658"/>
                  </a:lnTo>
                  <a:lnTo>
                    <a:pt x="1118844" y="774395"/>
                  </a:lnTo>
                  <a:lnTo>
                    <a:pt x="1268336" y="774395"/>
                  </a:lnTo>
                  <a:close/>
                </a:path>
                <a:path w="3162300" h="790575">
                  <a:moveTo>
                    <a:pt x="1906841" y="491197"/>
                  </a:moveTo>
                  <a:lnTo>
                    <a:pt x="1904034" y="445731"/>
                  </a:lnTo>
                  <a:lnTo>
                    <a:pt x="1895944" y="403898"/>
                  </a:lnTo>
                  <a:lnTo>
                    <a:pt x="1882711" y="365125"/>
                  </a:lnTo>
                  <a:lnTo>
                    <a:pt x="1864614" y="329806"/>
                  </a:lnTo>
                  <a:lnTo>
                    <a:pt x="1841957" y="298208"/>
                  </a:lnTo>
                  <a:lnTo>
                    <a:pt x="1815007" y="270725"/>
                  </a:lnTo>
                  <a:lnTo>
                    <a:pt x="1783969" y="247561"/>
                  </a:lnTo>
                  <a:lnTo>
                    <a:pt x="1749107" y="228993"/>
                  </a:lnTo>
                  <a:lnTo>
                    <a:pt x="1727682" y="221335"/>
                  </a:lnTo>
                  <a:lnTo>
                    <a:pt x="1727682" y="496189"/>
                  </a:lnTo>
                  <a:lnTo>
                    <a:pt x="1727593" y="495020"/>
                  </a:lnTo>
                  <a:lnTo>
                    <a:pt x="1722640" y="551040"/>
                  </a:lnTo>
                  <a:lnTo>
                    <a:pt x="1708454" y="597471"/>
                  </a:lnTo>
                  <a:lnTo>
                    <a:pt x="1685696" y="632612"/>
                  </a:lnTo>
                  <a:lnTo>
                    <a:pt x="1617522" y="662673"/>
                  </a:lnTo>
                  <a:lnTo>
                    <a:pt x="1616379" y="662673"/>
                  </a:lnTo>
                  <a:lnTo>
                    <a:pt x="1576768" y="654431"/>
                  </a:lnTo>
                  <a:lnTo>
                    <a:pt x="1545437" y="631367"/>
                  </a:lnTo>
                  <a:lnTo>
                    <a:pt x="1522679" y="595744"/>
                  </a:lnTo>
                  <a:lnTo>
                    <a:pt x="1508772" y="549897"/>
                  </a:lnTo>
                  <a:lnTo>
                    <a:pt x="1504111" y="496189"/>
                  </a:lnTo>
                  <a:lnTo>
                    <a:pt x="1504188" y="495020"/>
                  </a:lnTo>
                  <a:lnTo>
                    <a:pt x="1504264" y="493852"/>
                  </a:lnTo>
                  <a:lnTo>
                    <a:pt x="1506867" y="454825"/>
                  </a:lnTo>
                  <a:lnTo>
                    <a:pt x="1515440" y="415671"/>
                  </a:lnTo>
                  <a:lnTo>
                    <a:pt x="1551914" y="353441"/>
                  </a:lnTo>
                  <a:lnTo>
                    <a:pt x="1617611" y="328460"/>
                  </a:lnTo>
                  <a:lnTo>
                    <a:pt x="1659128" y="337934"/>
                  </a:lnTo>
                  <a:lnTo>
                    <a:pt x="1690166" y="363499"/>
                  </a:lnTo>
                  <a:lnTo>
                    <a:pt x="1711502" y="400926"/>
                  </a:lnTo>
                  <a:lnTo>
                    <a:pt x="1723783" y="446214"/>
                  </a:lnTo>
                  <a:lnTo>
                    <a:pt x="1727593" y="493852"/>
                  </a:lnTo>
                  <a:lnTo>
                    <a:pt x="1727593" y="328460"/>
                  </a:lnTo>
                  <a:lnTo>
                    <a:pt x="1727593" y="221335"/>
                  </a:lnTo>
                  <a:lnTo>
                    <a:pt x="1727415" y="221335"/>
                  </a:lnTo>
                  <a:lnTo>
                    <a:pt x="1710829" y="215392"/>
                  </a:lnTo>
                  <a:lnTo>
                    <a:pt x="1668653" y="206883"/>
                  </a:lnTo>
                  <a:lnTo>
                    <a:pt x="1667637" y="206883"/>
                  </a:lnTo>
                  <a:lnTo>
                    <a:pt x="1624469" y="204101"/>
                  </a:lnTo>
                  <a:lnTo>
                    <a:pt x="1577149" y="206883"/>
                  </a:lnTo>
                  <a:lnTo>
                    <a:pt x="1533055" y="215201"/>
                  </a:lnTo>
                  <a:lnTo>
                    <a:pt x="1492592" y="228803"/>
                  </a:lnTo>
                  <a:lnTo>
                    <a:pt x="1455928" y="247370"/>
                  </a:lnTo>
                  <a:lnTo>
                    <a:pt x="1423365" y="270725"/>
                  </a:lnTo>
                  <a:lnTo>
                    <a:pt x="1395082" y="298691"/>
                  </a:lnTo>
                  <a:lnTo>
                    <a:pt x="1371180" y="331139"/>
                  </a:lnTo>
                  <a:lnTo>
                    <a:pt x="1352334" y="367614"/>
                  </a:lnTo>
                  <a:lnTo>
                    <a:pt x="1338516" y="408012"/>
                  </a:lnTo>
                  <a:lnTo>
                    <a:pt x="1330045" y="452056"/>
                  </a:lnTo>
                  <a:lnTo>
                    <a:pt x="1327188" y="499541"/>
                  </a:lnTo>
                  <a:lnTo>
                    <a:pt x="1330236" y="546823"/>
                  </a:lnTo>
                  <a:lnTo>
                    <a:pt x="1339088" y="590384"/>
                  </a:lnTo>
                  <a:lnTo>
                    <a:pt x="1353273" y="630021"/>
                  </a:lnTo>
                  <a:lnTo>
                    <a:pt x="1372514" y="665543"/>
                  </a:lnTo>
                  <a:lnTo>
                    <a:pt x="1396314" y="696849"/>
                  </a:lnTo>
                  <a:lnTo>
                    <a:pt x="1424406" y="723747"/>
                  </a:lnTo>
                  <a:lnTo>
                    <a:pt x="1456309" y="746150"/>
                  </a:lnTo>
                  <a:lnTo>
                    <a:pt x="1491640" y="763765"/>
                  </a:lnTo>
                  <a:lnTo>
                    <a:pt x="1530007" y="776592"/>
                  </a:lnTo>
                  <a:lnTo>
                    <a:pt x="1571053" y="784352"/>
                  </a:lnTo>
                  <a:lnTo>
                    <a:pt x="1614284" y="787031"/>
                  </a:lnTo>
                  <a:lnTo>
                    <a:pt x="1615427" y="787031"/>
                  </a:lnTo>
                  <a:lnTo>
                    <a:pt x="1655419" y="784733"/>
                  </a:lnTo>
                  <a:lnTo>
                    <a:pt x="1694649" y="777646"/>
                  </a:lnTo>
                  <a:lnTo>
                    <a:pt x="1732254" y="765873"/>
                  </a:lnTo>
                  <a:lnTo>
                    <a:pt x="1767967" y="749211"/>
                  </a:lnTo>
                  <a:lnTo>
                    <a:pt x="1801012" y="727583"/>
                  </a:lnTo>
                  <a:lnTo>
                    <a:pt x="1830717" y="700963"/>
                  </a:lnTo>
                  <a:lnTo>
                    <a:pt x="1856422" y="669277"/>
                  </a:lnTo>
                  <a:lnTo>
                    <a:pt x="1877568" y="632421"/>
                  </a:lnTo>
                  <a:lnTo>
                    <a:pt x="1893468" y="590384"/>
                  </a:lnTo>
                  <a:lnTo>
                    <a:pt x="1903463" y="543102"/>
                  </a:lnTo>
                  <a:lnTo>
                    <a:pt x="1906524" y="496189"/>
                  </a:lnTo>
                  <a:lnTo>
                    <a:pt x="1906600" y="495020"/>
                  </a:lnTo>
                  <a:lnTo>
                    <a:pt x="1906676" y="493852"/>
                  </a:lnTo>
                  <a:lnTo>
                    <a:pt x="1906841" y="491197"/>
                  </a:lnTo>
                  <a:close/>
                </a:path>
                <a:path w="3162300" h="790575">
                  <a:moveTo>
                    <a:pt x="2414943" y="225755"/>
                  </a:moveTo>
                  <a:lnTo>
                    <a:pt x="2385669" y="216636"/>
                  </a:lnTo>
                  <a:lnTo>
                    <a:pt x="2352814" y="209842"/>
                  </a:lnTo>
                  <a:lnTo>
                    <a:pt x="2318245" y="205638"/>
                  </a:lnTo>
                  <a:lnTo>
                    <a:pt x="2283587" y="204190"/>
                  </a:lnTo>
                  <a:lnTo>
                    <a:pt x="2233980" y="206971"/>
                  </a:lnTo>
                  <a:lnTo>
                    <a:pt x="2188362" y="214922"/>
                  </a:lnTo>
                  <a:lnTo>
                    <a:pt x="2146846" y="227647"/>
                  </a:lnTo>
                  <a:lnTo>
                    <a:pt x="2109432" y="244881"/>
                  </a:lnTo>
                  <a:lnTo>
                    <a:pt x="2076196" y="266230"/>
                  </a:lnTo>
                  <a:lnTo>
                    <a:pt x="2047252" y="291223"/>
                  </a:lnTo>
                  <a:lnTo>
                    <a:pt x="2002307" y="351345"/>
                  </a:lnTo>
                  <a:lnTo>
                    <a:pt x="1974977" y="422186"/>
                  </a:lnTo>
                  <a:lnTo>
                    <a:pt x="1968119" y="460667"/>
                  </a:lnTo>
                  <a:lnTo>
                    <a:pt x="1965833" y="500786"/>
                  </a:lnTo>
                  <a:lnTo>
                    <a:pt x="1968601" y="547027"/>
                  </a:lnTo>
                  <a:lnTo>
                    <a:pt x="1976882" y="589813"/>
                  </a:lnTo>
                  <a:lnTo>
                    <a:pt x="1990407" y="628967"/>
                  </a:lnTo>
                  <a:lnTo>
                    <a:pt x="2008873" y="664298"/>
                  </a:lnTo>
                  <a:lnTo>
                    <a:pt x="2032114" y="695604"/>
                  </a:lnTo>
                  <a:lnTo>
                    <a:pt x="2059914" y="722693"/>
                  </a:lnTo>
                  <a:lnTo>
                    <a:pt x="2092096" y="745286"/>
                  </a:lnTo>
                  <a:lnTo>
                    <a:pt x="2128380" y="763193"/>
                  </a:lnTo>
                  <a:lnTo>
                    <a:pt x="2168563" y="776211"/>
                  </a:lnTo>
                  <a:lnTo>
                    <a:pt x="2212365" y="784161"/>
                  </a:lnTo>
                  <a:lnTo>
                    <a:pt x="2259596" y="786841"/>
                  </a:lnTo>
                  <a:lnTo>
                    <a:pt x="2307209" y="784821"/>
                  </a:lnTo>
                  <a:lnTo>
                    <a:pt x="2349957" y="779272"/>
                  </a:lnTo>
                  <a:lnTo>
                    <a:pt x="2386139" y="770940"/>
                  </a:lnTo>
                  <a:lnTo>
                    <a:pt x="2392502" y="650989"/>
                  </a:lnTo>
                  <a:lnTo>
                    <a:pt x="2392578" y="649744"/>
                  </a:lnTo>
                  <a:lnTo>
                    <a:pt x="2393480" y="632802"/>
                  </a:lnTo>
                  <a:lnTo>
                    <a:pt x="2372804" y="640461"/>
                  </a:lnTo>
                  <a:lnTo>
                    <a:pt x="2349677" y="646201"/>
                  </a:lnTo>
                  <a:lnTo>
                    <a:pt x="2323769" y="649744"/>
                  </a:lnTo>
                  <a:lnTo>
                    <a:pt x="2294725" y="650989"/>
                  </a:lnTo>
                  <a:lnTo>
                    <a:pt x="2254351" y="646493"/>
                  </a:lnTo>
                  <a:lnTo>
                    <a:pt x="2218080" y="632993"/>
                  </a:lnTo>
                  <a:lnTo>
                    <a:pt x="2163521" y="580047"/>
                  </a:lnTo>
                  <a:lnTo>
                    <a:pt x="2148179" y="540893"/>
                  </a:lnTo>
                  <a:lnTo>
                    <a:pt x="2142756" y="493598"/>
                  </a:lnTo>
                  <a:lnTo>
                    <a:pt x="2147036" y="450329"/>
                  </a:lnTo>
                  <a:lnTo>
                    <a:pt x="2160562" y="412508"/>
                  </a:lnTo>
                  <a:lnTo>
                    <a:pt x="2182558" y="381203"/>
                  </a:lnTo>
                  <a:lnTo>
                    <a:pt x="2212175" y="357568"/>
                  </a:lnTo>
                  <a:lnTo>
                    <a:pt x="2248966" y="342442"/>
                  </a:lnTo>
                  <a:lnTo>
                    <a:pt x="2249513" y="342442"/>
                  </a:lnTo>
                  <a:lnTo>
                    <a:pt x="2291296" y="337261"/>
                  </a:lnTo>
                  <a:lnTo>
                    <a:pt x="2322626" y="338709"/>
                  </a:lnTo>
                  <a:lnTo>
                    <a:pt x="2348915" y="342442"/>
                  </a:lnTo>
                  <a:lnTo>
                    <a:pt x="2370429" y="347891"/>
                  </a:lnTo>
                  <a:lnTo>
                    <a:pt x="2387765" y="354406"/>
                  </a:lnTo>
                  <a:lnTo>
                    <a:pt x="2391384" y="337261"/>
                  </a:lnTo>
                  <a:lnTo>
                    <a:pt x="2414943" y="225755"/>
                  </a:lnTo>
                  <a:close/>
                </a:path>
                <a:path w="3162300" h="790575">
                  <a:moveTo>
                    <a:pt x="2415133" y="225755"/>
                  </a:moveTo>
                  <a:lnTo>
                    <a:pt x="2414994" y="225539"/>
                  </a:lnTo>
                  <a:lnTo>
                    <a:pt x="2414943" y="225755"/>
                  </a:lnTo>
                  <a:lnTo>
                    <a:pt x="2415133" y="225755"/>
                  </a:lnTo>
                  <a:close/>
                </a:path>
                <a:path w="3162300" h="790575">
                  <a:moveTo>
                    <a:pt x="3161817" y="66243"/>
                  </a:moveTo>
                  <a:lnTo>
                    <a:pt x="3002026" y="66243"/>
                  </a:lnTo>
                  <a:lnTo>
                    <a:pt x="3002026" y="476364"/>
                  </a:lnTo>
                  <a:lnTo>
                    <a:pt x="2998216" y="533717"/>
                  </a:lnTo>
                  <a:lnTo>
                    <a:pt x="2986989" y="580237"/>
                  </a:lnTo>
                  <a:lnTo>
                    <a:pt x="2968421" y="616051"/>
                  </a:lnTo>
                  <a:lnTo>
                    <a:pt x="2910624" y="656348"/>
                  </a:lnTo>
                  <a:lnTo>
                    <a:pt x="2871762" y="661327"/>
                  </a:lnTo>
                  <a:lnTo>
                    <a:pt x="2833776" y="656158"/>
                  </a:lnTo>
                  <a:lnTo>
                    <a:pt x="2776931" y="614895"/>
                  </a:lnTo>
                  <a:lnTo>
                    <a:pt x="2758554" y="578904"/>
                  </a:lnTo>
                  <a:lnTo>
                    <a:pt x="2747314" y="532752"/>
                  </a:lnTo>
                  <a:lnTo>
                    <a:pt x="2743504" y="476364"/>
                  </a:lnTo>
                  <a:lnTo>
                    <a:pt x="2743504" y="66243"/>
                  </a:lnTo>
                  <a:lnTo>
                    <a:pt x="2582583" y="66243"/>
                  </a:lnTo>
                  <a:lnTo>
                    <a:pt x="2582672" y="465747"/>
                  </a:lnTo>
                  <a:lnTo>
                    <a:pt x="2584767" y="517817"/>
                  </a:lnTo>
                  <a:lnTo>
                    <a:pt x="2591244" y="566737"/>
                  </a:lnTo>
                  <a:lnTo>
                    <a:pt x="2601811" y="610590"/>
                  </a:lnTo>
                  <a:lnTo>
                    <a:pt x="2616479" y="649363"/>
                  </a:lnTo>
                  <a:lnTo>
                    <a:pt x="2635046" y="683158"/>
                  </a:lnTo>
                  <a:lnTo>
                    <a:pt x="2683713" y="736384"/>
                  </a:lnTo>
                  <a:lnTo>
                    <a:pt x="2746743" y="771131"/>
                  </a:lnTo>
                  <a:lnTo>
                    <a:pt x="2783408" y="781761"/>
                  </a:lnTo>
                  <a:lnTo>
                    <a:pt x="2822791" y="787984"/>
                  </a:lnTo>
                  <a:lnTo>
                    <a:pt x="2821432" y="787984"/>
                  </a:lnTo>
                  <a:lnTo>
                    <a:pt x="2866529" y="790181"/>
                  </a:lnTo>
                  <a:lnTo>
                    <a:pt x="2911195" y="787984"/>
                  </a:lnTo>
                  <a:lnTo>
                    <a:pt x="2952610" y="781380"/>
                  </a:lnTo>
                  <a:lnTo>
                    <a:pt x="2990697" y="770369"/>
                  </a:lnTo>
                  <a:lnTo>
                    <a:pt x="3056217" y="734847"/>
                  </a:lnTo>
                  <a:lnTo>
                    <a:pt x="3106864" y="681240"/>
                  </a:lnTo>
                  <a:lnTo>
                    <a:pt x="3118345" y="661327"/>
                  </a:lnTo>
                  <a:lnTo>
                    <a:pt x="3126295" y="647547"/>
                  </a:lnTo>
                  <a:lnTo>
                    <a:pt x="3141624" y="609155"/>
                  </a:lnTo>
                  <a:lnTo>
                    <a:pt x="3152762" y="566077"/>
                  </a:lnTo>
                  <a:lnTo>
                    <a:pt x="3159531" y="518299"/>
                  </a:lnTo>
                  <a:lnTo>
                    <a:pt x="3159544" y="517817"/>
                  </a:lnTo>
                  <a:lnTo>
                    <a:pt x="3161817" y="465747"/>
                  </a:lnTo>
                  <a:lnTo>
                    <a:pt x="3161817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1151" y="7984576"/>
              <a:ext cx="1409699" cy="104774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3075458" y="5388086"/>
            <a:ext cx="12626340" cy="1235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8845"/>
              </a:lnSpc>
            </a:pPr>
            <a:r>
              <a:rPr dirty="0" sz="7500" b="1">
                <a:latin typeface="Calibri"/>
                <a:cs typeface="Calibri"/>
              </a:rPr>
              <a:t>Por</a:t>
            </a:r>
            <a:r>
              <a:rPr dirty="0" sz="7500" spc="-55" b="1">
                <a:latin typeface="Calibri"/>
                <a:cs typeface="Calibri"/>
              </a:rPr>
              <a:t> </a:t>
            </a:r>
            <a:r>
              <a:rPr dirty="0" sz="7500" b="1">
                <a:latin typeface="Calibri"/>
                <a:cs typeface="Calibri"/>
              </a:rPr>
              <a:t>su</a:t>
            </a:r>
            <a:r>
              <a:rPr dirty="0" sz="7500" spc="-70" b="1">
                <a:latin typeface="Calibri"/>
                <a:cs typeface="Calibri"/>
              </a:rPr>
              <a:t> </a:t>
            </a:r>
            <a:r>
              <a:rPr dirty="0" sz="7500" spc="-10" b="1">
                <a:latin typeface="Calibri"/>
                <a:cs typeface="Calibri"/>
              </a:rPr>
              <a:t>atención!</a:t>
            </a:r>
            <a:endParaRPr sz="75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554420" y="3657130"/>
            <a:ext cx="742315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4960" algn="l"/>
              </a:tabLst>
            </a:pPr>
            <a:r>
              <a:rPr dirty="0" sz="8500" spc="-10">
                <a:solidFill>
                  <a:srgbClr val="FFFFFF"/>
                </a:solidFill>
              </a:rPr>
              <a:t>!Muchas</a:t>
            </a:r>
            <a:r>
              <a:rPr dirty="0" sz="8500">
                <a:solidFill>
                  <a:srgbClr val="FFFFFF"/>
                </a:solidFill>
              </a:rPr>
              <a:t>	</a:t>
            </a:r>
            <a:r>
              <a:rPr dirty="0" sz="8500" spc="-10">
                <a:solidFill>
                  <a:srgbClr val="FFFFFF"/>
                </a:solidFill>
              </a:rPr>
              <a:t>Gracias</a:t>
            </a:r>
            <a:endParaRPr sz="8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648" y="1752684"/>
            <a:ext cx="10744127" cy="20376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1715" y="4466607"/>
            <a:ext cx="10731481" cy="203651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010648" y="7026997"/>
            <a:ext cx="10744200" cy="2073275"/>
            <a:chOff x="7010648" y="7026997"/>
            <a:chExt cx="10744200" cy="207327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0648" y="7026997"/>
              <a:ext cx="10744126" cy="207316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3947" y="8335954"/>
              <a:ext cx="76200" cy="761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765535" y="4485775"/>
            <a:ext cx="5233670" cy="16922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086485" marR="5080" indent="-1074420">
              <a:lnSpc>
                <a:spcPts val="6530"/>
              </a:lnSpc>
              <a:spcBef>
                <a:spcPts val="265"/>
              </a:spcBef>
            </a:pPr>
            <a:r>
              <a:rPr dirty="0" sz="5500">
                <a:latin typeface="Calibri"/>
                <a:cs typeface="Calibri"/>
              </a:rPr>
              <a:t>INTEGRANTES</a:t>
            </a:r>
            <a:r>
              <a:rPr dirty="0" sz="5500" spc="-215">
                <a:latin typeface="Calibri"/>
                <a:cs typeface="Calibri"/>
              </a:rPr>
              <a:t> </a:t>
            </a:r>
            <a:r>
              <a:rPr dirty="0" sz="5500" spc="-25">
                <a:latin typeface="Calibri"/>
                <a:cs typeface="Calibri"/>
              </a:rPr>
              <a:t>DEL </a:t>
            </a:r>
            <a:r>
              <a:rPr dirty="0" sz="5500" spc="-10">
                <a:latin typeface="Calibri"/>
                <a:cs typeface="Calibri"/>
              </a:rPr>
              <a:t>PROYECTO</a:t>
            </a:r>
            <a:endParaRPr sz="55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75861" y="3242042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12219" y="1806836"/>
            <a:ext cx="28702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00"/>
                </a:solidFill>
              </a:rPr>
              <a:t>Catalina</a:t>
            </a:r>
            <a:r>
              <a:rPr dirty="0" sz="3500" spc="-60">
                <a:solidFill>
                  <a:srgbClr val="000000"/>
                </a:solidFill>
              </a:rPr>
              <a:t> </a:t>
            </a:r>
            <a:r>
              <a:rPr dirty="0" sz="3500" spc="-10">
                <a:solidFill>
                  <a:srgbClr val="000000"/>
                </a:solidFill>
              </a:rPr>
              <a:t>Antilaf</a:t>
            </a:r>
            <a:endParaRPr sz="3500"/>
          </a:p>
        </p:txBody>
      </p:sp>
      <p:sp>
        <p:nvSpPr>
          <p:cNvPr id="10" name="object 10" descr=""/>
          <p:cNvSpPr txBox="1"/>
          <p:nvPr/>
        </p:nvSpPr>
        <p:spPr>
          <a:xfrm>
            <a:off x="7412219" y="2304231"/>
            <a:ext cx="10076815" cy="1128395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800" b="1">
                <a:latin typeface="Calibri"/>
                <a:cs typeface="Calibri"/>
              </a:rPr>
              <a:t>Gerente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</a:t>
            </a:r>
            <a:r>
              <a:rPr dirty="0" sz="2800" spc="-6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proyecto</a:t>
            </a:r>
            <a:endParaRPr sz="280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1100"/>
              </a:spcBef>
            </a:pPr>
            <a:r>
              <a:rPr dirty="0" sz="2500">
                <a:latin typeface="Calibri"/>
                <a:cs typeface="Calibri"/>
              </a:rPr>
              <a:t>Responsable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de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planificar,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ejecutar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y</a:t>
            </a:r>
            <a:r>
              <a:rPr dirty="0" sz="2500" spc="4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supervisar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el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proyecto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de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inicio</a:t>
            </a:r>
            <a:r>
              <a:rPr dirty="0" sz="2500" spc="4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fin.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12219" y="6957476"/>
            <a:ext cx="9801225" cy="204533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500" b="1">
                <a:latin typeface="Calibri"/>
                <a:cs typeface="Calibri"/>
              </a:rPr>
              <a:t>Florencia</a:t>
            </a:r>
            <a:r>
              <a:rPr dirty="0" sz="3500" spc="-130" b="1">
                <a:latin typeface="Calibri"/>
                <a:cs typeface="Calibri"/>
              </a:rPr>
              <a:t> </a:t>
            </a:r>
            <a:r>
              <a:rPr dirty="0" sz="3500" spc="-10" b="1">
                <a:latin typeface="Calibri"/>
                <a:cs typeface="Calibri"/>
              </a:rPr>
              <a:t>Cuevas</a:t>
            </a:r>
            <a:endParaRPr sz="3500">
              <a:latin typeface="Calibri"/>
              <a:cs typeface="Calibri"/>
            </a:endParaRPr>
          </a:p>
          <a:p>
            <a:pPr algn="ctr" marR="6294120">
              <a:lnSpc>
                <a:spcPct val="100000"/>
              </a:lnSpc>
              <a:spcBef>
                <a:spcPts val="495"/>
              </a:spcBef>
            </a:pPr>
            <a:r>
              <a:rPr dirty="0" sz="2800" b="1">
                <a:latin typeface="Calibri"/>
                <a:cs typeface="Calibri"/>
              </a:rPr>
              <a:t>Desarrollador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Back-End</a:t>
            </a:r>
            <a:endParaRPr sz="2800">
              <a:latin typeface="Calibri"/>
              <a:cs typeface="Calibri"/>
            </a:endParaRPr>
          </a:p>
          <a:p>
            <a:pPr algn="ctr" marL="462915">
              <a:lnSpc>
                <a:spcPct val="100000"/>
              </a:lnSpc>
              <a:spcBef>
                <a:spcPts val="484"/>
              </a:spcBef>
            </a:pPr>
            <a:r>
              <a:rPr dirty="0" sz="2500">
                <a:latin typeface="Calibri"/>
                <a:cs typeface="Calibri"/>
              </a:rPr>
              <a:t>Responsable</a:t>
            </a:r>
            <a:r>
              <a:rPr dirty="0" sz="2500" spc="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del</a:t>
            </a:r>
            <a:r>
              <a:rPr dirty="0" sz="2500" spc="5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funcionamiento</a:t>
            </a:r>
            <a:r>
              <a:rPr dirty="0" sz="2500" spc="5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interno</a:t>
            </a:r>
            <a:r>
              <a:rPr dirty="0" sz="2500" spc="5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del</a:t>
            </a:r>
            <a:r>
              <a:rPr dirty="0" sz="2500" spc="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software,</a:t>
            </a:r>
            <a:r>
              <a:rPr dirty="0" sz="2500" spc="5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gestionando</a:t>
            </a:r>
            <a:r>
              <a:rPr dirty="0" sz="2500" spc="55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BD,</a:t>
            </a:r>
            <a:endParaRPr sz="2500">
              <a:latin typeface="Calibri"/>
              <a:cs typeface="Calibri"/>
            </a:endParaRPr>
          </a:p>
          <a:p>
            <a:pPr algn="ctr" marL="462915">
              <a:lnSpc>
                <a:spcPct val="100000"/>
              </a:lnSpc>
              <a:spcBef>
                <a:spcPts val="750"/>
              </a:spcBef>
            </a:pPr>
            <a:r>
              <a:rPr dirty="0" sz="2500">
                <a:latin typeface="Calibri"/>
                <a:cs typeface="Calibri"/>
              </a:rPr>
              <a:t>servidores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y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lógica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de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negocio.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1601" y="348949"/>
            <a:ext cx="3314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A6A6A6"/>
                </a:solidFill>
                <a:latin typeface="Calibri"/>
                <a:cs typeface="Calibri"/>
              </a:rPr>
              <a:t>PROYECTO</a:t>
            </a:r>
            <a:r>
              <a:rPr dirty="0" sz="2800" spc="-7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A6A6A6"/>
                </a:solidFill>
                <a:latin typeface="Calibri"/>
                <a:cs typeface="Calibri"/>
              </a:rPr>
              <a:t>“TEAyudo”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49675" y="5916486"/>
            <a:ext cx="76200" cy="7619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7412219" y="4477660"/>
            <a:ext cx="8856980" cy="162941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500" b="1">
                <a:latin typeface="Calibri"/>
                <a:cs typeface="Calibri"/>
              </a:rPr>
              <a:t>Matias</a:t>
            </a:r>
            <a:r>
              <a:rPr dirty="0" sz="3500" spc="-50" b="1">
                <a:latin typeface="Calibri"/>
                <a:cs typeface="Calibri"/>
              </a:rPr>
              <a:t> </a:t>
            </a:r>
            <a:r>
              <a:rPr dirty="0" sz="3500" b="1">
                <a:latin typeface="Calibri"/>
                <a:cs typeface="Calibri"/>
              </a:rPr>
              <a:t>San</a:t>
            </a:r>
            <a:r>
              <a:rPr dirty="0" sz="3500" spc="-50" b="1">
                <a:latin typeface="Calibri"/>
                <a:cs typeface="Calibri"/>
              </a:rPr>
              <a:t> </a:t>
            </a:r>
            <a:r>
              <a:rPr dirty="0" sz="3500" spc="-10" b="1">
                <a:latin typeface="Calibri"/>
                <a:cs typeface="Calibri"/>
              </a:rPr>
              <a:t>Martin</a:t>
            </a:r>
            <a:endParaRPr sz="35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495"/>
              </a:spcBef>
            </a:pPr>
            <a:r>
              <a:rPr dirty="0" sz="2800" b="1">
                <a:latin typeface="Calibri"/>
                <a:cs typeface="Calibri"/>
              </a:rPr>
              <a:t>Analista</a:t>
            </a:r>
            <a:r>
              <a:rPr dirty="0" sz="2800" spc="-8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QA</a:t>
            </a:r>
            <a:endParaRPr sz="2800">
              <a:latin typeface="Calibri"/>
              <a:cs typeface="Calibri"/>
            </a:endParaRPr>
          </a:p>
          <a:p>
            <a:pPr marL="587375">
              <a:lnSpc>
                <a:spcPct val="100000"/>
              </a:lnSpc>
              <a:spcBef>
                <a:spcPts val="960"/>
              </a:spcBef>
            </a:pPr>
            <a:r>
              <a:rPr dirty="0" sz="2500">
                <a:latin typeface="Calibri"/>
                <a:cs typeface="Calibri"/>
              </a:rPr>
              <a:t>Responsable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de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garantizar</a:t>
            </a:r>
            <a:r>
              <a:rPr dirty="0" sz="2500" spc="4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la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calidad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del</a:t>
            </a:r>
            <a:r>
              <a:rPr dirty="0" sz="2500" spc="4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software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desarrollado</a:t>
            </a:r>
            <a:r>
              <a:rPr dirty="0" sz="2500" spc="-10" b="1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25" y="1164708"/>
            <a:ext cx="7882890" cy="1129665"/>
            <a:chOff x="-25" y="1164708"/>
            <a:chExt cx="7882890" cy="11296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" y="1164708"/>
              <a:ext cx="7678919" cy="112919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679001" y="1164708"/>
              <a:ext cx="203835" cy="1129665"/>
            </a:xfrm>
            <a:custGeom>
              <a:avLst/>
              <a:gdLst/>
              <a:ahLst/>
              <a:cxnLst/>
              <a:rect l="l" t="t" r="r" b="b"/>
              <a:pathLst>
                <a:path w="203834" h="1129664">
                  <a:moveTo>
                    <a:pt x="101843" y="1129088"/>
                  </a:moveTo>
                  <a:lnTo>
                    <a:pt x="62284" y="1128785"/>
                  </a:lnTo>
                  <a:lnTo>
                    <a:pt x="29879" y="1127874"/>
                  </a:lnTo>
                  <a:lnTo>
                    <a:pt x="7995" y="1126456"/>
                  </a:lnTo>
                  <a:lnTo>
                    <a:pt x="0" y="1124736"/>
                  </a:lnTo>
                  <a:lnTo>
                    <a:pt x="0" y="4352"/>
                  </a:lnTo>
                  <a:lnTo>
                    <a:pt x="7995" y="2732"/>
                  </a:lnTo>
                  <a:lnTo>
                    <a:pt x="29879" y="1315"/>
                  </a:lnTo>
                  <a:lnTo>
                    <a:pt x="62284" y="303"/>
                  </a:lnTo>
                  <a:lnTo>
                    <a:pt x="101843" y="0"/>
                  </a:lnTo>
                  <a:lnTo>
                    <a:pt x="141403" y="303"/>
                  </a:lnTo>
                  <a:lnTo>
                    <a:pt x="173807" y="1315"/>
                  </a:lnTo>
                  <a:lnTo>
                    <a:pt x="195691" y="2732"/>
                  </a:lnTo>
                  <a:lnTo>
                    <a:pt x="203687" y="4352"/>
                  </a:lnTo>
                  <a:lnTo>
                    <a:pt x="203687" y="1124736"/>
                  </a:lnTo>
                  <a:lnTo>
                    <a:pt x="195691" y="1126456"/>
                  </a:lnTo>
                  <a:lnTo>
                    <a:pt x="173807" y="1127874"/>
                  </a:lnTo>
                  <a:lnTo>
                    <a:pt x="141403" y="1128785"/>
                  </a:lnTo>
                  <a:lnTo>
                    <a:pt x="101843" y="1129088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5424227" y="9482963"/>
            <a:ext cx="1476375" cy="476250"/>
          </a:xfrm>
          <a:custGeom>
            <a:avLst/>
            <a:gdLst/>
            <a:ahLst/>
            <a:cxnLst/>
            <a:rect l="l" t="t" r="r" b="b"/>
            <a:pathLst>
              <a:path w="1476375" h="476250">
                <a:moveTo>
                  <a:pt x="413321" y="224802"/>
                </a:moveTo>
                <a:lnTo>
                  <a:pt x="409790" y="178079"/>
                </a:lnTo>
                <a:lnTo>
                  <a:pt x="399465" y="137236"/>
                </a:lnTo>
                <a:lnTo>
                  <a:pt x="383044" y="102095"/>
                </a:lnTo>
                <a:lnTo>
                  <a:pt x="334225" y="48247"/>
                </a:lnTo>
                <a:lnTo>
                  <a:pt x="301726" y="28638"/>
                </a:lnTo>
                <a:lnTo>
                  <a:pt x="301752" y="229158"/>
                </a:lnTo>
                <a:lnTo>
                  <a:pt x="301663" y="228206"/>
                </a:lnTo>
                <a:lnTo>
                  <a:pt x="301561" y="229158"/>
                </a:lnTo>
                <a:lnTo>
                  <a:pt x="296494" y="278841"/>
                </a:lnTo>
                <a:lnTo>
                  <a:pt x="281698" y="319874"/>
                </a:lnTo>
                <a:lnTo>
                  <a:pt x="258000" y="351409"/>
                </a:lnTo>
                <a:lnTo>
                  <a:pt x="226288" y="373634"/>
                </a:lnTo>
                <a:lnTo>
                  <a:pt x="187413" y="386740"/>
                </a:lnTo>
                <a:lnTo>
                  <a:pt x="142138" y="390817"/>
                </a:lnTo>
                <a:lnTo>
                  <a:pt x="132397" y="390817"/>
                </a:lnTo>
                <a:lnTo>
                  <a:pt x="122466" y="390626"/>
                </a:lnTo>
                <a:lnTo>
                  <a:pt x="113195" y="389966"/>
                </a:lnTo>
                <a:lnTo>
                  <a:pt x="105359" y="388734"/>
                </a:lnTo>
                <a:lnTo>
                  <a:pt x="105359" y="84810"/>
                </a:lnTo>
                <a:lnTo>
                  <a:pt x="113487" y="83286"/>
                </a:lnTo>
                <a:lnTo>
                  <a:pt x="124180" y="81965"/>
                </a:lnTo>
                <a:lnTo>
                  <a:pt x="137452" y="81013"/>
                </a:lnTo>
                <a:lnTo>
                  <a:pt x="153314" y="80632"/>
                </a:lnTo>
                <a:lnTo>
                  <a:pt x="196113" y="84620"/>
                </a:lnTo>
                <a:lnTo>
                  <a:pt x="232498" y="96685"/>
                </a:lnTo>
                <a:lnTo>
                  <a:pt x="283603" y="145503"/>
                </a:lnTo>
                <a:lnTo>
                  <a:pt x="297078" y="182537"/>
                </a:lnTo>
                <a:lnTo>
                  <a:pt x="301663" y="227291"/>
                </a:lnTo>
                <a:lnTo>
                  <a:pt x="301675" y="80632"/>
                </a:lnTo>
                <a:lnTo>
                  <a:pt x="301675" y="28613"/>
                </a:lnTo>
                <a:lnTo>
                  <a:pt x="298221" y="26403"/>
                </a:lnTo>
                <a:lnTo>
                  <a:pt x="255231" y="11391"/>
                </a:lnTo>
                <a:lnTo>
                  <a:pt x="203657" y="2755"/>
                </a:lnTo>
                <a:lnTo>
                  <a:pt x="142138" y="0"/>
                </a:lnTo>
                <a:lnTo>
                  <a:pt x="103162" y="660"/>
                </a:lnTo>
                <a:lnTo>
                  <a:pt x="65913" y="2565"/>
                </a:lnTo>
                <a:lnTo>
                  <a:pt x="31140" y="5791"/>
                </a:lnTo>
                <a:lnTo>
                  <a:pt x="0" y="10350"/>
                </a:lnTo>
                <a:lnTo>
                  <a:pt x="0" y="466039"/>
                </a:lnTo>
                <a:lnTo>
                  <a:pt x="21882" y="468604"/>
                </a:lnTo>
                <a:lnTo>
                  <a:pt x="49098" y="470789"/>
                </a:lnTo>
                <a:lnTo>
                  <a:pt x="81762" y="472313"/>
                </a:lnTo>
                <a:lnTo>
                  <a:pt x="119976" y="472884"/>
                </a:lnTo>
                <a:lnTo>
                  <a:pt x="172897" y="470598"/>
                </a:lnTo>
                <a:lnTo>
                  <a:pt x="221513" y="463575"/>
                </a:lnTo>
                <a:lnTo>
                  <a:pt x="265264" y="451700"/>
                </a:lnTo>
                <a:lnTo>
                  <a:pt x="303669" y="434886"/>
                </a:lnTo>
                <a:lnTo>
                  <a:pt x="336334" y="413042"/>
                </a:lnTo>
                <a:lnTo>
                  <a:pt x="382562" y="355968"/>
                </a:lnTo>
                <a:lnTo>
                  <a:pt x="398995" y="318541"/>
                </a:lnTo>
                <a:lnTo>
                  <a:pt x="409600" y="274853"/>
                </a:lnTo>
                <a:lnTo>
                  <a:pt x="413004" y="229158"/>
                </a:lnTo>
                <a:lnTo>
                  <a:pt x="413067" y="228206"/>
                </a:lnTo>
                <a:lnTo>
                  <a:pt x="413143" y="227291"/>
                </a:lnTo>
                <a:lnTo>
                  <a:pt x="413321" y="224802"/>
                </a:lnTo>
                <a:close/>
              </a:path>
              <a:path w="1476375" h="476250">
                <a:moveTo>
                  <a:pt x="775246" y="468134"/>
                </a:moveTo>
                <a:lnTo>
                  <a:pt x="774204" y="445528"/>
                </a:lnTo>
                <a:lnTo>
                  <a:pt x="773341" y="419976"/>
                </a:lnTo>
                <a:lnTo>
                  <a:pt x="772668" y="391490"/>
                </a:lnTo>
                <a:lnTo>
                  <a:pt x="772388" y="359956"/>
                </a:lnTo>
                <a:lnTo>
                  <a:pt x="772388" y="130975"/>
                </a:lnTo>
                <a:lnTo>
                  <a:pt x="667029" y="130975"/>
                </a:lnTo>
                <a:lnTo>
                  <a:pt x="667029" y="331647"/>
                </a:lnTo>
                <a:lnTo>
                  <a:pt x="666737" y="338112"/>
                </a:lnTo>
                <a:lnTo>
                  <a:pt x="645058" y="378853"/>
                </a:lnTo>
                <a:lnTo>
                  <a:pt x="610095" y="390918"/>
                </a:lnTo>
                <a:lnTo>
                  <a:pt x="585927" y="385495"/>
                </a:lnTo>
                <a:lnTo>
                  <a:pt x="569302" y="369925"/>
                </a:lnTo>
                <a:lnTo>
                  <a:pt x="559752" y="345236"/>
                </a:lnTo>
                <a:lnTo>
                  <a:pt x="556704" y="312280"/>
                </a:lnTo>
                <a:lnTo>
                  <a:pt x="556704" y="130975"/>
                </a:lnTo>
                <a:lnTo>
                  <a:pt x="451434" y="130975"/>
                </a:lnTo>
                <a:lnTo>
                  <a:pt x="451434" y="328891"/>
                </a:lnTo>
                <a:lnTo>
                  <a:pt x="457161" y="384175"/>
                </a:lnTo>
                <a:lnTo>
                  <a:pt x="473405" y="425577"/>
                </a:lnTo>
                <a:lnTo>
                  <a:pt x="498716" y="454075"/>
                </a:lnTo>
                <a:lnTo>
                  <a:pt x="531672" y="470509"/>
                </a:lnTo>
                <a:lnTo>
                  <a:pt x="570738" y="475818"/>
                </a:lnTo>
                <a:lnTo>
                  <a:pt x="611238" y="470128"/>
                </a:lnTo>
                <a:lnTo>
                  <a:pt x="641616" y="455879"/>
                </a:lnTo>
                <a:lnTo>
                  <a:pt x="663206" y="437934"/>
                </a:lnTo>
                <a:lnTo>
                  <a:pt x="676770" y="420547"/>
                </a:lnTo>
                <a:lnTo>
                  <a:pt x="678865" y="420547"/>
                </a:lnTo>
                <a:lnTo>
                  <a:pt x="683742" y="468134"/>
                </a:lnTo>
                <a:lnTo>
                  <a:pt x="775246" y="468134"/>
                </a:lnTo>
                <a:close/>
              </a:path>
              <a:path w="1476375" h="476250">
                <a:moveTo>
                  <a:pt x="1165364" y="296316"/>
                </a:moveTo>
                <a:lnTo>
                  <a:pt x="1161351" y="254723"/>
                </a:lnTo>
                <a:lnTo>
                  <a:pt x="1149311" y="217487"/>
                </a:lnTo>
                <a:lnTo>
                  <a:pt x="1104138" y="159372"/>
                </a:lnTo>
                <a:lnTo>
                  <a:pt x="1055890" y="134480"/>
                </a:lnTo>
                <a:lnTo>
                  <a:pt x="1055890" y="299262"/>
                </a:lnTo>
                <a:lnTo>
                  <a:pt x="1051217" y="340677"/>
                </a:lnTo>
                <a:lnTo>
                  <a:pt x="1037844" y="372681"/>
                </a:lnTo>
                <a:lnTo>
                  <a:pt x="1016635" y="393293"/>
                </a:lnTo>
                <a:lnTo>
                  <a:pt x="988555" y="400608"/>
                </a:lnTo>
                <a:lnTo>
                  <a:pt x="987882" y="400608"/>
                </a:lnTo>
                <a:lnTo>
                  <a:pt x="958456" y="392912"/>
                </a:lnTo>
                <a:lnTo>
                  <a:pt x="936967" y="371729"/>
                </a:lnTo>
                <a:lnTo>
                  <a:pt x="923785" y="339813"/>
                </a:lnTo>
                <a:lnTo>
                  <a:pt x="919302" y="299935"/>
                </a:lnTo>
                <a:lnTo>
                  <a:pt x="923124" y="262890"/>
                </a:lnTo>
                <a:lnTo>
                  <a:pt x="935253" y="230403"/>
                </a:lnTo>
                <a:lnTo>
                  <a:pt x="956741" y="207327"/>
                </a:lnTo>
                <a:lnTo>
                  <a:pt x="988644" y="198589"/>
                </a:lnTo>
                <a:lnTo>
                  <a:pt x="1019314" y="207327"/>
                </a:lnTo>
                <a:lnTo>
                  <a:pt x="1040130" y="230314"/>
                </a:lnTo>
                <a:lnTo>
                  <a:pt x="1052068" y="262610"/>
                </a:lnTo>
                <a:lnTo>
                  <a:pt x="1055890" y="299262"/>
                </a:lnTo>
                <a:lnTo>
                  <a:pt x="1055890" y="134480"/>
                </a:lnTo>
                <a:lnTo>
                  <a:pt x="1034884" y="127546"/>
                </a:lnTo>
                <a:lnTo>
                  <a:pt x="992759" y="123278"/>
                </a:lnTo>
                <a:lnTo>
                  <a:pt x="948143" y="127457"/>
                </a:lnTo>
                <a:lnTo>
                  <a:pt x="908786" y="139611"/>
                </a:lnTo>
                <a:lnTo>
                  <a:pt x="875258" y="159270"/>
                </a:lnTo>
                <a:lnTo>
                  <a:pt x="827976" y="218821"/>
                </a:lnTo>
                <a:lnTo>
                  <a:pt x="815467" y="257670"/>
                </a:lnTo>
                <a:lnTo>
                  <a:pt x="811174" y="301828"/>
                </a:lnTo>
                <a:lnTo>
                  <a:pt x="815657" y="345808"/>
                </a:lnTo>
                <a:lnTo>
                  <a:pt x="828548" y="383984"/>
                </a:lnTo>
                <a:lnTo>
                  <a:pt x="875830" y="441540"/>
                </a:lnTo>
                <a:lnTo>
                  <a:pt x="945565" y="471741"/>
                </a:lnTo>
                <a:lnTo>
                  <a:pt x="987209" y="475627"/>
                </a:lnTo>
                <a:lnTo>
                  <a:pt x="1025423" y="472122"/>
                </a:lnTo>
                <a:lnTo>
                  <a:pt x="1095159" y="443725"/>
                </a:lnTo>
                <a:lnTo>
                  <a:pt x="1145781" y="385597"/>
                </a:lnTo>
                <a:lnTo>
                  <a:pt x="1160208" y="344944"/>
                </a:lnTo>
                <a:lnTo>
                  <a:pt x="1165364" y="296316"/>
                </a:lnTo>
                <a:close/>
              </a:path>
              <a:path w="1476375" h="476250">
                <a:moveTo>
                  <a:pt x="1476184" y="136385"/>
                </a:moveTo>
                <a:lnTo>
                  <a:pt x="1475879" y="136385"/>
                </a:lnTo>
                <a:lnTo>
                  <a:pt x="1458137" y="130975"/>
                </a:lnTo>
                <a:lnTo>
                  <a:pt x="1437982" y="126796"/>
                </a:lnTo>
                <a:lnTo>
                  <a:pt x="1416862" y="124231"/>
                </a:lnTo>
                <a:lnTo>
                  <a:pt x="1395755" y="123367"/>
                </a:lnTo>
                <a:lnTo>
                  <a:pt x="1345323" y="128117"/>
                </a:lnTo>
                <a:lnTo>
                  <a:pt x="1302143" y="141706"/>
                </a:lnTo>
                <a:lnTo>
                  <a:pt x="1266418" y="162877"/>
                </a:lnTo>
                <a:lnTo>
                  <a:pt x="1238338" y="190703"/>
                </a:lnTo>
                <a:lnTo>
                  <a:pt x="1218082" y="224040"/>
                </a:lnTo>
                <a:lnTo>
                  <a:pt x="1205763" y="261747"/>
                </a:lnTo>
                <a:lnTo>
                  <a:pt x="1201661" y="302679"/>
                </a:lnTo>
                <a:lnTo>
                  <a:pt x="1205865" y="345706"/>
                </a:lnTo>
                <a:lnTo>
                  <a:pt x="1218082" y="383413"/>
                </a:lnTo>
                <a:lnTo>
                  <a:pt x="1264602" y="441058"/>
                </a:lnTo>
                <a:lnTo>
                  <a:pt x="1297749" y="459968"/>
                </a:lnTo>
                <a:lnTo>
                  <a:pt x="1336814" y="471639"/>
                </a:lnTo>
                <a:lnTo>
                  <a:pt x="1381239" y="475627"/>
                </a:lnTo>
                <a:lnTo>
                  <a:pt x="1410373" y="474395"/>
                </a:lnTo>
                <a:lnTo>
                  <a:pt x="1458607" y="466039"/>
                </a:lnTo>
                <a:lnTo>
                  <a:pt x="1462506" y="393573"/>
                </a:lnTo>
                <a:lnTo>
                  <a:pt x="1462544" y="392811"/>
                </a:lnTo>
                <a:lnTo>
                  <a:pt x="1462671" y="390626"/>
                </a:lnTo>
                <a:lnTo>
                  <a:pt x="1463103" y="382562"/>
                </a:lnTo>
                <a:lnTo>
                  <a:pt x="1450492" y="387210"/>
                </a:lnTo>
                <a:lnTo>
                  <a:pt x="1436357" y="390626"/>
                </a:lnTo>
                <a:lnTo>
                  <a:pt x="1420495" y="392811"/>
                </a:lnTo>
                <a:lnTo>
                  <a:pt x="1402727" y="393573"/>
                </a:lnTo>
                <a:lnTo>
                  <a:pt x="1366532" y="387400"/>
                </a:lnTo>
                <a:lnTo>
                  <a:pt x="1337017" y="369265"/>
                </a:lnTo>
                <a:lnTo>
                  <a:pt x="1317053" y="339445"/>
                </a:lnTo>
                <a:lnTo>
                  <a:pt x="1309687" y="298411"/>
                </a:lnTo>
                <a:lnTo>
                  <a:pt x="1315808" y="260426"/>
                </a:lnTo>
                <a:lnTo>
                  <a:pt x="1334046" y="230505"/>
                </a:lnTo>
                <a:lnTo>
                  <a:pt x="1362798" y="210934"/>
                </a:lnTo>
                <a:lnTo>
                  <a:pt x="1400530" y="203911"/>
                </a:lnTo>
                <a:lnTo>
                  <a:pt x="1419733" y="204762"/>
                </a:lnTo>
                <a:lnTo>
                  <a:pt x="1435785" y="207048"/>
                </a:lnTo>
                <a:lnTo>
                  <a:pt x="1448968" y="210362"/>
                </a:lnTo>
                <a:lnTo>
                  <a:pt x="1459560" y="214261"/>
                </a:lnTo>
                <a:lnTo>
                  <a:pt x="1461770" y="203911"/>
                </a:lnTo>
                <a:lnTo>
                  <a:pt x="1476184" y="136385"/>
                </a:lnTo>
                <a:close/>
              </a:path>
            </a:pathLst>
          </a:custGeom>
          <a:solidFill>
            <a:srgbClr val="FEB5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98288" y="9523087"/>
            <a:ext cx="353695" cy="439420"/>
          </a:xfrm>
          <a:custGeom>
            <a:avLst/>
            <a:gdLst/>
            <a:ahLst/>
            <a:cxnLst/>
            <a:rect l="l" t="t" r="r" b="b"/>
            <a:pathLst>
              <a:path w="353694" h="439420">
                <a:moveTo>
                  <a:pt x="173164" y="439061"/>
                </a:moveTo>
                <a:lnTo>
                  <a:pt x="129254" y="435292"/>
                </a:lnTo>
                <a:lnTo>
                  <a:pt x="91154" y="423862"/>
                </a:lnTo>
                <a:lnTo>
                  <a:pt x="33813" y="376713"/>
                </a:lnTo>
                <a:lnTo>
                  <a:pt x="15240" y="340423"/>
                </a:lnTo>
                <a:lnTo>
                  <a:pt x="3905" y="295275"/>
                </a:lnTo>
                <a:lnTo>
                  <a:pt x="0" y="242220"/>
                </a:lnTo>
                <a:lnTo>
                  <a:pt x="0" y="0"/>
                </a:lnTo>
                <a:lnTo>
                  <a:pt x="98107" y="0"/>
                </a:lnTo>
                <a:lnTo>
                  <a:pt x="98107" y="248602"/>
                </a:lnTo>
                <a:lnTo>
                  <a:pt x="103251" y="297465"/>
                </a:lnTo>
                <a:lnTo>
                  <a:pt x="118395" y="332517"/>
                </a:lnTo>
                <a:lnTo>
                  <a:pt x="142875" y="353663"/>
                </a:lnTo>
                <a:lnTo>
                  <a:pt x="176212" y="360711"/>
                </a:lnTo>
                <a:lnTo>
                  <a:pt x="325847" y="360711"/>
                </a:lnTo>
                <a:lnTo>
                  <a:pt x="317849" y="375570"/>
                </a:lnTo>
                <a:lnTo>
                  <a:pt x="291369" y="403479"/>
                </a:lnTo>
                <a:lnTo>
                  <a:pt x="258127" y="423291"/>
                </a:lnTo>
                <a:lnTo>
                  <a:pt x="218598" y="435102"/>
                </a:lnTo>
                <a:lnTo>
                  <a:pt x="173164" y="439061"/>
                </a:lnTo>
                <a:close/>
              </a:path>
              <a:path w="353694" h="439420">
                <a:moveTo>
                  <a:pt x="325847" y="360711"/>
                </a:moveTo>
                <a:lnTo>
                  <a:pt x="176212" y="360711"/>
                </a:lnTo>
                <a:lnTo>
                  <a:pt x="210216" y="353949"/>
                </a:lnTo>
                <a:lnTo>
                  <a:pt x="235077" y="333279"/>
                </a:lnTo>
                <a:lnTo>
                  <a:pt x="250412" y="298323"/>
                </a:lnTo>
                <a:lnTo>
                  <a:pt x="255651" y="248602"/>
                </a:lnTo>
                <a:lnTo>
                  <a:pt x="255651" y="0"/>
                </a:lnTo>
                <a:lnTo>
                  <a:pt x="353282" y="0"/>
                </a:lnTo>
                <a:lnTo>
                  <a:pt x="353282" y="242220"/>
                </a:lnTo>
                <a:lnTo>
                  <a:pt x="349186" y="295084"/>
                </a:lnTo>
                <a:lnTo>
                  <a:pt x="337280" y="339471"/>
                </a:lnTo>
                <a:lnTo>
                  <a:pt x="325847" y="360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7400316" y="9418435"/>
            <a:ext cx="408940" cy="545465"/>
            <a:chOff x="17400316" y="9418435"/>
            <a:chExt cx="408940" cy="545465"/>
          </a:xfrm>
        </p:grpSpPr>
        <p:sp>
          <p:nvSpPr>
            <p:cNvPr id="8" name="object 8" descr=""/>
            <p:cNvSpPr/>
            <p:nvPr/>
          </p:nvSpPr>
          <p:spPr>
            <a:xfrm>
              <a:off x="17400316" y="9516032"/>
              <a:ext cx="342900" cy="447675"/>
            </a:xfrm>
            <a:custGeom>
              <a:avLst/>
              <a:gdLst/>
              <a:ahLst/>
              <a:cxnLst/>
              <a:rect l="l" t="t" r="r" b="b"/>
              <a:pathLst>
                <a:path w="342900" h="447675">
                  <a:moveTo>
                    <a:pt x="226366" y="447292"/>
                  </a:moveTo>
                  <a:lnTo>
                    <a:pt x="179262" y="443949"/>
                  </a:lnTo>
                  <a:lnTo>
                    <a:pt x="137498" y="434111"/>
                  </a:lnTo>
                  <a:lnTo>
                    <a:pt x="101264" y="418447"/>
                  </a:lnTo>
                  <a:lnTo>
                    <a:pt x="45197" y="371454"/>
                  </a:lnTo>
                  <a:lnTo>
                    <a:pt x="11346" y="307269"/>
                  </a:lnTo>
                  <a:lnTo>
                    <a:pt x="2860" y="270018"/>
                  </a:lnTo>
                  <a:lnTo>
                    <a:pt x="0" y="230093"/>
                  </a:lnTo>
                  <a:lnTo>
                    <a:pt x="3814" y="183196"/>
                  </a:lnTo>
                  <a:lnTo>
                    <a:pt x="14684" y="141456"/>
                  </a:lnTo>
                  <a:lnTo>
                    <a:pt x="32133" y="104683"/>
                  </a:lnTo>
                  <a:lnTo>
                    <a:pt x="55399" y="73259"/>
                  </a:lnTo>
                  <a:lnTo>
                    <a:pt x="83814" y="47279"/>
                  </a:lnTo>
                  <a:lnTo>
                    <a:pt x="116616" y="26839"/>
                  </a:lnTo>
                  <a:lnTo>
                    <a:pt x="153422" y="12034"/>
                  </a:lnTo>
                  <a:lnTo>
                    <a:pt x="193470" y="3056"/>
                  </a:lnTo>
                  <a:lnTo>
                    <a:pt x="236092" y="0"/>
                  </a:lnTo>
                  <a:lnTo>
                    <a:pt x="271659" y="1719"/>
                  </a:lnTo>
                  <a:lnTo>
                    <a:pt x="301790" y="6303"/>
                  </a:lnTo>
                  <a:lnTo>
                    <a:pt x="325724" y="12512"/>
                  </a:lnTo>
                  <a:lnTo>
                    <a:pt x="342506" y="19293"/>
                  </a:lnTo>
                  <a:lnTo>
                    <a:pt x="322577" y="97042"/>
                  </a:lnTo>
                  <a:lnTo>
                    <a:pt x="306272" y="91025"/>
                  </a:lnTo>
                  <a:lnTo>
                    <a:pt x="287106" y="85867"/>
                  </a:lnTo>
                  <a:lnTo>
                    <a:pt x="265175" y="82333"/>
                  </a:lnTo>
                  <a:lnTo>
                    <a:pt x="240574" y="80996"/>
                  </a:lnTo>
                  <a:lnTo>
                    <a:pt x="196426" y="86631"/>
                  </a:lnTo>
                  <a:lnTo>
                    <a:pt x="158475" y="103632"/>
                  </a:lnTo>
                  <a:lnTo>
                    <a:pt x="128821" y="132191"/>
                  </a:lnTo>
                  <a:lnTo>
                    <a:pt x="109560" y="172307"/>
                  </a:lnTo>
                  <a:lnTo>
                    <a:pt x="102694" y="224171"/>
                  </a:lnTo>
                  <a:lnTo>
                    <a:pt x="108701" y="272215"/>
                  </a:lnTo>
                  <a:lnTo>
                    <a:pt x="126246" y="311662"/>
                  </a:lnTo>
                  <a:lnTo>
                    <a:pt x="154661" y="340985"/>
                  </a:lnTo>
                  <a:lnTo>
                    <a:pt x="193184" y="359419"/>
                  </a:lnTo>
                  <a:lnTo>
                    <a:pt x="241051" y="365819"/>
                  </a:lnTo>
                  <a:lnTo>
                    <a:pt x="263554" y="364673"/>
                  </a:lnTo>
                  <a:lnTo>
                    <a:pt x="285676" y="361616"/>
                  </a:lnTo>
                  <a:lnTo>
                    <a:pt x="305891" y="357127"/>
                  </a:lnTo>
                  <a:lnTo>
                    <a:pt x="322577" y="351683"/>
                  </a:lnTo>
                  <a:lnTo>
                    <a:pt x="337357" y="428094"/>
                  </a:lnTo>
                  <a:lnTo>
                    <a:pt x="319812" y="434876"/>
                  </a:lnTo>
                  <a:lnTo>
                    <a:pt x="294830" y="441084"/>
                  </a:lnTo>
                  <a:lnTo>
                    <a:pt x="263363" y="445573"/>
                  </a:lnTo>
                  <a:lnTo>
                    <a:pt x="226366" y="447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03861" y="9418435"/>
              <a:ext cx="104774" cy="104770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11378731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078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078" y="0"/>
                </a:lnTo>
                <a:lnTo>
                  <a:pt x="305078" y="304514"/>
                </a:lnTo>
                <a:close/>
              </a:path>
            </a:pathLst>
          </a:custGeom>
          <a:solidFill>
            <a:srgbClr val="7B40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783217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D583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2187704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0"/>
                </a:moveTo>
                <a:lnTo>
                  <a:pt x="0" y="0"/>
                </a:lnTo>
                <a:lnTo>
                  <a:pt x="0" y="304514"/>
                </a:lnTo>
                <a:lnTo>
                  <a:pt x="305173" y="304514"/>
                </a:lnTo>
                <a:lnTo>
                  <a:pt x="305173" y="0"/>
                </a:lnTo>
                <a:close/>
              </a:path>
            </a:pathLst>
          </a:custGeom>
          <a:solidFill>
            <a:srgbClr val="BD0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592190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B9C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2996676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0"/>
                </a:moveTo>
                <a:lnTo>
                  <a:pt x="0" y="0"/>
                </a:lnTo>
                <a:lnTo>
                  <a:pt x="0" y="304514"/>
                </a:lnTo>
                <a:lnTo>
                  <a:pt x="305078" y="304514"/>
                </a:lnTo>
                <a:lnTo>
                  <a:pt x="30507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3401161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2B3D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3805743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078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078" y="0"/>
                </a:lnTo>
                <a:lnTo>
                  <a:pt x="305078" y="304514"/>
                </a:lnTo>
                <a:close/>
              </a:path>
            </a:pathLst>
          </a:custGeom>
          <a:solidFill>
            <a:srgbClr val="2B90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4210230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44A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4614717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34A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353824" y="3039531"/>
            <a:ext cx="6238875" cy="5172075"/>
          </a:xfrm>
          <a:custGeom>
            <a:avLst/>
            <a:gdLst/>
            <a:ahLst/>
            <a:cxnLst/>
            <a:rect l="l" t="t" r="r" b="b"/>
            <a:pathLst>
              <a:path w="6238875" h="5172075">
                <a:moveTo>
                  <a:pt x="6238797" y="4746775"/>
                </a:moveTo>
                <a:lnTo>
                  <a:pt x="6233229" y="4784676"/>
                </a:lnTo>
                <a:lnTo>
                  <a:pt x="6221655" y="4830756"/>
                </a:lnTo>
                <a:lnTo>
                  <a:pt x="6205678" y="4875385"/>
                </a:lnTo>
                <a:lnTo>
                  <a:pt x="6185427" y="4918246"/>
                </a:lnTo>
                <a:lnTo>
                  <a:pt x="6161036" y="4959020"/>
                </a:lnTo>
                <a:lnTo>
                  <a:pt x="6132635" y="4997387"/>
                </a:lnTo>
                <a:lnTo>
                  <a:pt x="6100359" y="5033028"/>
                </a:lnTo>
                <a:lnTo>
                  <a:pt x="6064718" y="5065305"/>
                </a:lnTo>
                <a:lnTo>
                  <a:pt x="6026352" y="5093707"/>
                </a:lnTo>
                <a:lnTo>
                  <a:pt x="5985579" y="5118099"/>
                </a:lnTo>
                <a:lnTo>
                  <a:pt x="5942718" y="5138352"/>
                </a:lnTo>
                <a:lnTo>
                  <a:pt x="5898088" y="5154331"/>
                </a:lnTo>
                <a:lnTo>
                  <a:pt x="5852035" y="5165772"/>
                </a:lnTo>
                <a:lnTo>
                  <a:pt x="5852008" y="5165906"/>
                </a:lnTo>
                <a:lnTo>
                  <a:pt x="5810625" y="5171956"/>
                </a:lnTo>
              </a:path>
              <a:path w="6238875" h="5172075">
                <a:moveTo>
                  <a:pt x="432000" y="5171976"/>
                </a:moveTo>
                <a:lnTo>
                  <a:pt x="390576" y="5165900"/>
                </a:lnTo>
                <a:lnTo>
                  <a:pt x="344497" y="5154321"/>
                </a:lnTo>
                <a:lnTo>
                  <a:pt x="299870" y="5138336"/>
                </a:lnTo>
                <a:lnTo>
                  <a:pt x="257012" y="5118080"/>
                </a:lnTo>
                <a:lnTo>
                  <a:pt x="216244" y="5093684"/>
                </a:lnTo>
                <a:lnTo>
                  <a:pt x="177882" y="5065280"/>
                </a:lnTo>
                <a:lnTo>
                  <a:pt x="142247" y="5033000"/>
                </a:lnTo>
                <a:lnTo>
                  <a:pt x="109976" y="4997359"/>
                </a:lnTo>
                <a:lnTo>
                  <a:pt x="81581" y="4958992"/>
                </a:lnTo>
                <a:lnTo>
                  <a:pt x="57195" y="4918220"/>
                </a:lnTo>
                <a:lnTo>
                  <a:pt x="36949" y="4875362"/>
                </a:lnTo>
                <a:lnTo>
                  <a:pt x="20975" y="4830735"/>
                </a:lnTo>
                <a:lnTo>
                  <a:pt x="9406" y="4784660"/>
                </a:lnTo>
                <a:lnTo>
                  <a:pt x="2372" y="4737454"/>
                </a:lnTo>
                <a:lnTo>
                  <a:pt x="0" y="4689439"/>
                </a:lnTo>
                <a:lnTo>
                  <a:pt x="0" y="485765"/>
                </a:lnTo>
                <a:lnTo>
                  <a:pt x="2379" y="437748"/>
                </a:lnTo>
                <a:lnTo>
                  <a:pt x="9425" y="390545"/>
                </a:lnTo>
                <a:lnTo>
                  <a:pt x="21005" y="344475"/>
                </a:lnTo>
                <a:lnTo>
                  <a:pt x="36989" y="299855"/>
                </a:lnTo>
                <a:lnTo>
                  <a:pt x="57243" y="257005"/>
                </a:lnTo>
                <a:lnTo>
                  <a:pt x="81635" y="216243"/>
                </a:lnTo>
                <a:lnTo>
                  <a:pt x="110034" y="177888"/>
                </a:lnTo>
                <a:lnTo>
                  <a:pt x="142308" y="142258"/>
                </a:lnTo>
                <a:lnTo>
                  <a:pt x="177943" y="109990"/>
                </a:lnTo>
                <a:lnTo>
                  <a:pt x="216302" y="81598"/>
                </a:lnTo>
                <a:lnTo>
                  <a:pt x="257066" y="57213"/>
                </a:lnTo>
                <a:lnTo>
                  <a:pt x="299917" y="36966"/>
                </a:lnTo>
                <a:lnTo>
                  <a:pt x="344536" y="20990"/>
                </a:lnTo>
                <a:lnTo>
                  <a:pt x="390604" y="9417"/>
                </a:lnTo>
                <a:lnTo>
                  <a:pt x="437804" y="2378"/>
                </a:lnTo>
                <a:lnTo>
                  <a:pt x="485815" y="1"/>
                </a:lnTo>
                <a:lnTo>
                  <a:pt x="5756780" y="0"/>
                </a:lnTo>
                <a:lnTo>
                  <a:pt x="5804793" y="2369"/>
                </a:lnTo>
                <a:lnTo>
                  <a:pt x="5851995" y="9405"/>
                </a:lnTo>
                <a:lnTo>
                  <a:pt x="5898066" y="20976"/>
                </a:lnTo>
                <a:lnTo>
                  <a:pt x="5942688" y="36950"/>
                </a:lnTo>
                <a:lnTo>
                  <a:pt x="5985542" y="57195"/>
                </a:lnTo>
                <a:lnTo>
                  <a:pt x="6026310" y="81580"/>
                </a:lnTo>
                <a:lnTo>
                  <a:pt x="6064672" y="109973"/>
                </a:lnTo>
                <a:lnTo>
                  <a:pt x="6100311" y="142241"/>
                </a:lnTo>
                <a:lnTo>
                  <a:pt x="6132587" y="177873"/>
                </a:lnTo>
                <a:lnTo>
                  <a:pt x="6160989" y="216230"/>
                </a:lnTo>
                <a:lnTo>
                  <a:pt x="6185384" y="256994"/>
                </a:lnTo>
                <a:lnTo>
                  <a:pt x="6205640" y="299848"/>
                </a:lnTo>
                <a:lnTo>
                  <a:pt x="6221625" y="344471"/>
                </a:lnTo>
                <a:lnTo>
                  <a:pt x="6233206" y="390545"/>
                </a:lnTo>
                <a:lnTo>
                  <a:pt x="6238809" y="428543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0247420" y="3039531"/>
            <a:ext cx="6238875" cy="5172075"/>
          </a:xfrm>
          <a:custGeom>
            <a:avLst/>
            <a:gdLst/>
            <a:ahLst/>
            <a:cxnLst/>
            <a:rect l="l" t="t" r="r" b="b"/>
            <a:pathLst>
              <a:path w="6238875" h="5172075">
                <a:moveTo>
                  <a:pt x="6238798" y="4746769"/>
                </a:moveTo>
                <a:lnTo>
                  <a:pt x="6233228" y="4784676"/>
                </a:lnTo>
                <a:lnTo>
                  <a:pt x="6221655" y="4830756"/>
                </a:lnTo>
                <a:lnTo>
                  <a:pt x="6205677" y="4875385"/>
                </a:lnTo>
                <a:lnTo>
                  <a:pt x="6185427" y="4918247"/>
                </a:lnTo>
                <a:lnTo>
                  <a:pt x="6161036" y="4959020"/>
                </a:lnTo>
                <a:lnTo>
                  <a:pt x="6132635" y="4997387"/>
                </a:lnTo>
                <a:lnTo>
                  <a:pt x="6100358" y="5033028"/>
                </a:lnTo>
                <a:lnTo>
                  <a:pt x="6064718" y="5065306"/>
                </a:lnTo>
                <a:lnTo>
                  <a:pt x="6026352" y="5093707"/>
                </a:lnTo>
                <a:lnTo>
                  <a:pt x="5985579" y="5118100"/>
                </a:lnTo>
                <a:lnTo>
                  <a:pt x="5942718" y="5138352"/>
                </a:lnTo>
                <a:lnTo>
                  <a:pt x="5898088" y="5154331"/>
                </a:lnTo>
                <a:lnTo>
                  <a:pt x="5852035" y="5165772"/>
                </a:lnTo>
                <a:lnTo>
                  <a:pt x="5852008" y="5165906"/>
                </a:lnTo>
                <a:lnTo>
                  <a:pt x="5810625" y="5171956"/>
                </a:lnTo>
              </a:path>
              <a:path w="6238875" h="5172075">
                <a:moveTo>
                  <a:pt x="432000" y="5171976"/>
                </a:moveTo>
                <a:lnTo>
                  <a:pt x="390575" y="5165900"/>
                </a:lnTo>
                <a:lnTo>
                  <a:pt x="344497" y="5154320"/>
                </a:lnTo>
                <a:lnTo>
                  <a:pt x="299870" y="5138336"/>
                </a:lnTo>
                <a:lnTo>
                  <a:pt x="257012" y="5118080"/>
                </a:lnTo>
                <a:lnTo>
                  <a:pt x="216243" y="5093684"/>
                </a:lnTo>
                <a:lnTo>
                  <a:pt x="177882" y="5065280"/>
                </a:lnTo>
                <a:lnTo>
                  <a:pt x="142247" y="5033000"/>
                </a:lnTo>
                <a:lnTo>
                  <a:pt x="109976" y="4997358"/>
                </a:lnTo>
                <a:lnTo>
                  <a:pt x="81581" y="4958992"/>
                </a:lnTo>
                <a:lnTo>
                  <a:pt x="57195" y="4918220"/>
                </a:lnTo>
                <a:lnTo>
                  <a:pt x="36949" y="4875362"/>
                </a:lnTo>
                <a:lnTo>
                  <a:pt x="20975" y="4830735"/>
                </a:lnTo>
                <a:lnTo>
                  <a:pt x="9406" y="4784660"/>
                </a:lnTo>
                <a:lnTo>
                  <a:pt x="2372" y="4737454"/>
                </a:lnTo>
                <a:lnTo>
                  <a:pt x="0" y="4689439"/>
                </a:lnTo>
                <a:lnTo>
                  <a:pt x="0" y="485765"/>
                </a:lnTo>
                <a:lnTo>
                  <a:pt x="2379" y="437748"/>
                </a:lnTo>
                <a:lnTo>
                  <a:pt x="9425" y="390545"/>
                </a:lnTo>
                <a:lnTo>
                  <a:pt x="21005" y="344475"/>
                </a:lnTo>
                <a:lnTo>
                  <a:pt x="36989" y="299855"/>
                </a:lnTo>
                <a:lnTo>
                  <a:pt x="57243" y="257005"/>
                </a:lnTo>
                <a:lnTo>
                  <a:pt x="81635" y="216243"/>
                </a:lnTo>
                <a:lnTo>
                  <a:pt x="110034" y="177888"/>
                </a:lnTo>
                <a:lnTo>
                  <a:pt x="142308" y="142258"/>
                </a:lnTo>
                <a:lnTo>
                  <a:pt x="177943" y="109990"/>
                </a:lnTo>
                <a:lnTo>
                  <a:pt x="216301" y="81598"/>
                </a:lnTo>
                <a:lnTo>
                  <a:pt x="257066" y="57213"/>
                </a:lnTo>
                <a:lnTo>
                  <a:pt x="299916" y="36966"/>
                </a:lnTo>
                <a:lnTo>
                  <a:pt x="344535" y="20991"/>
                </a:lnTo>
                <a:lnTo>
                  <a:pt x="390604" y="9417"/>
                </a:lnTo>
                <a:lnTo>
                  <a:pt x="437803" y="2378"/>
                </a:lnTo>
                <a:lnTo>
                  <a:pt x="485815" y="1"/>
                </a:lnTo>
                <a:lnTo>
                  <a:pt x="5756779" y="0"/>
                </a:lnTo>
                <a:lnTo>
                  <a:pt x="5804793" y="2369"/>
                </a:lnTo>
                <a:lnTo>
                  <a:pt x="5851994" y="9405"/>
                </a:lnTo>
                <a:lnTo>
                  <a:pt x="5898065" y="20976"/>
                </a:lnTo>
                <a:lnTo>
                  <a:pt x="5942688" y="36950"/>
                </a:lnTo>
                <a:lnTo>
                  <a:pt x="5985542" y="57195"/>
                </a:lnTo>
                <a:lnTo>
                  <a:pt x="6026310" y="81580"/>
                </a:lnTo>
                <a:lnTo>
                  <a:pt x="6064672" y="109972"/>
                </a:lnTo>
                <a:lnTo>
                  <a:pt x="6100311" y="142241"/>
                </a:lnTo>
                <a:lnTo>
                  <a:pt x="6132587" y="177872"/>
                </a:lnTo>
                <a:lnTo>
                  <a:pt x="6160989" y="216230"/>
                </a:lnTo>
                <a:lnTo>
                  <a:pt x="6185384" y="256994"/>
                </a:lnTo>
                <a:lnTo>
                  <a:pt x="6205640" y="299847"/>
                </a:lnTo>
                <a:lnTo>
                  <a:pt x="6221624" y="344471"/>
                </a:lnTo>
                <a:lnTo>
                  <a:pt x="6233206" y="390545"/>
                </a:lnTo>
                <a:lnTo>
                  <a:pt x="6238809" y="42855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8267641" y="4972897"/>
            <a:ext cx="1308735" cy="1308735"/>
          </a:xfrm>
          <a:custGeom>
            <a:avLst/>
            <a:gdLst/>
            <a:ahLst/>
            <a:cxnLst/>
            <a:rect l="l" t="t" r="r" b="b"/>
            <a:pathLst>
              <a:path w="1308734" h="1308735">
                <a:moveTo>
                  <a:pt x="654293" y="1308588"/>
                </a:moveTo>
                <a:lnTo>
                  <a:pt x="654293" y="981441"/>
                </a:lnTo>
                <a:lnTo>
                  <a:pt x="0" y="981441"/>
                </a:lnTo>
                <a:lnTo>
                  <a:pt x="0" y="327147"/>
                </a:lnTo>
                <a:lnTo>
                  <a:pt x="654293" y="327147"/>
                </a:lnTo>
                <a:lnTo>
                  <a:pt x="654293" y="0"/>
                </a:lnTo>
                <a:lnTo>
                  <a:pt x="1308588" y="654294"/>
                </a:lnTo>
                <a:lnTo>
                  <a:pt x="654293" y="1308588"/>
                </a:lnTo>
                <a:close/>
              </a:path>
            </a:pathLst>
          </a:custGeom>
          <a:solidFill>
            <a:srgbClr val="FEB5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1634" y="1184836"/>
            <a:ext cx="705739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0405" algn="l"/>
              </a:tabLst>
            </a:pPr>
            <a:r>
              <a:rPr dirty="0" sz="5500" b="0">
                <a:solidFill>
                  <a:srgbClr val="000000"/>
                </a:solidFill>
                <a:latin typeface="Calibri"/>
                <a:cs typeface="Calibri"/>
              </a:rPr>
              <a:t>Descripción</a:t>
            </a:r>
            <a:r>
              <a:rPr dirty="0" sz="5500" spc="-1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500" spc="-25" b="0">
                <a:solidFill>
                  <a:srgbClr val="000000"/>
                </a:solidFill>
                <a:latin typeface="Calibri"/>
                <a:cs typeface="Calibri"/>
              </a:rPr>
              <a:t>del</a:t>
            </a:r>
            <a:r>
              <a:rPr dirty="0" sz="550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5500" spc="-10" b="0">
                <a:solidFill>
                  <a:srgbClr val="000000"/>
                </a:solidFill>
                <a:latin typeface="Calibri"/>
                <a:cs typeface="Calibri"/>
              </a:rPr>
              <a:t>Proyecto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15765" y="3218524"/>
            <a:ext cx="5718810" cy="444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1120">
              <a:lnSpc>
                <a:spcPct val="100000"/>
              </a:lnSpc>
              <a:spcBef>
                <a:spcPts val="100"/>
              </a:spcBef>
            </a:pPr>
            <a:r>
              <a:rPr dirty="0" u="heavy" sz="3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Problema</a:t>
            </a:r>
            <a:r>
              <a:rPr dirty="0" u="heavy" sz="380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dirty="0" u="heavy" sz="3800" spc="-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dolor</a:t>
            </a:r>
            <a:endParaRPr sz="3800">
              <a:latin typeface="Calibri"/>
              <a:cs typeface="Calibri"/>
            </a:endParaRPr>
          </a:p>
          <a:p>
            <a:pPr algn="ctr" marL="12700" marR="5080">
              <a:lnSpc>
                <a:spcPct val="116100"/>
              </a:lnSpc>
              <a:spcBef>
                <a:spcPts val="2965"/>
              </a:spcBef>
            </a:pPr>
            <a:r>
              <a:rPr dirty="0" sz="2800">
                <a:latin typeface="Calibri"/>
                <a:cs typeface="Calibri"/>
              </a:rPr>
              <a:t>Los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niños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TEA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enfrentan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desafíos </a:t>
            </a:r>
            <a:r>
              <a:rPr dirty="0" sz="2800">
                <a:latin typeface="Calibri"/>
                <a:cs typeface="Calibri"/>
              </a:rPr>
              <a:t>significativos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desarrollo</a:t>
            </a:r>
            <a:r>
              <a:rPr dirty="0" sz="2800" spc="7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cognitivo,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emocional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social,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mientras </a:t>
            </a:r>
            <a:r>
              <a:rPr dirty="0" sz="2800">
                <a:latin typeface="Calibri"/>
                <a:cs typeface="Calibri"/>
              </a:rPr>
              <a:t>que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cuidadores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carecen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 </a:t>
            </a:r>
            <a:r>
              <a:rPr dirty="0" sz="2800">
                <a:latin typeface="Calibri"/>
                <a:cs typeface="Calibri"/>
              </a:rPr>
              <a:t>herramientas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accesibles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para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apoyarlos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forma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personalizada,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que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afecta </a:t>
            </a:r>
            <a:r>
              <a:rPr dirty="0" sz="2800">
                <a:latin typeface="Calibri"/>
                <a:cs typeface="Calibri"/>
              </a:rPr>
              <a:t>en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progreso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calidad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vida.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412778" y="3218524"/>
            <a:ext cx="5911850" cy="444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3820">
              <a:lnSpc>
                <a:spcPct val="100000"/>
              </a:lnSpc>
              <a:spcBef>
                <a:spcPts val="100"/>
              </a:spcBef>
            </a:pPr>
            <a:r>
              <a:rPr dirty="0" u="heavy" sz="3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Propuesta</a:t>
            </a:r>
            <a:r>
              <a:rPr dirty="0" u="heavy" sz="3800" spc="-5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dirty="0" u="heavy" sz="3800" spc="-5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solución</a:t>
            </a:r>
            <a:endParaRPr sz="3800">
              <a:latin typeface="Calibri"/>
              <a:cs typeface="Calibri"/>
            </a:endParaRPr>
          </a:p>
          <a:p>
            <a:pPr algn="ctr" marL="12065" marR="5080" indent="-635">
              <a:lnSpc>
                <a:spcPct val="116100"/>
              </a:lnSpc>
              <a:spcBef>
                <a:spcPts val="2965"/>
              </a:spcBef>
            </a:pPr>
            <a:r>
              <a:rPr dirty="0" sz="2800">
                <a:latin typeface="Calibri"/>
                <a:cs typeface="Calibri"/>
              </a:rPr>
              <a:t>Desarrollar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aplicación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móvil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que </a:t>
            </a:r>
            <a:r>
              <a:rPr dirty="0" sz="2800">
                <a:latin typeface="Calibri"/>
                <a:cs typeface="Calibri"/>
              </a:rPr>
              <a:t>ofrezca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herramientas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personalizadas </a:t>
            </a:r>
            <a:r>
              <a:rPr dirty="0" sz="2800">
                <a:latin typeface="Calibri"/>
                <a:cs typeface="Calibri"/>
              </a:rPr>
              <a:t>para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apoyar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desarrollo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niños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con </a:t>
            </a:r>
            <a:r>
              <a:rPr dirty="0" sz="2800">
                <a:latin typeface="Calibri"/>
                <a:cs typeface="Calibri"/>
              </a:rPr>
              <a:t>TEA,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incluyendo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juegos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interactivos, </a:t>
            </a:r>
            <a:r>
              <a:rPr dirty="0" sz="2800">
                <a:latin typeface="Calibri"/>
                <a:cs typeface="Calibri"/>
              </a:rPr>
              <a:t>seguimiento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progreso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recursos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para </a:t>
            </a:r>
            <a:r>
              <a:rPr dirty="0" sz="2800">
                <a:latin typeface="Calibri"/>
                <a:cs typeface="Calibri"/>
              </a:rPr>
              <a:t>cuidadores,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facilitando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aprendizaje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y </a:t>
            </a:r>
            <a:r>
              <a:rPr dirty="0" sz="2800">
                <a:latin typeface="Calibri"/>
                <a:cs typeface="Calibri"/>
              </a:rPr>
              <a:t>mejorando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calidad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vida.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61634" y="371658"/>
            <a:ext cx="3314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A6A6A6"/>
                </a:solidFill>
                <a:latin typeface="Calibri"/>
                <a:cs typeface="Calibri"/>
              </a:rPr>
              <a:t>PROYECTO</a:t>
            </a:r>
            <a:r>
              <a:rPr dirty="0" sz="2800" spc="-7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A6A6A6"/>
                </a:solidFill>
                <a:latin typeface="Calibri"/>
                <a:cs typeface="Calibri"/>
              </a:rPr>
              <a:t>“TEAyudo”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29141" y="2516739"/>
            <a:ext cx="16229965" cy="2368550"/>
          </a:xfrm>
          <a:custGeom>
            <a:avLst/>
            <a:gdLst/>
            <a:ahLst/>
            <a:cxnLst/>
            <a:rect l="l" t="t" r="r" b="b"/>
            <a:pathLst>
              <a:path w="16229965" h="2368550">
                <a:moveTo>
                  <a:pt x="485748" y="0"/>
                </a:moveTo>
                <a:lnTo>
                  <a:pt x="15743965" y="0"/>
                </a:lnTo>
                <a:lnTo>
                  <a:pt x="15791976" y="2376"/>
                </a:lnTo>
                <a:lnTo>
                  <a:pt x="15839173" y="9419"/>
                </a:lnTo>
                <a:lnTo>
                  <a:pt x="15885238" y="20996"/>
                </a:lnTo>
                <a:lnTo>
                  <a:pt x="15929853" y="36974"/>
                </a:lnTo>
                <a:lnTo>
                  <a:pt x="15972700" y="57223"/>
                </a:lnTo>
                <a:lnTo>
                  <a:pt x="16013459" y="81611"/>
                </a:lnTo>
                <a:lnTo>
                  <a:pt x="16051813" y="110004"/>
                </a:lnTo>
                <a:lnTo>
                  <a:pt x="16087442" y="142272"/>
                </a:lnTo>
                <a:lnTo>
                  <a:pt x="16119710" y="177901"/>
                </a:lnTo>
                <a:lnTo>
                  <a:pt x="16148103" y="216254"/>
                </a:lnTo>
                <a:lnTo>
                  <a:pt x="16172490" y="257013"/>
                </a:lnTo>
                <a:lnTo>
                  <a:pt x="16192739" y="299860"/>
                </a:lnTo>
                <a:lnTo>
                  <a:pt x="16208718" y="344475"/>
                </a:lnTo>
                <a:lnTo>
                  <a:pt x="16220295" y="390540"/>
                </a:lnTo>
                <a:lnTo>
                  <a:pt x="16227338" y="437738"/>
                </a:lnTo>
                <a:lnTo>
                  <a:pt x="16229714" y="485748"/>
                </a:lnTo>
                <a:lnTo>
                  <a:pt x="16229714" y="1882255"/>
                </a:lnTo>
                <a:lnTo>
                  <a:pt x="16227338" y="1930265"/>
                </a:lnTo>
                <a:lnTo>
                  <a:pt x="16220295" y="1977463"/>
                </a:lnTo>
                <a:lnTo>
                  <a:pt x="16208718" y="2023528"/>
                </a:lnTo>
                <a:lnTo>
                  <a:pt x="16192739" y="2068143"/>
                </a:lnTo>
                <a:lnTo>
                  <a:pt x="16172490" y="2110990"/>
                </a:lnTo>
                <a:lnTo>
                  <a:pt x="16148103" y="2151749"/>
                </a:lnTo>
                <a:lnTo>
                  <a:pt x="16119710" y="2190102"/>
                </a:lnTo>
                <a:lnTo>
                  <a:pt x="16087442" y="2225731"/>
                </a:lnTo>
                <a:lnTo>
                  <a:pt x="16051813" y="2257999"/>
                </a:lnTo>
                <a:lnTo>
                  <a:pt x="16013459" y="2286393"/>
                </a:lnTo>
                <a:lnTo>
                  <a:pt x="15972700" y="2310780"/>
                </a:lnTo>
                <a:lnTo>
                  <a:pt x="15929854" y="2331029"/>
                </a:lnTo>
                <a:lnTo>
                  <a:pt x="15885238" y="2347007"/>
                </a:lnTo>
                <a:lnTo>
                  <a:pt x="15839173" y="2358584"/>
                </a:lnTo>
                <a:lnTo>
                  <a:pt x="15791976" y="2365627"/>
                </a:lnTo>
                <a:lnTo>
                  <a:pt x="15743965" y="2368004"/>
                </a:lnTo>
                <a:lnTo>
                  <a:pt x="485748" y="2368004"/>
                </a:lnTo>
                <a:lnTo>
                  <a:pt x="437738" y="2365627"/>
                </a:lnTo>
                <a:lnTo>
                  <a:pt x="390541" y="2358584"/>
                </a:lnTo>
                <a:lnTo>
                  <a:pt x="344475" y="2347007"/>
                </a:lnTo>
                <a:lnTo>
                  <a:pt x="299860" y="2331028"/>
                </a:lnTo>
                <a:lnTo>
                  <a:pt x="257014" y="2310779"/>
                </a:lnTo>
                <a:lnTo>
                  <a:pt x="216254" y="2286392"/>
                </a:lnTo>
                <a:lnTo>
                  <a:pt x="177901" y="2257999"/>
                </a:lnTo>
                <a:lnTo>
                  <a:pt x="142272" y="2225731"/>
                </a:lnTo>
                <a:lnTo>
                  <a:pt x="110004" y="2190102"/>
                </a:lnTo>
                <a:lnTo>
                  <a:pt x="81611" y="2151748"/>
                </a:lnTo>
                <a:lnTo>
                  <a:pt x="57224" y="2110989"/>
                </a:lnTo>
                <a:lnTo>
                  <a:pt x="36975" y="2068143"/>
                </a:lnTo>
                <a:lnTo>
                  <a:pt x="20996" y="2023528"/>
                </a:lnTo>
                <a:lnTo>
                  <a:pt x="9419" y="1977462"/>
                </a:lnTo>
                <a:lnTo>
                  <a:pt x="2376" y="1930265"/>
                </a:lnTo>
                <a:lnTo>
                  <a:pt x="0" y="1882255"/>
                </a:lnTo>
                <a:lnTo>
                  <a:pt x="0" y="485748"/>
                </a:lnTo>
                <a:lnTo>
                  <a:pt x="2376" y="437738"/>
                </a:lnTo>
                <a:lnTo>
                  <a:pt x="9419" y="390541"/>
                </a:lnTo>
                <a:lnTo>
                  <a:pt x="20996" y="344475"/>
                </a:lnTo>
                <a:lnTo>
                  <a:pt x="36975" y="299860"/>
                </a:lnTo>
                <a:lnTo>
                  <a:pt x="57224" y="257014"/>
                </a:lnTo>
                <a:lnTo>
                  <a:pt x="81611" y="216254"/>
                </a:lnTo>
                <a:lnTo>
                  <a:pt x="110004" y="177901"/>
                </a:lnTo>
                <a:lnTo>
                  <a:pt x="142272" y="142272"/>
                </a:lnTo>
                <a:lnTo>
                  <a:pt x="177901" y="110004"/>
                </a:lnTo>
                <a:lnTo>
                  <a:pt x="216255" y="81611"/>
                </a:lnTo>
                <a:lnTo>
                  <a:pt x="257014" y="57224"/>
                </a:lnTo>
                <a:lnTo>
                  <a:pt x="299860" y="36975"/>
                </a:lnTo>
                <a:lnTo>
                  <a:pt x="344475" y="20996"/>
                </a:lnTo>
                <a:lnTo>
                  <a:pt x="390541" y="9419"/>
                </a:lnTo>
                <a:lnTo>
                  <a:pt x="437738" y="2376"/>
                </a:lnTo>
                <a:lnTo>
                  <a:pt x="485748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90600" y="6575639"/>
            <a:ext cx="16306800" cy="2494280"/>
            <a:chOff x="990600" y="6575639"/>
            <a:chExt cx="16306800" cy="2494280"/>
          </a:xfrm>
        </p:grpSpPr>
        <p:sp>
          <p:nvSpPr>
            <p:cNvPr id="4" name="object 4" descr=""/>
            <p:cNvSpPr/>
            <p:nvPr/>
          </p:nvSpPr>
          <p:spPr>
            <a:xfrm>
              <a:off x="1028699" y="6613739"/>
              <a:ext cx="16230600" cy="2418080"/>
            </a:xfrm>
            <a:custGeom>
              <a:avLst/>
              <a:gdLst/>
              <a:ahLst/>
              <a:cxnLst/>
              <a:rect l="l" t="t" r="r" b="b"/>
              <a:pathLst>
                <a:path w="16230600" h="2418079">
                  <a:moveTo>
                    <a:pt x="485805" y="1"/>
                  </a:moveTo>
                  <a:lnTo>
                    <a:pt x="15744791" y="1"/>
                  </a:lnTo>
                  <a:lnTo>
                    <a:pt x="15792805" y="2373"/>
                  </a:lnTo>
                  <a:lnTo>
                    <a:pt x="15840006" y="9414"/>
                  </a:lnTo>
                  <a:lnTo>
                    <a:pt x="15886075" y="20988"/>
                  </a:lnTo>
                  <a:lnTo>
                    <a:pt x="15930695" y="36966"/>
                  </a:lnTo>
                  <a:lnTo>
                    <a:pt x="15973546" y="57214"/>
                  </a:lnTo>
                  <a:lnTo>
                    <a:pt x="16014310" y="81601"/>
                  </a:lnTo>
                  <a:lnTo>
                    <a:pt x="16052669" y="109995"/>
                  </a:lnTo>
                  <a:lnTo>
                    <a:pt x="16088303" y="142265"/>
                  </a:lnTo>
                  <a:lnTo>
                    <a:pt x="16120576" y="177896"/>
                  </a:lnTo>
                  <a:lnTo>
                    <a:pt x="16148973" y="216252"/>
                  </a:lnTo>
                  <a:lnTo>
                    <a:pt x="16173364" y="257015"/>
                  </a:lnTo>
                  <a:lnTo>
                    <a:pt x="16193616" y="299866"/>
                  </a:lnTo>
                  <a:lnTo>
                    <a:pt x="16209598" y="344486"/>
                  </a:lnTo>
                  <a:lnTo>
                    <a:pt x="16221177" y="390557"/>
                  </a:lnTo>
                  <a:lnTo>
                    <a:pt x="16228221" y="437759"/>
                  </a:lnTo>
                  <a:lnTo>
                    <a:pt x="16230598" y="485774"/>
                  </a:lnTo>
                  <a:lnTo>
                    <a:pt x="16230599" y="1931942"/>
                  </a:lnTo>
                  <a:lnTo>
                    <a:pt x="16228222" y="1979958"/>
                  </a:lnTo>
                  <a:lnTo>
                    <a:pt x="16221178" y="2027161"/>
                  </a:lnTo>
                  <a:lnTo>
                    <a:pt x="16209599" y="2073232"/>
                  </a:lnTo>
                  <a:lnTo>
                    <a:pt x="16193618" y="2117853"/>
                  </a:lnTo>
                  <a:lnTo>
                    <a:pt x="16173366" y="2160704"/>
                  </a:lnTo>
                  <a:lnTo>
                    <a:pt x="16148975" y="2201467"/>
                  </a:lnTo>
                  <a:lnTo>
                    <a:pt x="16120577" y="2239823"/>
                  </a:lnTo>
                  <a:lnTo>
                    <a:pt x="16088305" y="2275455"/>
                  </a:lnTo>
                  <a:lnTo>
                    <a:pt x="16052671" y="2307725"/>
                  </a:lnTo>
                  <a:lnTo>
                    <a:pt x="16014312" y="2336119"/>
                  </a:lnTo>
                  <a:lnTo>
                    <a:pt x="15973547" y="2360507"/>
                  </a:lnTo>
                  <a:lnTo>
                    <a:pt x="15930696" y="2380755"/>
                  </a:lnTo>
                  <a:lnTo>
                    <a:pt x="15886076" y="2396733"/>
                  </a:lnTo>
                  <a:lnTo>
                    <a:pt x="15840006" y="2408308"/>
                  </a:lnTo>
                  <a:lnTo>
                    <a:pt x="15792805" y="2415348"/>
                  </a:lnTo>
                  <a:lnTo>
                    <a:pt x="15744791" y="2417724"/>
                  </a:lnTo>
                  <a:lnTo>
                    <a:pt x="485805" y="2417725"/>
                  </a:lnTo>
                  <a:lnTo>
                    <a:pt x="437790" y="2415351"/>
                  </a:lnTo>
                  <a:lnTo>
                    <a:pt x="390589" y="2408310"/>
                  </a:lnTo>
                  <a:lnTo>
                    <a:pt x="344519" y="2396735"/>
                  </a:lnTo>
                  <a:lnTo>
                    <a:pt x="299898" y="2380756"/>
                  </a:lnTo>
                  <a:lnTo>
                    <a:pt x="257047" y="2360507"/>
                  </a:lnTo>
                  <a:lnTo>
                    <a:pt x="216282" y="2336119"/>
                  </a:lnTo>
                  <a:lnTo>
                    <a:pt x="177924" y="2307724"/>
                  </a:lnTo>
                  <a:lnTo>
                    <a:pt x="142290" y="2275454"/>
                  </a:lnTo>
                  <a:lnTo>
                    <a:pt x="110017" y="2239822"/>
                  </a:lnTo>
                  <a:lnTo>
                    <a:pt x="81620" y="2201464"/>
                  </a:lnTo>
                  <a:lnTo>
                    <a:pt x="57230" y="2160701"/>
                  </a:lnTo>
                  <a:lnTo>
                    <a:pt x="36978" y="2117849"/>
                  </a:lnTo>
                  <a:lnTo>
                    <a:pt x="20997" y="2073229"/>
                  </a:lnTo>
                  <a:lnTo>
                    <a:pt x="9419" y="2027158"/>
                  </a:lnTo>
                  <a:lnTo>
                    <a:pt x="2376" y="1979955"/>
                  </a:lnTo>
                  <a:lnTo>
                    <a:pt x="0" y="1931940"/>
                  </a:lnTo>
                  <a:lnTo>
                    <a:pt x="0" y="485772"/>
                  </a:lnTo>
                  <a:lnTo>
                    <a:pt x="2378" y="437756"/>
                  </a:lnTo>
                  <a:lnTo>
                    <a:pt x="9422" y="390554"/>
                  </a:lnTo>
                  <a:lnTo>
                    <a:pt x="21001" y="344484"/>
                  </a:lnTo>
                  <a:lnTo>
                    <a:pt x="36983" y="299864"/>
                  </a:lnTo>
                  <a:lnTo>
                    <a:pt x="57236" y="257014"/>
                  </a:lnTo>
                  <a:lnTo>
                    <a:pt x="81627" y="216252"/>
                  </a:lnTo>
                  <a:lnTo>
                    <a:pt x="110025" y="177896"/>
                  </a:lnTo>
                  <a:lnTo>
                    <a:pt x="142298" y="142265"/>
                  </a:lnTo>
                  <a:lnTo>
                    <a:pt x="177932" y="109996"/>
                  </a:lnTo>
                  <a:lnTo>
                    <a:pt x="216290" y="81603"/>
                  </a:lnTo>
                  <a:lnTo>
                    <a:pt x="257054" y="57216"/>
                  </a:lnTo>
                  <a:lnTo>
                    <a:pt x="299905" y="36968"/>
                  </a:lnTo>
                  <a:lnTo>
                    <a:pt x="344524" y="20991"/>
                  </a:lnTo>
                  <a:lnTo>
                    <a:pt x="390592" y="9417"/>
                  </a:lnTo>
                  <a:lnTo>
                    <a:pt x="437792" y="2377"/>
                  </a:lnTo>
                  <a:lnTo>
                    <a:pt x="485805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52" y="6990601"/>
              <a:ext cx="85725" cy="857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52" y="7905001"/>
              <a:ext cx="85725" cy="857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852" y="8362201"/>
              <a:ext cx="85725" cy="857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dirty="0"/>
              <a:t>PROYECTO</a:t>
            </a:r>
            <a:r>
              <a:rPr dirty="0" spc="-70"/>
              <a:t> </a:t>
            </a:r>
            <a:r>
              <a:rPr dirty="0" spc="-10"/>
              <a:t>“TEAyudo”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4589" y="1343724"/>
            <a:ext cx="3987791" cy="71740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0883" y="5789748"/>
            <a:ext cx="4603096" cy="643578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041069" y="5766639"/>
            <a:ext cx="14771369" cy="3256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5180">
              <a:lnSpc>
                <a:spcPct val="100000"/>
              </a:lnSpc>
              <a:spcBef>
                <a:spcPts val="100"/>
              </a:spcBef>
            </a:pPr>
            <a:r>
              <a:rPr dirty="0" sz="3800" b="1">
                <a:latin typeface="Calibri"/>
                <a:cs typeface="Calibri"/>
              </a:rPr>
              <a:t>Objetivos</a:t>
            </a:r>
            <a:r>
              <a:rPr dirty="0" sz="3800" spc="-60" b="1">
                <a:latin typeface="Calibri"/>
                <a:cs typeface="Calibri"/>
              </a:rPr>
              <a:t> </a:t>
            </a:r>
            <a:r>
              <a:rPr dirty="0" sz="3800" spc="-10" b="1">
                <a:latin typeface="Calibri"/>
                <a:cs typeface="Calibri"/>
              </a:rPr>
              <a:t>Específicos</a:t>
            </a:r>
            <a:endParaRPr sz="3800">
              <a:latin typeface="Calibri"/>
              <a:cs typeface="Calibri"/>
            </a:endParaRPr>
          </a:p>
          <a:p>
            <a:pPr algn="ctr" marL="12700" marR="5080">
              <a:lnSpc>
                <a:spcPct val="115399"/>
              </a:lnSpc>
              <a:spcBef>
                <a:spcPts val="2870"/>
              </a:spcBef>
            </a:pPr>
            <a:r>
              <a:rPr dirty="0" sz="2600">
                <a:latin typeface="Calibri"/>
                <a:cs typeface="Calibri"/>
              </a:rPr>
              <a:t>Proporcionar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actividades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educativas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y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entretenimiento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adaptadas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las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necesidades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niños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con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TEA,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con </a:t>
            </a:r>
            <a:r>
              <a:rPr dirty="0" sz="2600">
                <a:latin typeface="Calibri"/>
                <a:cs typeface="Calibri"/>
              </a:rPr>
              <a:t>manejo de juegos matemáticos, ejercicios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 relajación y herramientas de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comunicación </a:t>
            </a:r>
            <a:r>
              <a:rPr dirty="0" sz="2600" spc="-10">
                <a:latin typeface="Calibri"/>
                <a:cs typeface="Calibri"/>
              </a:rPr>
              <a:t>básica.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2600">
                <a:latin typeface="Calibri"/>
                <a:cs typeface="Calibri"/>
              </a:rPr>
              <a:t>Incorporar un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sistema que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permita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registrar y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visualizar el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progreso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del </a:t>
            </a:r>
            <a:r>
              <a:rPr dirty="0" sz="2600" spc="-10">
                <a:latin typeface="Calibri"/>
                <a:cs typeface="Calibri"/>
              </a:rPr>
              <a:t>niño.</a:t>
            </a:r>
            <a:endParaRPr sz="2600">
              <a:latin typeface="Calibri"/>
              <a:cs typeface="Calibri"/>
            </a:endParaRPr>
          </a:p>
          <a:p>
            <a:pPr algn="ctr" marL="140335" marR="132715">
              <a:lnSpc>
                <a:spcPct val="115399"/>
              </a:lnSpc>
            </a:pPr>
            <a:r>
              <a:rPr dirty="0" sz="2600">
                <a:latin typeface="Calibri"/>
                <a:cs typeface="Calibri"/>
              </a:rPr>
              <a:t>Brindar orientación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práctica 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cuidadores 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través de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consejos terapéuticos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y asegurar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que la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aplicación </a:t>
            </a:r>
            <a:r>
              <a:rPr dirty="0" sz="2600" spc="-25">
                <a:latin typeface="Calibri"/>
                <a:cs typeface="Calibri"/>
              </a:rPr>
              <a:t>sea </a:t>
            </a:r>
            <a:r>
              <a:rPr dirty="0" sz="2600">
                <a:latin typeface="Calibri"/>
                <a:cs typeface="Calibri"/>
              </a:rPr>
              <a:t>accesible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intuitiva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con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las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necesidades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específicas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del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público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objetivo.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268" y="2938806"/>
            <a:ext cx="85725" cy="8572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801717" y="1345227"/>
            <a:ext cx="15267305" cy="323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210945">
              <a:lnSpc>
                <a:spcPct val="100000"/>
              </a:lnSpc>
              <a:spcBef>
                <a:spcPts val="100"/>
              </a:spcBef>
            </a:pPr>
            <a:r>
              <a:rPr dirty="0" sz="3800" b="1">
                <a:latin typeface="Calibri"/>
                <a:cs typeface="Calibri"/>
              </a:rPr>
              <a:t>Objetivo</a:t>
            </a:r>
            <a:r>
              <a:rPr dirty="0" sz="3800" spc="-60" b="1">
                <a:latin typeface="Calibri"/>
                <a:cs typeface="Calibri"/>
              </a:rPr>
              <a:t> </a:t>
            </a:r>
            <a:r>
              <a:rPr dirty="0" sz="3800" spc="-10" b="1">
                <a:latin typeface="Calibri"/>
                <a:cs typeface="Calibri"/>
              </a:rPr>
              <a:t>General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3800">
              <a:latin typeface="Calibri"/>
              <a:cs typeface="Calibri"/>
            </a:endParaRPr>
          </a:p>
          <a:p>
            <a:pPr algn="ctr" marL="12700" marR="5080">
              <a:lnSpc>
                <a:spcPct val="115700"/>
              </a:lnSpc>
            </a:pPr>
            <a:r>
              <a:rPr dirty="0" sz="2700">
                <a:latin typeface="Calibri"/>
                <a:cs typeface="Calibri"/>
              </a:rPr>
              <a:t>Desarrollar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una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aplicación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móvil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inclusiva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y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accesible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diseñada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para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niños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con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Trastorno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del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Espectro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Autista </a:t>
            </a:r>
            <a:r>
              <a:rPr dirty="0" sz="2700">
                <a:latin typeface="Calibri"/>
                <a:cs typeface="Calibri"/>
              </a:rPr>
              <a:t>(TEA),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que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fomente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su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aprendizaje,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relajación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y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desarrollo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habilidades,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al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mismo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tiempo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que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provee </a:t>
            </a:r>
            <a:r>
              <a:rPr dirty="0" sz="2700">
                <a:latin typeface="Calibri"/>
                <a:cs typeface="Calibri"/>
              </a:rPr>
              <a:t>herramientas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de apoyo y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orientación a sus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cuidadores contribuyendo a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mejorar su calidad de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vida y </a:t>
            </a:r>
            <a:r>
              <a:rPr dirty="0" sz="2700" spc="-10">
                <a:latin typeface="Calibri"/>
                <a:cs typeface="Calibri"/>
              </a:rPr>
              <a:t>bienestar familiar.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424227" y="9482963"/>
            <a:ext cx="1476375" cy="476250"/>
          </a:xfrm>
          <a:custGeom>
            <a:avLst/>
            <a:gdLst/>
            <a:ahLst/>
            <a:cxnLst/>
            <a:rect l="l" t="t" r="r" b="b"/>
            <a:pathLst>
              <a:path w="1476375" h="476250">
                <a:moveTo>
                  <a:pt x="413321" y="224802"/>
                </a:moveTo>
                <a:lnTo>
                  <a:pt x="409790" y="178079"/>
                </a:lnTo>
                <a:lnTo>
                  <a:pt x="399465" y="137236"/>
                </a:lnTo>
                <a:lnTo>
                  <a:pt x="383044" y="102095"/>
                </a:lnTo>
                <a:lnTo>
                  <a:pt x="334225" y="48247"/>
                </a:lnTo>
                <a:lnTo>
                  <a:pt x="301726" y="28638"/>
                </a:lnTo>
                <a:lnTo>
                  <a:pt x="301752" y="229158"/>
                </a:lnTo>
                <a:lnTo>
                  <a:pt x="301663" y="228206"/>
                </a:lnTo>
                <a:lnTo>
                  <a:pt x="301561" y="229158"/>
                </a:lnTo>
                <a:lnTo>
                  <a:pt x="296494" y="278841"/>
                </a:lnTo>
                <a:lnTo>
                  <a:pt x="281698" y="319874"/>
                </a:lnTo>
                <a:lnTo>
                  <a:pt x="258000" y="351409"/>
                </a:lnTo>
                <a:lnTo>
                  <a:pt x="226288" y="373634"/>
                </a:lnTo>
                <a:lnTo>
                  <a:pt x="187413" y="386740"/>
                </a:lnTo>
                <a:lnTo>
                  <a:pt x="142138" y="390817"/>
                </a:lnTo>
                <a:lnTo>
                  <a:pt x="132397" y="390817"/>
                </a:lnTo>
                <a:lnTo>
                  <a:pt x="122466" y="390626"/>
                </a:lnTo>
                <a:lnTo>
                  <a:pt x="113195" y="389966"/>
                </a:lnTo>
                <a:lnTo>
                  <a:pt x="105359" y="388734"/>
                </a:lnTo>
                <a:lnTo>
                  <a:pt x="105359" y="84810"/>
                </a:lnTo>
                <a:lnTo>
                  <a:pt x="113487" y="83286"/>
                </a:lnTo>
                <a:lnTo>
                  <a:pt x="124180" y="81965"/>
                </a:lnTo>
                <a:lnTo>
                  <a:pt x="137452" y="81013"/>
                </a:lnTo>
                <a:lnTo>
                  <a:pt x="153314" y="80632"/>
                </a:lnTo>
                <a:lnTo>
                  <a:pt x="196113" y="84620"/>
                </a:lnTo>
                <a:lnTo>
                  <a:pt x="232498" y="96685"/>
                </a:lnTo>
                <a:lnTo>
                  <a:pt x="283603" y="145503"/>
                </a:lnTo>
                <a:lnTo>
                  <a:pt x="297078" y="182537"/>
                </a:lnTo>
                <a:lnTo>
                  <a:pt x="301663" y="227291"/>
                </a:lnTo>
                <a:lnTo>
                  <a:pt x="301675" y="80632"/>
                </a:lnTo>
                <a:lnTo>
                  <a:pt x="301675" y="28613"/>
                </a:lnTo>
                <a:lnTo>
                  <a:pt x="298221" y="26403"/>
                </a:lnTo>
                <a:lnTo>
                  <a:pt x="255231" y="11391"/>
                </a:lnTo>
                <a:lnTo>
                  <a:pt x="203657" y="2755"/>
                </a:lnTo>
                <a:lnTo>
                  <a:pt x="142138" y="0"/>
                </a:lnTo>
                <a:lnTo>
                  <a:pt x="103162" y="660"/>
                </a:lnTo>
                <a:lnTo>
                  <a:pt x="65913" y="2565"/>
                </a:lnTo>
                <a:lnTo>
                  <a:pt x="31140" y="5791"/>
                </a:lnTo>
                <a:lnTo>
                  <a:pt x="0" y="10350"/>
                </a:lnTo>
                <a:lnTo>
                  <a:pt x="0" y="466039"/>
                </a:lnTo>
                <a:lnTo>
                  <a:pt x="21882" y="468604"/>
                </a:lnTo>
                <a:lnTo>
                  <a:pt x="49098" y="470789"/>
                </a:lnTo>
                <a:lnTo>
                  <a:pt x="81762" y="472313"/>
                </a:lnTo>
                <a:lnTo>
                  <a:pt x="119976" y="472884"/>
                </a:lnTo>
                <a:lnTo>
                  <a:pt x="172897" y="470598"/>
                </a:lnTo>
                <a:lnTo>
                  <a:pt x="221513" y="463575"/>
                </a:lnTo>
                <a:lnTo>
                  <a:pt x="265264" y="451700"/>
                </a:lnTo>
                <a:lnTo>
                  <a:pt x="303669" y="434886"/>
                </a:lnTo>
                <a:lnTo>
                  <a:pt x="336334" y="413042"/>
                </a:lnTo>
                <a:lnTo>
                  <a:pt x="382562" y="355968"/>
                </a:lnTo>
                <a:lnTo>
                  <a:pt x="398995" y="318541"/>
                </a:lnTo>
                <a:lnTo>
                  <a:pt x="409600" y="274853"/>
                </a:lnTo>
                <a:lnTo>
                  <a:pt x="413004" y="229158"/>
                </a:lnTo>
                <a:lnTo>
                  <a:pt x="413067" y="228206"/>
                </a:lnTo>
                <a:lnTo>
                  <a:pt x="413143" y="227291"/>
                </a:lnTo>
                <a:lnTo>
                  <a:pt x="413321" y="224802"/>
                </a:lnTo>
                <a:close/>
              </a:path>
              <a:path w="1476375" h="476250">
                <a:moveTo>
                  <a:pt x="775246" y="468134"/>
                </a:moveTo>
                <a:lnTo>
                  <a:pt x="774204" y="445528"/>
                </a:lnTo>
                <a:lnTo>
                  <a:pt x="773341" y="419976"/>
                </a:lnTo>
                <a:lnTo>
                  <a:pt x="772668" y="391490"/>
                </a:lnTo>
                <a:lnTo>
                  <a:pt x="772388" y="359956"/>
                </a:lnTo>
                <a:lnTo>
                  <a:pt x="772388" y="130975"/>
                </a:lnTo>
                <a:lnTo>
                  <a:pt x="667029" y="130975"/>
                </a:lnTo>
                <a:lnTo>
                  <a:pt x="667029" y="331647"/>
                </a:lnTo>
                <a:lnTo>
                  <a:pt x="666737" y="338112"/>
                </a:lnTo>
                <a:lnTo>
                  <a:pt x="645058" y="378853"/>
                </a:lnTo>
                <a:lnTo>
                  <a:pt x="610095" y="390918"/>
                </a:lnTo>
                <a:lnTo>
                  <a:pt x="585927" y="385495"/>
                </a:lnTo>
                <a:lnTo>
                  <a:pt x="569302" y="369925"/>
                </a:lnTo>
                <a:lnTo>
                  <a:pt x="559752" y="345236"/>
                </a:lnTo>
                <a:lnTo>
                  <a:pt x="556704" y="312280"/>
                </a:lnTo>
                <a:lnTo>
                  <a:pt x="556704" y="130975"/>
                </a:lnTo>
                <a:lnTo>
                  <a:pt x="451434" y="130975"/>
                </a:lnTo>
                <a:lnTo>
                  <a:pt x="451434" y="328891"/>
                </a:lnTo>
                <a:lnTo>
                  <a:pt x="457161" y="384175"/>
                </a:lnTo>
                <a:lnTo>
                  <a:pt x="473405" y="425577"/>
                </a:lnTo>
                <a:lnTo>
                  <a:pt x="498716" y="454075"/>
                </a:lnTo>
                <a:lnTo>
                  <a:pt x="531672" y="470509"/>
                </a:lnTo>
                <a:lnTo>
                  <a:pt x="570738" y="475818"/>
                </a:lnTo>
                <a:lnTo>
                  <a:pt x="611238" y="470128"/>
                </a:lnTo>
                <a:lnTo>
                  <a:pt x="641616" y="455879"/>
                </a:lnTo>
                <a:lnTo>
                  <a:pt x="663206" y="437934"/>
                </a:lnTo>
                <a:lnTo>
                  <a:pt x="676770" y="420547"/>
                </a:lnTo>
                <a:lnTo>
                  <a:pt x="678865" y="420547"/>
                </a:lnTo>
                <a:lnTo>
                  <a:pt x="683742" y="468134"/>
                </a:lnTo>
                <a:lnTo>
                  <a:pt x="775246" y="468134"/>
                </a:lnTo>
                <a:close/>
              </a:path>
              <a:path w="1476375" h="476250">
                <a:moveTo>
                  <a:pt x="1165364" y="296316"/>
                </a:moveTo>
                <a:lnTo>
                  <a:pt x="1161351" y="254723"/>
                </a:lnTo>
                <a:lnTo>
                  <a:pt x="1149311" y="217487"/>
                </a:lnTo>
                <a:lnTo>
                  <a:pt x="1104138" y="159372"/>
                </a:lnTo>
                <a:lnTo>
                  <a:pt x="1055890" y="134480"/>
                </a:lnTo>
                <a:lnTo>
                  <a:pt x="1055890" y="299262"/>
                </a:lnTo>
                <a:lnTo>
                  <a:pt x="1051217" y="340677"/>
                </a:lnTo>
                <a:lnTo>
                  <a:pt x="1037844" y="372681"/>
                </a:lnTo>
                <a:lnTo>
                  <a:pt x="1016635" y="393293"/>
                </a:lnTo>
                <a:lnTo>
                  <a:pt x="988555" y="400608"/>
                </a:lnTo>
                <a:lnTo>
                  <a:pt x="987882" y="400608"/>
                </a:lnTo>
                <a:lnTo>
                  <a:pt x="958456" y="392912"/>
                </a:lnTo>
                <a:lnTo>
                  <a:pt x="936967" y="371729"/>
                </a:lnTo>
                <a:lnTo>
                  <a:pt x="923785" y="339813"/>
                </a:lnTo>
                <a:lnTo>
                  <a:pt x="919302" y="299935"/>
                </a:lnTo>
                <a:lnTo>
                  <a:pt x="923124" y="262890"/>
                </a:lnTo>
                <a:lnTo>
                  <a:pt x="935253" y="230403"/>
                </a:lnTo>
                <a:lnTo>
                  <a:pt x="956741" y="207327"/>
                </a:lnTo>
                <a:lnTo>
                  <a:pt x="988644" y="198589"/>
                </a:lnTo>
                <a:lnTo>
                  <a:pt x="1019314" y="207327"/>
                </a:lnTo>
                <a:lnTo>
                  <a:pt x="1040130" y="230314"/>
                </a:lnTo>
                <a:lnTo>
                  <a:pt x="1052068" y="262610"/>
                </a:lnTo>
                <a:lnTo>
                  <a:pt x="1055890" y="299262"/>
                </a:lnTo>
                <a:lnTo>
                  <a:pt x="1055890" y="134480"/>
                </a:lnTo>
                <a:lnTo>
                  <a:pt x="1034884" y="127546"/>
                </a:lnTo>
                <a:lnTo>
                  <a:pt x="992759" y="123278"/>
                </a:lnTo>
                <a:lnTo>
                  <a:pt x="948143" y="127457"/>
                </a:lnTo>
                <a:lnTo>
                  <a:pt x="908786" y="139611"/>
                </a:lnTo>
                <a:lnTo>
                  <a:pt x="875258" y="159270"/>
                </a:lnTo>
                <a:lnTo>
                  <a:pt x="827976" y="218821"/>
                </a:lnTo>
                <a:lnTo>
                  <a:pt x="815467" y="257670"/>
                </a:lnTo>
                <a:lnTo>
                  <a:pt x="811174" y="301828"/>
                </a:lnTo>
                <a:lnTo>
                  <a:pt x="815657" y="345808"/>
                </a:lnTo>
                <a:lnTo>
                  <a:pt x="828548" y="383984"/>
                </a:lnTo>
                <a:lnTo>
                  <a:pt x="875830" y="441540"/>
                </a:lnTo>
                <a:lnTo>
                  <a:pt x="945565" y="471741"/>
                </a:lnTo>
                <a:lnTo>
                  <a:pt x="987209" y="475627"/>
                </a:lnTo>
                <a:lnTo>
                  <a:pt x="1025423" y="472122"/>
                </a:lnTo>
                <a:lnTo>
                  <a:pt x="1095159" y="443725"/>
                </a:lnTo>
                <a:lnTo>
                  <a:pt x="1145781" y="385597"/>
                </a:lnTo>
                <a:lnTo>
                  <a:pt x="1160208" y="344944"/>
                </a:lnTo>
                <a:lnTo>
                  <a:pt x="1165364" y="296316"/>
                </a:lnTo>
                <a:close/>
              </a:path>
              <a:path w="1476375" h="476250">
                <a:moveTo>
                  <a:pt x="1476184" y="136385"/>
                </a:moveTo>
                <a:lnTo>
                  <a:pt x="1475879" y="136385"/>
                </a:lnTo>
                <a:lnTo>
                  <a:pt x="1458137" y="130975"/>
                </a:lnTo>
                <a:lnTo>
                  <a:pt x="1437982" y="126796"/>
                </a:lnTo>
                <a:lnTo>
                  <a:pt x="1416862" y="124231"/>
                </a:lnTo>
                <a:lnTo>
                  <a:pt x="1395755" y="123367"/>
                </a:lnTo>
                <a:lnTo>
                  <a:pt x="1345323" y="128117"/>
                </a:lnTo>
                <a:lnTo>
                  <a:pt x="1302143" y="141706"/>
                </a:lnTo>
                <a:lnTo>
                  <a:pt x="1266418" y="162877"/>
                </a:lnTo>
                <a:lnTo>
                  <a:pt x="1238338" y="190703"/>
                </a:lnTo>
                <a:lnTo>
                  <a:pt x="1218082" y="224040"/>
                </a:lnTo>
                <a:lnTo>
                  <a:pt x="1205763" y="261747"/>
                </a:lnTo>
                <a:lnTo>
                  <a:pt x="1201661" y="302679"/>
                </a:lnTo>
                <a:lnTo>
                  <a:pt x="1205865" y="345706"/>
                </a:lnTo>
                <a:lnTo>
                  <a:pt x="1218082" y="383413"/>
                </a:lnTo>
                <a:lnTo>
                  <a:pt x="1264602" y="441058"/>
                </a:lnTo>
                <a:lnTo>
                  <a:pt x="1297749" y="459968"/>
                </a:lnTo>
                <a:lnTo>
                  <a:pt x="1336814" y="471639"/>
                </a:lnTo>
                <a:lnTo>
                  <a:pt x="1381239" y="475627"/>
                </a:lnTo>
                <a:lnTo>
                  <a:pt x="1410373" y="474395"/>
                </a:lnTo>
                <a:lnTo>
                  <a:pt x="1458607" y="466039"/>
                </a:lnTo>
                <a:lnTo>
                  <a:pt x="1462506" y="393573"/>
                </a:lnTo>
                <a:lnTo>
                  <a:pt x="1462544" y="392811"/>
                </a:lnTo>
                <a:lnTo>
                  <a:pt x="1462671" y="390626"/>
                </a:lnTo>
                <a:lnTo>
                  <a:pt x="1463103" y="382562"/>
                </a:lnTo>
                <a:lnTo>
                  <a:pt x="1450492" y="387210"/>
                </a:lnTo>
                <a:lnTo>
                  <a:pt x="1436357" y="390626"/>
                </a:lnTo>
                <a:lnTo>
                  <a:pt x="1420495" y="392811"/>
                </a:lnTo>
                <a:lnTo>
                  <a:pt x="1402727" y="393573"/>
                </a:lnTo>
                <a:lnTo>
                  <a:pt x="1366532" y="387400"/>
                </a:lnTo>
                <a:lnTo>
                  <a:pt x="1337017" y="369265"/>
                </a:lnTo>
                <a:lnTo>
                  <a:pt x="1317053" y="339445"/>
                </a:lnTo>
                <a:lnTo>
                  <a:pt x="1309687" y="298411"/>
                </a:lnTo>
                <a:lnTo>
                  <a:pt x="1315808" y="260426"/>
                </a:lnTo>
                <a:lnTo>
                  <a:pt x="1334046" y="230505"/>
                </a:lnTo>
                <a:lnTo>
                  <a:pt x="1362798" y="210934"/>
                </a:lnTo>
                <a:lnTo>
                  <a:pt x="1400530" y="203911"/>
                </a:lnTo>
                <a:lnTo>
                  <a:pt x="1419733" y="204762"/>
                </a:lnTo>
                <a:lnTo>
                  <a:pt x="1435785" y="207048"/>
                </a:lnTo>
                <a:lnTo>
                  <a:pt x="1448968" y="210362"/>
                </a:lnTo>
                <a:lnTo>
                  <a:pt x="1459560" y="214261"/>
                </a:lnTo>
                <a:lnTo>
                  <a:pt x="1461770" y="203911"/>
                </a:lnTo>
                <a:lnTo>
                  <a:pt x="1476184" y="136385"/>
                </a:lnTo>
                <a:close/>
              </a:path>
            </a:pathLst>
          </a:custGeom>
          <a:solidFill>
            <a:srgbClr val="FEB5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998288" y="9523087"/>
            <a:ext cx="353695" cy="439420"/>
          </a:xfrm>
          <a:custGeom>
            <a:avLst/>
            <a:gdLst/>
            <a:ahLst/>
            <a:cxnLst/>
            <a:rect l="l" t="t" r="r" b="b"/>
            <a:pathLst>
              <a:path w="353694" h="439420">
                <a:moveTo>
                  <a:pt x="173164" y="439061"/>
                </a:moveTo>
                <a:lnTo>
                  <a:pt x="129254" y="435292"/>
                </a:lnTo>
                <a:lnTo>
                  <a:pt x="91154" y="423862"/>
                </a:lnTo>
                <a:lnTo>
                  <a:pt x="33813" y="376713"/>
                </a:lnTo>
                <a:lnTo>
                  <a:pt x="15240" y="340423"/>
                </a:lnTo>
                <a:lnTo>
                  <a:pt x="3905" y="295275"/>
                </a:lnTo>
                <a:lnTo>
                  <a:pt x="0" y="242220"/>
                </a:lnTo>
                <a:lnTo>
                  <a:pt x="0" y="0"/>
                </a:lnTo>
                <a:lnTo>
                  <a:pt x="98107" y="0"/>
                </a:lnTo>
                <a:lnTo>
                  <a:pt x="98107" y="248602"/>
                </a:lnTo>
                <a:lnTo>
                  <a:pt x="103251" y="297465"/>
                </a:lnTo>
                <a:lnTo>
                  <a:pt x="118395" y="332517"/>
                </a:lnTo>
                <a:lnTo>
                  <a:pt x="142875" y="353663"/>
                </a:lnTo>
                <a:lnTo>
                  <a:pt x="176212" y="360711"/>
                </a:lnTo>
                <a:lnTo>
                  <a:pt x="325847" y="360711"/>
                </a:lnTo>
                <a:lnTo>
                  <a:pt x="317849" y="375570"/>
                </a:lnTo>
                <a:lnTo>
                  <a:pt x="291369" y="403479"/>
                </a:lnTo>
                <a:lnTo>
                  <a:pt x="258127" y="423291"/>
                </a:lnTo>
                <a:lnTo>
                  <a:pt x="218598" y="435102"/>
                </a:lnTo>
                <a:lnTo>
                  <a:pt x="173164" y="439061"/>
                </a:lnTo>
                <a:close/>
              </a:path>
              <a:path w="353694" h="439420">
                <a:moveTo>
                  <a:pt x="325847" y="360711"/>
                </a:moveTo>
                <a:lnTo>
                  <a:pt x="176212" y="360711"/>
                </a:lnTo>
                <a:lnTo>
                  <a:pt x="210216" y="353949"/>
                </a:lnTo>
                <a:lnTo>
                  <a:pt x="235077" y="333279"/>
                </a:lnTo>
                <a:lnTo>
                  <a:pt x="250412" y="298323"/>
                </a:lnTo>
                <a:lnTo>
                  <a:pt x="255651" y="248602"/>
                </a:lnTo>
                <a:lnTo>
                  <a:pt x="255651" y="0"/>
                </a:lnTo>
                <a:lnTo>
                  <a:pt x="353282" y="0"/>
                </a:lnTo>
                <a:lnTo>
                  <a:pt x="353282" y="242220"/>
                </a:lnTo>
                <a:lnTo>
                  <a:pt x="349186" y="295084"/>
                </a:lnTo>
                <a:lnTo>
                  <a:pt x="337280" y="339471"/>
                </a:lnTo>
                <a:lnTo>
                  <a:pt x="325847" y="360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7400316" y="9418435"/>
            <a:ext cx="408940" cy="545465"/>
            <a:chOff x="17400316" y="9418435"/>
            <a:chExt cx="408940" cy="545465"/>
          </a:xfrm>
        </p:grpSpPr>
        <p:sp>
          <p:nvSpPr>
            <p:cNvPr id="5" name="object 5" descr=""/>
            <p:cNvSpPr/>
            <p:nvPr/>
          </p:nvSpPr>
          <p:spPr>
            <a:xfrm>
              <a:off x="17400316" y="9516032"/>
              <a:ext cx="342900" cy="447675"/>
            </a:xfrm>
            <a:custGeom>
              <a:avLst/>
              <a:gdLst/>
              <a:ahLst/>
              <a:cxnLst/>
              <a:rect l="l" t="t" r="r" b="b"/>
              <a:pathLst>
                <a:path w="342900" h="447675">
                  <a:moveTo>
                    <a:pt x="226366" y="447292"/>
                  </a:moveTo>
                  <a:lnTo>
                    <a:pt x="179262" y="443949"/>
                  </a:lnTo>
                  <a:lnTo>
                    <a:pt x="137498" y="434111"/>
                  </a:lnTo>
                  <a:lnTo>
                    <a:pt x="101264" y="418447"/>
                  </a:lnTo>
                  <a:lnTo>
                    <a:pt x="45197" y="371454"/>
                  </a:lnTo>
                  <a:lnTo>
                    <a:pt x="11346" y="307269"/>
                  </a:lnTo>
                  <a:lnTo>
                    <a:pt x="2860" y="270018"/>
                  </a:lnTo>
                  <a:lnTo>
                    <a:pt x="0" y="230093"/>
                  </a:lnTo>
                  <a:lnTo>
                    <a:pt x="3814" y="183196"/>
                  </a:lnTo>
                  <a:lnTo>
                    <a:pt x="14684" y="141456"/>
                  </a:lnTo>
                  <a:lnTo>
                    <a:pt x="32133" y="104683"/>
                  </a:lnTo>
                  <a:lnTo>
                    <a:pt x="55399" y="73259"/>
                  </a:lnTo>
                  <a:lnTo>
                    <a:pt x="83814" y="47279"/>
                  </a:lnTo>
                  <a:lnTo>
                    <a:pt x="116616" y="26839"/>
                  </a:lnTo>
                  <a:lnTo>
                    <a:pt x="153422" y="12034"/>
                  </a:lnTo>
                  <a:lnTo>
                    <a:pt x="193470" y="3056"/>
                  </a:lnTo>
                  <a:lnTo>
                    <a:pt x="236092" y="0"/>
                  </a:lnTo>
                  <a:lnTo>
                    <a:pt x="271659" y="1719"/>
                  </a:lnTo>
                  <a:lnTo>
                    <a:pt x="301790" y="6303"/>
                  </a:lnTo>
                  <a:lnTo>
                    <a:pt x="325724" y="12512"/>
                  </a:lnTo>
                  <a:lnTo>
                    <a:pt x="342506" y="19293"/>
                  </a:lnTo>
                  <a:lnTo>
                    <a:pt x="322577" y="97042"/>
                  </a:lnTo>
                  <a:lnTo>
                    <a:pt x="306272" y="91025"/>
                  </a:lnTo>
                  <a:lnTo>
                    <a:pt x="287106" y="85867"/>
                  </a:lnTo>
                  <a:lnTo>
                    <a:pt x="265175" y="82333"/>
                  </a:lnTo>
                  <a:lnTo>
                    <a:pt x="240574" y="80996"/>
                  </a:lnTo>
                  <a:lnTo>
                    <a:pt x="196426" y="86631"/>
                  </a:lnTo>
                  <a:lnTo>
                    <a:pt x="158475" y="103632"/>
                  </a:lnTo>
                  <a:lnTo>
                    <a:pt x="128821" y="132191"/>
                  </a:lnTo>
                  <a:lnTo>
                    <a:pt x="109560" y="172307"/>
                  </a:lnTo>
                  <a:lnTo>
                    <a:pt x="102694" y="224171"/>
                  </a:lnTo>
                  <a:lnTo>
                    <a:pt x="108701" y="272215"/>
                  </a:lnTo>
                  <a:lnTo>
                    <a:pt x="126246" y="311662"/>
                  </a:lnTo>
                  <a:lnTo>
                    <a:pt x="154661" y="340985"/>
                  </a:lnTo>
                  <a:lnTo>
                    <a:pt x="193184" y="359419"/>
                  </a:lnTo>
                  <a:lnTo>
                    <a:pt x="241051" y="365819"/>
                  </a:lnTo>
                  <a:lnTo>
                    <a:pt x="263554" y="364673"/>
                  </a:lnTo>
                  <a:lnTo>
                    <a:pt x="285676" y="361616"/>
                  </a:lnTo>
                  <a:lnTo>
                    <a:pt x="305891" y="357127"/>
                  </a:lnTo>
                  <a:lnTo>
                    <a:pt x="322577" y="351683"/>
                  </a:lnTo>
                  <a:lnTo>
                    <a:pt x="337357" y="428094"/>
                  </a:lnTo>
                  <a:lnTo>
                    <a:pt x="319812" y="434876"/>
                  </a:lnTo>
                  <a:lnTo>
                    <a:pt x="294830" y="441084"/>
                  </a:lnTo>
                  <a:lnTo>
                    <a:pt x="263363" y="445573"/>
                  </a:lnTo>
                  <a:lnTo>
                    <a:pt x="226366" y="447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03861" y="9418435"/>
              <a:ext cx="104774" cy="104770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11378731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078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078" y="0"/>
                </a:lnTo>
                <a:lnTo>
                  <a:pt x="305078" y="304514"/>
                </a:lnTo>
                <a:close/>
              </a:path>
            </a:pathLst>
          </a:custGeom>
          <a:solidFill>
            <a:srgbClr val="7B40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783217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D583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2187704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0"/>
                </a:moveTo>
                <a:lnTo>
                  <a:pt x="0" y="0"/>
                </a:lnTo>
                <a:lnTo>
                  <a:pt x="0" y="304514"/>
                </a:lnTo>
                <a:lnTo>
                  <a:pt x="305173" y="304514"/>
                </a:lnTo>
                <a:lnTo>
                  <a:pt x="305173" y="0"/>
                </a:lnTo>
                <a:close/>
              </a:path>
            </a:pathLst>
          </a:custGeom>
          <a:solidFill>
            <a:srgbClr val="BD0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2592190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B9C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2996676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0"/>
                </a:moveTo>
                <a:lnTo>
                  <a:pt x="0" y="0"/>
                </a:lnTo>
                <a:lnTo>
                  <a:pt x="0" y="304514"/>
                </a:lnTo>
                <a:lnTo>
                  <a:pt x="305078" y="304514"/>
                </a:lnTo>
                <a:lnTo>
                  <a:pt x="30507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3401161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2B3D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3805743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078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078" y="0"/>
                </a:lnTo>
                <a:lnTo>
                  <a:pt x="305078" y="304514"/>
                </a:lnTo>
                <a:close/>
              </a:path>
            </a:pathLst>
          </a:custGeom>
          <a:solidFill>
            <a:srgbClr val="2B90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210230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44A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614717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34A3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20012" y="527081"/>
            <a:ext cx="3314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A6A6A6"/>
                </a:solidFill>
                <a:latin typeface="Calibri"/>
                <a:cs typeface="Calibri"/>
              </a:rPr>
              <a:t>PROYECTO</a:t>
            </a:r>
            <a:r>
              <a:rPr dirty="0" sz="2800" spc="-7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A6A6A6"/>
                </a:solidFill>
                <a:latin typeface="Calibri"/>
                <a:cs typeface="Calibri"/>
              </a:rPr>
              <a:t>“TEAyudo”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3488" y="1722400"/>
            <a:ext cx="3152152" cy="66818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135024" y="701675"/>
            <a:ext cx="9561830" cy="802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00" b="0">
                <a:solidFill>
                  <a:srgbClr val="000000"/>
                </a:solidFill>
                <a:latin typeface="Calibri"/>
                <a:cs typeface="Calibri"/>
              </a:rPr>
              <a:t>Alcances</a:t>
            </a:r>
            <a:r>
              <a:rPr dirty="0" sz="510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100" b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dirty="0" sz="510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100" b="0">
                <a:solidFill>
                  <a:srgbClr val="000000"/>
                </a:solidFill>
                <a:latin typeface="Calibri"/>
                <a:cs typeface="Calibri"/>
              </a:rPr>
              <a:t>limitaciones</a:t>
            </a:r>
            <a:r>
              <a:rPr dirty="0" sz="510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100" b="0">
                <a:solidFill>
                  <a:srgbClr val="000000"/>
                </a:solidFill>
                <a:latin typeface="Calibri"/>
                <a:cs typeface="Calibri"/>
              </a:rPr>
              <a:t>del</a:t>
            </a:r>
            <a:r>
              <a:rPr dirty="0" sz="510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100" spc="-10" b="0">
                <a:solidFill>
                  <a:srgbClr val="000000"/>
                </a:solidFill>
                <a:latin typeface="Calibri"/>
                <a:cs typeface="Calibri"/>
              </a:rPr>
              <a:t>proyecto</a:t>
            </a:r>
            <a:endParaRPr sz="51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55320" y="3502726"/>
            <a:ext cx="3806825" cy="774065"/>
          </a:xfrm>
          <a:custGeom>
            <a:avLst/>
            <a:gdLst/>
            <a:ahLst/>
            <a:cxnLst/>
            <a:rect l="l" t="t" r="r" b="b"/>
            <a:pathLst>
              <a:path w="3806825" h="774064">
                <a:moveTo>
                  <a:pt x="3267995" y="762004"/>
                </a:moveTo>
                <a:lnTo>
                  <a:pt x="3335478" y="764272"/>
                </a:lnTo>
                <a:lnTo>
                  <a:pt x="3407570" y="766437"/>
                </a:lnTo>
                <a:lnTo>
                  <a:pt x="3480083" y="768356"/>
                </a:lnTo>
                <a:lnTo>
                  <a:pt x="3553004" y="770026"/>
                </a:lnTo>
                <a:lnTo>
                  <a:pt x="3626321" y="771446"/>
                </a:lnTo>
                <a:lnTo>
                  <a:pt x="3700023" y="772613"/>
                </a:lnTo>
                <a:lnTo>
                  <a:pt x="3774097" y="773524"/>
                </a:lnTo>
                <a:lnTo>
                  <a:pt x="3806763" y="773811"/>
                </a:lnTo>
              </a:path>
              <a:path w="3806825" h="774064">
                <a:moveTo>
                  <a:pt x="2971447" y="749304"/>
                </a:moveTo>
                <a:lnTo>
                  <a:pt x="3051558" y="753199"/>
                </a:lnTo>
                <a:lnTo>
                  <a:pt x="3121847" y="756325"/>
                </a:lnTo>
                <a:lnTo>
                  <a:pt x="3192604" y="759214"/>
                </a:lnTo>
                <a:lnTo>
                  <a:pt x="3263819" y="761864"/>
                </a:lnTo>
                <a:lnTo>
                  <a:pt x="3267995" y="762004"/>
                </a:lnTo>
              </a:path>
              <a:path w="3806825" h="774064">
                <a:moveTo>
                  <a:pt x="2747308" y="736604"/>
                </a:moveTo>
                <a:lnTo>
                  <a:pt x="2775334" y="738373"/>
                </a:lnTo>
                <a:lnTo>
                  <a:pt x="2843626" y="742423"/>
                </a:lnTo>
                <a:lnTo>
                  <a:pt x="2912435" y="746246"/>
                </a:lnTo>
                <a:lnTo>
                  <a:pt x="2971447" y="749304"/>
                </a:lnTo>
              </a:path>
              <a:path w="3806825" h="774064">
                <a:moveTo>
                  <a:pt x="2560633" y="723904"/>
                </a:moveTo>
                <a:lnTo>
                  <a:pt x="2573681" y="724879"/>
                </a:lnTo>
                <a:lnTo>
                  <a:pt x="2640349" y="729598"/>
                </a:lnTo>
                <a:lnTo>
                  <a:pt x="2707571" y="734097"/>
                </a:lnTo>
                <a:lnTo>
                  <a:pt x="2747308" y="736604"/>
                </a:lnTo>
              </a:path>
              <a:path w="3806825" h="774064">
                <a:moveTo>
                  <a:pt x="2398708" y="711204"/>
                </a:moveTo>
                <a:lnTo>
                  <a:pt x="2442054" y="714787"/>
                </a:lnTo>
                <a:lnTo>
                  <a:pt x="2507579" y="719941"/>
                </a:lnTo>
                <a:lnTo>
                  <a:pt x="2560633" y="723904"/>
                </a:lnTo>
              </a:path>
              <a:path w="3806825" h="774064">
                <a:moveTo>
                  <a:pt x="2254044" y="698504"/>
                </a:moveTo>
                <a:lnTo>
                  <a:pt x="2312785" y="703840"/>
                </a:lnTo>
                <a:lnTo>
                  <a:pt x="2377118" y="709420"/>
                </a:lnTo>
                <a:lnTo>
                  <a:pt x="2398708" y="711204"/>
                </a:lnTo>
              </a:path>
              <a:path w="3806825" h="774064">
                <a:moveTo>
                  <a:pt x="2002899" y="673104"/>
                </a:moveTo>
                <a:lnTo>
                  <a:pt x="2061711" y="679455"/>
                </a:lnTo>
                <a:lnTo>
                  <a:pt x="2123517" y="685857"/>
                </a:lnTo>
                <a:lnTo>
                  <a:pt x="2185972" y="692057"/>
                </a:lnTo>
                <a:lnTo>
                  <a:pt x="2249066" y="698052"/>
                </a:lnTo>
                <a:lnTo>
                  <a:pt x="2254044" y="698504"/>
                </a:lnTo>
              </a:path>
              <a:path w="3806825" h="774064">
                <a:moveTo>
                  <a:pt x="1891826" y="660404"/>
                </a:moveTo>
                <a:lnTo>
                  <a:pt x="1940099" y="666053"/>
                </a:lnTo>
                <a:lnTo>
                  <a:pt x="2000568" y="672853"/>
                </a:lnTo>
                <a:lnTo>
                  <a:pt x="2002899" y="673104"/>
                </a:lnTo>
              </a:path>
              <a:path w="3806825" h="774064">
                <a:moveTo>
                  <a:pt x="1788284" y="647704"/>
                </a:moveTo>
                <a:lnTo>
                  <a:pt x="1821232" y="651869"/>
                </a:lnTo>
                <a:lnTo>
                  <a:pt x="1880317" y="659058"/>
                </a:lnTo>
                <a:lnTo>
                  <a:pt x="1891826" y="660404"/>
                </a:lnTo>
              </a:path>
              <a:path w="3806825" h="774064">
                <a:moveTo>
                  <a:pt x="1599713" y="622304"/>
                </a:moveTo>
                <a:lnTo>
                  <a:pt x="1648292" y="629169"/>
                </a:lnTo>
                <a:lnTo>
                  <a:pt x="1705208" y="636923"/>
                </a:lnTo>
                <a:lnTo>
                  <a:pt x="1762859" y="644490"/>
                </a:lnTo>
                <a:lnTo>
                  <a:pt x="1788284" y="647704"/>
                </a:lnTo>
              </a:path>
              <a:path w="3806825" h="774064">
                <a:moveTo>
                  <a:pt x="1431808" y="596904"/>
                </a:moveTo>
                <a:lnTo>
                  <a:pt x="1482071" y="604814"/>
                </a:lnTo>
                <a:lnTo>
                  <a:pt x="1536711" y="613112"/>
                </a:lnTo>
                <a:lnTo>
                  <a:pt x="1592122" y="621232"/>
                </a:lnTo>
                <a:lnTo>
                  <a:pt x="1599713" y="622304"/>
                </a:lnTo>
              </a:path>
              <a:path w="3806825" h="774064">
                <a:moveTo>
                  <a:pt x="1280787" y="571504"/>
                </a:moveTo>
                <a:lnTo>
                  <a:pt x="1322898" y="578867"/>
                </a:lnTo>
                <a:lnTo>
                  <a:pt x="1375153" y="587689"/>
                </a:lnTo>
                <a:lnTo>
                  <a:pt x="1428215" y="596339"/>
                </a:lnTo>
                <a:lnTo>
                  <a:pt x="1431808" y="596904"/>
                </a:lnTo>
              </a:path>
              <a:path w="3806825" h="774064">
                <a:moveTo>
                  <a:pt x="1079899" y="533404"/>
                </a:moveTo>
                <a:lnTo>
                  <a:pt x="1122194" y="541900"/>
                </a:lnTo>
                <a:lnTo>
                  <a:pt x="1171099" y="551389"/>
                </a:lnTo>
                <a:lnTo>
                  <a:pt x="1220859" y="560714"/>
                </a:lnTo>
                <a:lnTo>
                  <a:pt x="1271463" y="569874"/>
                </a:lnTo>
                <a:lnTo>
                  <a:pt x="1280787" y="571504"/>
                </a:lnTo>
              </a:path>
              <a:path w="3806825" h="774064">
                <a:moveTo>
                  <a:pt x="851300" y="482604"/>
                </a:moveTo>
                <a:lnTo>
                  <a:pt x="890923" y="492091"/>
                </a:lnTo>
                <a:lnTo>
                  <a:pt x="935370" y="502360"/>
                </a:lnTo>
                <a:lnTo>
                  <a:pt x="980732" y="512479"/>
                </a:lnTo>
                <a:lnTo>
                  <a:pt x="1026998" y="522443"/>
                </a:lnTo>
                <a:lnTo>
                  <a:pt x="1074156" y="532251"/>
                </a:lnTo>
                <a:lnTo>
                  <a:pt x="1079899" y="533404"/>
                </a:lnTo>
              </a:path>
              <a:path w="3806825" h="774064">
                <a:moveTo>
                  <a:pt x="535607" y="393704"/>
                </a:moveTo>
                <a:lnTo>
                  <a:pt x="606457" y="416151"/>
                </a:lnTo>
                <a:lnTo>
                  <a:pt x="644154" y="427418"/>
                </a:lnTo>
                <a:lnTo>
                  <a:pt x="682852" y="438549"/>
                </a:lnTo>
                <a:lnTo>
                  <a:pt x="722538" y="449542"/>
                </a:lnTo>
                <a:lnTo>
                  <a:pt x="763200" y="460395"/>
                </a:lnTo>
                <a:lnTo>
                  <a:pt x="804826" y="471106"/>
                </a:lnTo>
                <a:lnTo>
                  <a:pt x="847405" y="481672"/>
                </a:lnTo>
                <a:lnTo>
                  <a:pt x="851300" y="482604"/>
                </a:lnTo>
              </a:path>
              <a:path w="3806825" h="774064">
                <a:moveTo>
                  <a:pt x="571" y="0"/>
                </a:moveTo>
                <a:lnTo>
                  <a:pt x="0" y="12259"/>
                </a:lnTo>
                <a:lnTo>
                  <a:pt x="20" y="12702"/>
                </a:lnTo>
                <a:lnTo>
                  <a:pt x="670" y="26582"/>
                </a:lnTo>
                <a:lnTo>
                  <a:pt x="10946" y="69160"/>
                </a:lnTo>
                <a:lnTo>
                  <a:pt x="33270" y="111099"/>
                </a:lnTo>
                <a:lnTo>
                  <a:pt x="67283" y="152371"/>
                </a:lnTo>
                <a:lnTo>
                  <a:pt x="96364" y="179410"/>
                </a:lnTo>
                <a:lnTo>
                  <a:pt x="130381" y="206124"/>
                </a:lnTo>
                <a:lnTo>
                  <a:pt x="169269" y="232462"/>
                </a:lnTo>
                <a:lnTo>
                  <a:pt x="212933" y="258406"/>
                </a:lnTo>
                <a:lnTo>
                  <a:pt x="261274" y="283937"/>
                </a:lnTo>
                <a:lnTo>
                  <a:pt x="314197" y="309036"/>
                </a:lnTo>
                <a:lnTo>
                  <a:pt x="371605" y="333686"/>
                </a:lnTo>
                <a:lnTo>
                  <a:pt x="433401" y="357867"/>
                </a:lnTo>
                <a:lnTo>
                  <a:pt x="499490" y="381562"/>
                </a:lnTo>
                <a:lnTo>
                  <a:pt x="534113" y="393221"/>
                </a:lnTo>
                <a:lnTo>
                  <a:pt x="535607" y="39370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745421" y="3502727"/>
            <a:ext cx="3806825" cy="774065"/>
          </a:xfrm>
          <a:custGeom>
            <a:avLst/>
            <a:gdLst/>
            <a:ahLst/>
            <a:cxnLst/>
            <a:rect l="l" t="t" r="r" b="b"/>
            <a:pathLst>
              <a:path w="3806825" h="774064">
                <a:moveTo>
                  <a:pt x="0" y="773811"/>
                </a:moveTo>
                <a:lnTo>
                  <a:pt x="106740" y="772612"/>
                </a:lnTo>
                <a:lnTo>
                  <a:pt x="180442" y="771445"/>
                </a:lnTo>
                <a:lnTo>
                  <a:pt x="253759" y="770026"/>
                </a:lnTo>
                <a:lnTo>
                  <a:pt x="326680" y="768355"/>
                </a:lnTo>
                <a:lnTo>
                  <a:pt x="399193" y="766437"/>
                </a:lnTo>
                <a:lnTo>
                  <a:pt x="471285" y="764272"/>
                </a:lnTo>
                <a:lnTo>
                  <a:pt x="538768" y="762004"/>
                </a:lnTo>
              </a:path>
              <a:path w="3806825" h="774064">
                <a:moveTo>
                  <a:pt x="538768" y="762004"/>
                </a:moveTo>
                <a:lnTo>
                  <a:pt x="614159" y="759213"/>
                </a:lnTo>
                <a:lnTo>
                  <a:pt x="684916" y="756324"/>
                </a:lnTo>
                <a:lnTo>
                  <a:pt x="755205" y="753198"/>
                </a:lnTo>
                <a:lnTo>
                  <a:pt x="825013" y="749838"/>
                </a:lnTo>
                <a:lnTo>
                  <a:pt x="835316" y="749304"/>
                </a:lnTo>
              </a:path>
              <a:path w="3806825" h="774064">
                <a:moveTo>
                  <a:pt x="835316" y="749304"/>
                </a:moveTo>
                <a:lnTo>
                  <a:pt x="894327" y="746245"/>
                </a:lnTo>
                <a:lnTo>
                  <a:pt x="963137" y="742422"/>
                </a:lnTo>
                <a:lnTo>
                  <a:pt x="1031429" y="738372"/>
                </a:lnTo>
                <a:lnTo>
                  <a:pt x="1059455" y="736604"/>
                </a:lnTo>
              </a:path>
              <a:path w="3806825" h="774064">
                <a:moveTo>
                  <a:pt x="1059455" y="736604"/>
                </a:moveTo>
                <a:lnTo>
                  <a:pt x="1099192" y="734096"/>
                </a:lnTo>
                <a:lnTo>
                  <a:pt x="1166414" y="729598"/>
                </a:lnTo>
                <a:lnTo>
                  <a:pt x="1233082" y="724878"/>
                </a:lnTo>
                <a:lnTo>
                  <a:pt x="1246130" y="723904"/>
                </a:lnTo>
              </a:path>
              <a:path w="3806825" h="774064">
                <a:moveTo>
                  <a:pt x="1246130" y="723904"/>
                </a:moveTo>
                <a:lnTo>
                  <a:pt x="1299184" y="719941"/>
                </a:lnTo>
                <a:lnTo>
                  <a:pt x="1364709" y="714787"/>
                </a:lnTo>
                <a:lnTo>
                  <a:pt x="1408055" y="711204"/>
                </a:lnTo>
              </a:path>
              <a:path w="3806825" h="774064">
                <a:moveTo>
                  <a:pt x="1408055" y="711204"/>
                </a:moveTo>
                <a:lnTo>
                  <a:pt x="1429645" y="709419"/>
                </a:lnTo>
                <a:lnTo>
                  <a:pt x="1493978" y="703840"/>
                </a:lnTo>
                <a:lnTo>
                  <a:pt x="1552719" y="698504"/>
                </a:lnTo>
              </a:path>
              <a:path w="3806825" h="774064">
                <a:moveTo>
                  <a:pt x="1552719" y="698504"/>
                </a:moveTo>
                <a:lnTo>
                  <a:pt x="1557697" y="698051"/>
                </a:lnTo>
                <a:lnTo>
                  <a:pt x="1620791" y="692056"/>
                </a:lnTo>
                <a:lnTo>
                  <a:pt x="1683246" y="685856"/>
                </a:lnTo>
                <a:lnTo>
                  <a:pt x="1745052" y="679454"/>
                </a:lnTo>
                <a:lnTo>
                  <a:pt x="1803864" y="673104"/>
                </a:lnTo>
              </a:path>
              <a:path w="3806825" h="774064">
                <a:moveTo>
                  <a:pt x="1803864" y="673104"/>
                </a:moveTo>
                <a:lnTo>
                  <a:pt x="1806195" y="672852"/>
                </a:lnTo>
                <a:lnTo>
                  <a:pt x="1866664" y="666052"/>
                </a:lnTo>
                <a:lnTo>
                  <a:pt x="1914937" y="660404"/>
                </a:lnTo>
              </a:path>
              <a:path w="3806825" h="774064">
                <a:moveTo>
                  <a:pt x="1914937" y="660404"/>
                </a:moveTo>
                <a:lnTo>
                  <a:pt x="1926446" y="659057"/>
                </a:lnTo>
                <a:lnTo>
                  <a:pt x="1985531" y="651869"/>
                </a:lnTo>
                <a:lnTo>
                  <a:pt x="2018479" y="647704"/>
                </a:lnTo>
              </a:path>
              <a:path w="3806825" h="774064">
                <a:moveTo>
                  <a:pt x="2018479" y="647704"/>
                </a:moveTo>
                <a:lnTo>
                  <a:pt x="2043904" y="644490"/>
                </a:lnTo>
                <a:lnTo>
                  <a:pt x="2101555" y="636922"/>
                </a:lnTo>
                <a:lnTo>
                  <a:pt x="2158471" y="629168"/>
                </a:lnTo>
                <a:lnTo>
                  <a:pt x="2207050" y="622304"/>
                </a:lnTo>
              </a:path>
              <a:path w="3806825" h="774064">
                <a:moveTo>
                  <a:pt x="2207050" y="622304"/>
                </a:moveTo>
                <a:lnTo>
                  <a:pt x="2214641" y="621231"/>
                </a:lnTo>
                <a:lnTo>
                  <a:pt x="2270052" y="613112"/>
                </a:lnTo>
                <a:lnTo>
                  <a:pt x="2324691" y="604813"/>
                </a:lnTo>
                <a:lnTo>
                  <a:pt x="2374955" y="596904"/>
                </a:lnTo>
              </a:path>
              <a:path w="3806825" h="774064">
                <a:moveTo>
                  <a:pt x="2374955" y="596904"/>
                </a:moveTo>
                <a:lnTo>
                  <a:pt x="2378548" y="596338"/>
                </a:lnTo>
                <a:lnTo>
                  <a:pt x="2431610" y="587688"/>
                </a:lnTo>
                <a:lnTo>
                  <a:pt x="2483864" y="578866"/>
                </a:lnTo>
                <a:lnTo>
                  <a:pt x="2525976" y="571504"/>
                </a:lnTo>
              </a:path>
              <a:path w="3806825" h="774064">
                <a:moveTo>
                  <a:pt x="2525976" y="571504"/>
                </a:moveTo>
                <a:lnTo>
                  <a:pt x="2535300" y="569874"/>
                </a:lnTo>
                <a:lnTo>
                  <a:pt x="2585904" y="560714"/>
                </a:lnTo>
                <a:lnTo>
                  <a:pt x="2635664" y="551388"/>
                </a:lnTo>
                <a:lnTo>
                  <a:pt x="2684569" y="541899"/>
                </a:lnTo>
                <a:lnTo>
                  <a:pt x="2726864" y="533404"/>
                </a:lnTo>
              </a:path>
              <a:path w="3806825" h="774064">
                <a:moveTo>
                  <a:pt x="2726864" y="533404"/>
                </a:moveTo>
                <a:lnTo>
                  <a:pt x="2779765" y="522442"/>
                </a:lnTo>
                <a:lnTo>
                  <a:pt x="2826031" y="512478"/>
                </a:lnTo>
                <a:lnTo>
                  <a:pt x="2871393" y="502360"/>
                </a:lnTo>
                <a:lnTo>
                  <a:pt x="2915840" y="492090"/>
                </a:lnTo>
                <a:lnTo>
                  <a:pt x="2955463" y="482604"/>
                </a:lnTo>
              </a:path>
              <a:path w="3806825" h="774064">
                <a:moveTo>
                  <a:pt x="2955463" y="482604"/>
                </a:moveTo>
                <a:lnTo>
                  <a:pt x="3001937" y="471105"/>
                </a:lnTo>
                <a:lnTo>
                  <a:pt x="3043563" y="460394"/>
                </a:lnTo>
                <a:lnTo>
                  <a:pt x="3084225" y="449541"/>
                </a:lnTo>
                <a:lnTo>
                  <a:pt x="3123911" y="438548"/>
                </a:lnTo>
                <a:lnTo>
                  <a:pt x="3162609" y="427417"/>
                </a:lnTo>
                <a:lnTo>
                  <a:pt x="3200306" y="416151"/>
                </a:lnTo>
                <a:lnTo>
                  <a:pt x="3236990" y="404751"/>
                </a:lnTo>
                <a:lnTo>
                  <a:pt x="3271156" y="393704"/>
                </a:lnTo>
              </a:path>
              <a:path w="3806825" h="774064">
                <a:moveTo>
                  <a:pt x="3271156" y="393704"/>
                </a:moveTo>
                <a:lnTo>
                  <a:pt x="3307273" y="381561"/>
                </a:lnTo>
                <a:lnTo>
                  <a:pt x="3373361" y="357867"/>
                </a:lnTo>
                <a:lnTo>
                  <a:pt x="3435158" y="333685"/>
                </a:lnTo>
                <a:lnTo>
                  <a:pt x="3492566" y="309036"/>
                </a:lnTo>
                <a:lnTo>
                  <a:pt x="3545489" y="283936"/>
                </a:lnTo>
                <a:lnTo>
                  <a:pt x="3593830" y="258405"/>
                </a:lnTo>
                <a:lnTo>
                  <a:pt x="3637493" y="232462"/>
                </a:lnTo>
                <a:lnTo>
                  <a:pt x="3676382" y="206123"/>
                </a:lnTo>
                <a:lnTo>
                  <a:pt x="3710398" y="179409"/>
                </a:lnTo>
                <a:lnTo>
                  <a:pt x="3739475" y="152353"/>
                </a:lnTo>
                <a:lnTo>
                  <a:pt x="3773493" y="111099"/>
                </a:lnTo>
                <a:lnTo>
                  <a:pt x="3795817" y="69159"/>
                </a:lnTo>
                <a:lnTo>
                  <a:pt x="3806093" y="26581"/>
                </a:lnTo>
                <a:lnTo>
                  <a:pt x="3806763" y="12703"/>
                </a:lnTo>
                <a:lnTo>
                  <a:pt x="3806739" y="12259"/>
                </a:lnTo>
                <a:lnTo>
                  <a:pt x="380618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3665460" y="1723866"/>
            <a:ext cx="1776730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10" b="1">
                <a:latin typeface="Calibri"/>
                <a:cs typeface="Calibri"/>
              </a:rPr>
              <a:t>Alcances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55573" y="5473522"/>
            <a:ext cx="7996555" cy="779780"/>
          </a:xfrm>
          <a:custGeom>
            <a:avLst/>
            <a:gdLst/>
            <a:ahLst/>
            <a:cxnLst/>
            <a:rect l="l" t="t" r="r" b="b"/>
            <a:pathLst>
              <a:path w="7996555" h="779779">
                <a:moveTo>
                  <a:pt x="3278410" y="766592"/>
                </a:moveTo>
                <a:lnTo>
                  <a:pt x="3335230" y="768557"/>
                </a:lnTo>
                <a:lnTo>
                  <a:pt x="3407321" y="770785"/>
                </a:lnTo>
                <a:lnTo>
                  <a:pt x="3479833" y="772759"/>
                </a:lnTo>
                <a:lnTo>
                  <a:pt x="3552754" y="774478"/>
                </a:lnTo>
                <a:lnTo>
                  <a:pt x="3626071" y="775939"/>
                </a:lnTo>
                <a:lnTo>
                  <a:pt x="3699772" y="777140"/>
                </a:lnTo>
                <a:lnTo>
                  <a:pt x="3773846" y="778078"/>
                </a:lnTo>
                <a:lnTo>
                  <a:pt x="3848280" y="778751"/>
                </a:lnTo>
                <a:lnTo>
                  <a:pt x="3923062" y="779157"/>
                </a:lnTo>
                <a:lnTo>
                  <a:pt x="3998180" y="779292"/>
                </a:lnTo>
                <a:lnTo>
                  <a:pt x="4073298" y="779157"/>
                </a:lnTo>
                <a:lnTo>
                  <a:pt x="4148080" y="778751"/>
                </a:lnTo>
                <a:lnTo>
                  <a:pt x="4222514" y="778078"/>
                </a:lnTo>
                <a:lnTo>
                  <a:pt x="4296587" y="777140"/>
                </a:lnTo>
                <a:lnTo>
                  <a:pt x="4370289" y="775939"/>
                </a:lnTo>
                <a:lnTo>
                  <a:pt x="4443606" y="774478"/>
                </a:lnTo>
                <a:lnTo>
                  <a:pt x="4516527" y="772759"/>
                </a:lnTo>
                <a:lnTo>
                  <a:pt x="4589039" y="770785"/>
                </a:lnTo>
                <a:lnTo>
                  <a:pt x="4661130" y="768557"/>
                </a:lnTo>
                <a:lnTo>
                  <a:pt x="4717950" y="766592"/>
                </a:lnTo>
              </a:path>
              <a:path w="7996555" h="779779">
                <a:moveTo>
                  <a:pt x="2985312" y="753892"/>
                </a:moveTo>
                <a:lnTo>
                  <a:pt x="3051311" y="757161"/>
                </a:lnTo>
                <a:lnTo>
                  <a:pt x="3121599" y="760378"/>
                </a:lnTo>
                <a:lnTo>
                  <a:pt x="3192357" y="763352"/>
                </a:lnTo>
                <a:lnTo>
                  <a:pt x="3263571" y="766079"/>
                </a:lnTo>
                <a:lnTo>
                  <a:pt x="3278410" y="766592"/>
                </a:lnTo>
              </a:path>
              <a:path w="7996555" h="779779">
                <a:moveTo>
                  <a:pt x="4717950" y="766592"/>
                </a:moveTo>
                <a:lnTo>
                  <a:pt x="4732789" y="766079"/>
                </a:lnTo>
                <a:lnTo>
                  <a:pt x="4804003" y="763352"/>
                </a:lnTo>
                <a:lnTo>
                  <a:pt x="4874760" y="760378"/>
                </a:lnTo>
                <a:lnTo>
                  <a:pt x="4945049" y="757161"/>
                </a:lnTo>
                <a:lnTo>
                  <a:pt x="5011048" y="753892"/>
                </a:lnTo>
              </a:path>
              <a:path w="7996555" h="779779">
                <a:moveTo>
                  <a:pt x="2764121" y="741192"/>
                </a:moveTo>
                <a:lnTo>
                  <a:pt x="2775089" y="741904"/>
                </a:lnTo>
                <a:lnTo>
                  <a:pt x="2843380" y="746072"/>
                </a:lnTo>
                <a:lnTo>
                  <a:pt x="2912190" y="750006"/>
                </a:lnTo>
                <a:lnTo>
                  <a:pt x="2981504" y="753703"/>
                </a:lnTo>
                <a:lnTo>
                  <a:pt x="2985312" y="753892"/>
                </a:lnTo>
              </a:path>
              <a:path w="7996555" h="779779">
                <a:moveTo>
                  <a:pt x="5011048" y="753892"/>
                </a:moveTo>
                <a:lnTo>
                  <a:pt x="5014856" y="753703"/>
                </a:lnTo>
                <a:lnTo>
                  <a:pt x="5084170" y="750006"/>
                </a:lnTo>
                <a:lnTo>
                  <a:pt x="5152980" y="746072"/>
                </a:lnTo>
                <a:lnTo>
                  <a:pt x="5221271" y="741904"/>
                </a:lnTo>
                <a:lnTo>
                  <a:pt x="5232239" y="741192"/>
                </a:lnTo>
              </a:path>
              <a:path w="7996555" h="779779">
                <a:moveTo>
                  <a:pt x="2579943" y="728492"/>
                </a:moveTo>
                <a:lnTo>
                  <a:pt x="2640105" y="732875"/>
                </a:lnTo>
                <a:lnTo>
                  <a:pt x="2707326" y="737504"/>
                </a:lnTo>
                <a:lnTo>
                  <a:pt x="2764121" y="741192"/>
                </a:lnTo>
              </a:path>
              <a:path w="7996555" h="779779">
                <a:moveTo>
                  <a:pt x="5232239" y="741192"/>
                </a:moveTo>
                <a:lnTo>
                  <a:pt x="5289034" y="737504"/>
                </a:lnTo>
                <a:lnTo>
                  <a:pt x="5356255" y="732875"/>
                </a:lnTo>
                <a:lnTo>
                  <a:pt x="5416417" y="728492"/>
                </a:lnTo>
              </a:path>
              <a:path w="7996555" h="779779">
                <a:moveTo>
                  <a:pt x="2420170" y="715792"/>
                </a:moveTo>
                <a:lnTo>
                  <a:pt x="2441810" y="717633"/>
                </a:lnTo>
                <a:lnTo>
                  <a:pt x="2507335" y="722937"/>
                </a:lnTo>
                <a:lnTo>
                  <a:pt x="2573437" y="728018"/>
                </a:lnTo>
                <a:lnTo>
                  <a:pt x="2579943" y="728492"/>
                </a:lnTo>
              </a:path>
              <a:path w="7996555" h="779779">
                <a:moveTo>
                  <a:pt x="5416417" y="728492"/>
                </a:moveTo>
                <a:lnTo>
                  <a:pt x="5422923" y="728018"/>
                </a:lnTo>
                <a:lnTo>
                  <a:pt x="5489025" y="722937"/>
                </a:lnTo>
                <a:lnTo>
                  <a:pt x="5554550" y="717633"/>
                </a:lnTo>
                <a:lnTo>
                  <a:pt x="5576190" y="715792"/>
                </a:lnTo>
              </a:path>
              <a:path w="7996555" h="779779">
                <a:moveTo>
                  <a:pt x="2277503" y="703092"/>
                </a:moveTo>
                <a:lnTo>
                  <a:pt x="2312543" y="706368"/>
                </a:lnTo>
                <a:lnTo>
                  <a:pt x="2376876" y="712109"/>
                </a:lnTo>
                <a:lnTo>
                  <a:pt x="2420170" y="715792"/>
                </a:lnTo>
              </a:path>
              <a:path w="7996555" h="779779">
                <a:moveTo>
                  <a:pt x="5576190" y="715792"/>
                </a:moveTo>
                <a:lnTo>
                  <a:pt x="5619484" y="712109"/>
                </a:lnTo>
                <a:lnTo>
                  <a:pt x="5683817" y="706368"/>
                </a:lnTo>
                <a:lnTo>
                  <a:pt x="5718857" y="703092"/>
                </a:lnTo>
              </a:path>
              <a:path w="7996555" h="779779">
                <a:moveTo>
                  <a:pt x="2148050" y="690392"/>
                </a:moveTo>
                <a:lnTo>
                  <a:pt x="2185730" y="694241"/>
                </a:lnTo>
                <a:lnTo>
                  <a:pt x="2248823" y="700411"/>
                </a:lnTo>
                <a:lnTo>
                  <a:pt x="2277503" y="703092"/>
                </a:lnTo>
              </a:path>
              <a:path w="7996555" h="779779">
                <a:moveTo>
                  <a:pt x="5718857" y="703092"/>
                </a:moveTo>
                <a:lnTo>
                  <a:pt x="5747536" y="700411"/>
                </a:lnTo>
                <a:lnTo>
                  <a:pt x="5810630" y="694241"/>
                </a:lnTo>
                <a:lnTo>
                  <a:pt x="5848310" y="690392"/>
                </a:lnTo>
              </a:path>
              <a:path w="7996555" h="779779">
                <a:moveTo>
                  <a:pt x="2029246" y="677692"/>
                </a:moveTo>
                <a:lnTo>
                  <a:pt x="2061470" y="681273"/>
                </a:lnTo>
                <a:lnTo>
                  <a:pt x="2123275" y="687861"/>
                </a:lnTo>
                <a:lnTo>
                  <a:pt x="2148050" y="690392"/>
                </a:lnTo>
              </a:path>
              <a:path w="7996555" h="779779">
                <a:moveTo>
                  <a:pt x="5848310" y="690392"/>
                </a:moveTo>
                <a:lnTo>
                  <a:pt x="5873085" y="687861"/>
                </a:lnTo>
                <a:lnTo>
                  <a:pt x="5934890" y="681273"/>
                </a:lnTo>
                <a:lnTo>
                  <a:pt x="5967114" y="677692"/>
                </a:lnTo>
              </a:path>
              <a:path w="7996555" h="779779">
                <a:moveTo>
                  <a:pt x="1919189" y="664992"/>
                </a:moveTo>
                <a:lnTo>
                  <a:pt x="1939859" y="667481"/>
                </a:lnTo>
                <a:lnTo>
                  <a:pt x="2000327" y="674478"/>
                </a:lnTo>
                <a:lnTo>
                  <a:pt x="2029246" y="677692"/>
                </a:lnTo>
              </a:path>
              <a:path w="7996555" h="779779">
                <a:moveTo>
                  <a:pt x="5967114" y="677692"/>
                </a:moveTo>
                <a:lnTo>
                  <a:pt x="5996033" y="674478"/>
                </a:lnTo>
                <a:lnTo>
                  <a:pt x="6056501" y="667481"/>
                </a:lnTo>
                <a:lnTo>
                  <a:pt x="6077171" y="664992"/>
                </a:lnTo>
              </a:path>
              <a:path w="7996555" h="779779">
                <a:moveTo>
                  <a:pt x="1720428" y="639592"/>
                </a:moveTo>
                <a:lnTo>
                  <a:pt x="1762619" y="645291"/>
                </a:lnTo>
                <a:lnTo>
                  <a:pt x="1820993" y="652885"/>
                </a:lnTo>
                <a:lnTo>
                  <a:pt x="1880076" y="660282"/>
                </a:lnTo>
                <a:lnTo>
                  <a:pt x="1919189" y="664992"/>
                </a:lnTo>
              </a:path>
              <a:path w="7996555" h="779779">
                <a:moveTo>
                  <a:pt x="6077171" y="664992"/>
                </a:moveTo>
                <a:lnTo>
                  <a:pt x="6116283" y="660282"/>
                </a:lnTo>
                <a:lnTo>
                  <a:pt x="6175367" y="652885"/>
                </a:lnTo>
                <a:lnTo>
                  <a:pt x="6233740" y="645291"/>
                </a:lnTo>
                <a:lnTo>
                  <a:pt x="6275932" y="639592"/>
                </a:lnTo>
              </a:path>
              <a:path w="7996555" h="779779">
                <a:moveTo>
                  <a:pt x="1544373" y="614192"/>
                </a:moveTo>
                <a:lnTo>
                  <a:pt x="1591884" y="621356"/>
                </a:lnTo>
                <a:lnTo>
                  <a:pt x="1648053" y="629524"/>
                </a:lnTo>
                <a:lnTo>
                  <a:pt x="1704969" y="637504"/>
                </a:lnTo>
                <a:lnTo>
                  <a:pt x="1720428" y="639592"/>
                </a:lnTo>
              </a:path>
              <a:path w="7996555" h="779779">
                <a:moveTo>
                  <a:pt x="6275932" y="639592"/>
                </a:moveTo>
                <a:lnTo>
                  <a:pt x="6291391" y="637504"/>
                </a:lnTo>
                <a:lnTo>
                  <a:pt x="6348307" y="629524"/>
                </a:lnTo>
                <a:lnTo>
                  <a:pt x="6404476" y="621356"/>
                </a:lnTo>
                <a:lnTo>
                  <a:pt x="6451987" y="614192"/>
                </a:lnTo>
              </a:path>
              <a:path w="7996555" h="779779">
                <a:moveTo>
                  <a:pt x="1386564" y="588792"/>
                </a:moveTo>
                <a:lnTo>
                  <a:pt x="1427977" y="595739"/>
                </a:lnTo>
                <a:lnTo>
                  <a:pt x="1481834" y="604461"/>
                </a:lnTo>
                <a:lnTo>
                  <a:pt x="1536473" y="613001"/>
                </a:lnTo>
                <a:lnTo>
                  <a:pt x="1544373" y="614192"/>
                </a:lnTo>
              </a:path>
              <a:path w="7996555" h="779779">
                <a:moveTo>
                  <a:pt x="6451987" y="614192"/>
                </a:moveTo>
                <a:lnTo>
                  <a:pt x="6459887" y="613001"/>
                </a:lnTo>
                <a:lnTo>
                  <a:pt x="6514526" y="604461"/>
                </a:lnTo>
                <a:lnTo>
                  <a:pt x="6568383" y="595739"/>
                </a:lnTo>
                <a:lnTo>
                  <a:pt x="6609796" y="588792"/>
                </a:lnTo>
              </a:path>
              <a:path w="7996555" h="779779">
                <a:moveTo>
                  <a:pt x="1177137" y="550692"/>
                </a:moveTo>
                <a:lnTo>
                  <a:pt x="1220623" y="559079"/>
                </a:lnTo>
                <a:lnTo>
                  <a:pt x="1271227" y="568505"/>
                </a:lnTo>
                <a:lnTo>
                  <a:pt x="1322662" y="577759"/>
                </a:lnTo>
                <a:lnTo>
                  <a:pt x="1374916" y="586838"/>
                </a:lnTo>
                <a:lnTo>
                  <a:pt x="1386564" y="588792"/>
                </a:lnTo>
              </a:path>
              <a:path w="7996555" h="779779">
                <a:moveTo>
                  <a:pt x="6609796" y="588792"/>
                </a:moveTo>
                <a:lnTo>
                  <a:pt x="6621444" y="586838"/>
                </a:lnTo>
                <a:lnTo>
                  <a:pt x="6673698" y="577759"/>
                </a:lnTo>
                <a:lnTo>
                  <a:pt x="6725133" y="568505"/>
                </a:lnTo>
                <a:lnTo>
                  <a:pt x="6775737" y="559079"/>
                </a:lnTo>
                <a:lnTo>
                  <a:pt x="6819223" y="550692"/>
                </a:lnTo>
              </a:path>
              <a:path w="7996555" h="779779">
                <a:moveTo>
                  <a:pt x="938900" y="499892"/>
                </a:moveTo>
                <a:lnTo>
                  <a:pt x="980497" y="509440"/>
                </a:lnTo>
                <a:lnTo>
                  <a:pt x="1026763" y="519694"/>
                </a:lnTo>
                <a:lnTo>
                  <a:pt x="1073921" y="529787"/>
                </a:lnTo>
                <a:lnTo>
                  <a:pt x="1121958" y="539717"/>
                </a:lnTo>
                <a:lnTo>
                  <a:pt x="1170863" y="549482"/>
                </a:lnTo>
                <a:lnTo>
                  <a:pt x="1177137" y="550692"/>
                </a:lnTo>
              </a:path>
              <a:path w="7996555" h="779779">
                <a:moveTo>
                  <a:pt x="6819223" y="550692"/>
                </a:moveTo>
                <a:lnTo>
                  <a:pt x="6874402" y="539717"/>
                </a:lnTo>
                <a:lnTo>
                  <a:pt x="6922439" y="529787"/>
                </a:lnTo>
                <a:lnTo>
                  <a:pt x="6969597" y="519694"/>
                </a:lnTo>
                <a:lnTo>
                  <a:pt x="7015863" y="509440"/>
                </a:lnTo>
                <a:lnTo>
                  <a:pt x="7057460" y="499892"/>
                </a:lnTo>
              </a:path>
              <a:path w="7996555" h="779779">
                <a:moveTo>
                  <a:pt x="608438" y="410992"/>
                </a:moveTo>
                <a:lnTo>
                  <a:pt x="682619" y="433360"/>
                </a:lnTo>
                <a:lnTo>
                  <a:pt x="722304" y="444673"/>
                </a:lnTo>
                <a:lnTo>
                  <a:pt x="762966" y="455842"/>
                </a:lnTo>
                <a:lnTo>
                  <a:pt x="804592" y="466864"/>
                </a:lnTo>
                <a:lnTo>
                  <a:pt x="847170" y="477737"/>
                </a:lnTo>
                <a:lnTo>
                  <a:pt x="890689" y="488459"/>
                </a:lnTo>
                <a:lnTo>
                  <a:pt x="935135" y="499028"/>
                </a:lnTo>
                <a:lnTo>
                  <a:pt x="938900" y="499892"/>
                </a:lnTo>
              </a:path>
              <a:path w="7996555" h="779779">
                <a:moveTo>
                  <a:pt x="7057460" y="499892"/>
                </a:moveTo>
                <a:lnTo>
                  <a:pt x="7105671" y="488459"/>
                </a:lnTo>
                <a:lnTo>
                  <a:pt x="7149189" y="477737"/>
                </a:lnTo>
                <a:lnTo>
                  <a:pt x="7191768" y="466864"/>
                </a:lnTo>
                <a:lnTo>
                  <a:pt x="7233394" y="455842"/>
                </a:lnTo>
                <a:lnTo>
                  <a:pt x="7274056" y="444673"/>
                </a:lnTo>
                <a:lnTo>
                  <a:pt x="7313741" y="433360"/>
                </a:lnTo>
                <a:lnTo>
                  <a:pt x="7352439" y="421905"/>
                </a:lnTo>
                <a:lnTo>
                  <a:pt x="7387922" y="410992"/>
                </a:lnTo>
              </a:path>
              <a:path w="7996555" h="779779">
                <a:moveTo>
                  <a:pt x="0" y="0"/>
                </a:moveTo>
                <a:lnTo>
                  <a:pt x="5937" y="38692"/>
                </a:lnTo>
                <a:lnTo>
                  <a:pt x="24281" y="82077"/>
                </a:lnTo>
                <a:lnTo>
                  <a:pt x="54455" y="124763"/>
                </a:lnTo>
                <a:lnTo>
                  <a:pt x="80983" y="152799"/>
                </a:lnTo>
                <a:lnTo>
                  <a:pt x="112528" y="180477"/>
                </a:lnTo>
                <a:lnTo>
                  <a:pt x="148985" y="207787"/>
                </a:lnTo>
                <a:lnTo>
                  <a:pt x="190280" y="234681"/>
                </a:lnTo>
                <a:lnTo>
                  <a:pt x="236294" y="261169"/>
                </a:lnTo>
                <a:lnTo>
                  <a:pt x="286938" y="287223"/>
                </a:lnTo>
                <a:lnTo>
                  <a:pt x="342115" y="312823"/>
                </a:lnTo>
                <a:lnTo>
                  <a:pt x="401729" y="337951"/>
                </a:lnTo>
                <a:lnTo>
                  <a:pt x="465683" y="362588"/>
                </a:lnTo>
                <a:lnTo>
                  <a:pt x="533880" y="386714"/>
                </a:lnTo>
                <a:lnTo>
                  <a:pt x="606225" y="410311"/>
                </a:lnTo>
                <a:lnTo>
                  <a:pt x="608438" y="410992"/>
                </a:lnTo>
              </a:path>
              <a:path w="7996555" h="779779">
                <a:moveTo>
                  <a:pt x="7387922" y="410992"/>
                </a:moveTo>
                <a:lnTo>
                  <a:pt x="7426820" y="398580"/>
                </a:lnTo>
                <a:lnTo>
                  <a:pt x="7497102" y="374716"/>
                </a:lnTo>
                <a:lnTo>
                  <a:pt x="7563190" y="350332"/>
                </a:lnTo>
                <a:lnTo>
                  <a:pt x="7624986" y="325447"/>
                </a:lnTo>
                <a:lnTo>
                  <a:pt x="7682394" y="300081"/>
                </a:lnTo>
                <a:lnTo>
                  <a:pt x="7735317" y="274251"/>
                </a:lnTo>
                <a:lnTo>
                  <a:pt x="7783658" y="247978"/>
                </a:lnTo>
                <a:lnTo>
                  <a:pt x="7827321" y="221280"/>
                </a:lnTo>
                <a:lnTo>
                  <a:pt x="7866209" y="194175"/>
                </a:lnTo>
                <a:lnTo>
                  <a:pt x="7900225" y="166684"/>
                </a:lnTo>
                <a:lnTo>
                  <a:pt x="7929274" y="138825"/>
                </a:lnTo>
                <a:lnTo>
                  <a:pt x="7963319" y="96387"/>
                </a:lnTo>
                <a:lnTo>
                  <a:pt x="7985643" y="53228"/>
                </a:lnTo>
                <a:lnTo>
                  <a:pt x="7995919" y="9411"/>
                </a:lnTo>
                <a:lnTo>
                  <a:pt x="799636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61379" y="7404557"/>
            <a:ext cx="7996555" cy="779780"/>
          </a:xfrm>
          <a:custGeom>
            <a:avLst/>
            <a:gdLst/>
            <a:ahLst/>
            <a:cxnLst/>
            <a:rect l="l" t="t" r="r" b="b"/>
            <a:pathLst>
              <a:path w="7996555" h="779779">
                <a:moveTo>
                  <a:pt x="3278429" y="766592"/>
                </a:moveTo>
                <a:lnTo>
                  <a:pt x="3335230" y="768556"/>
                </a:lnTo>
                <a:lnTo>
                  <a:pt x="3407321" y="770784"/>
                </a:lnTo>
                <a:lnTo>
                  <a:pt x="3479833" y="772759"/>
                </a:lnTo>
                <a:lnTo>
                  <a:pt x="3552754" y="774477"/>
                </a:lnTo>
                <a:lnTo>
                  <a:pt x="3626071" y="775939"/>
                </a:lnTo>
                <a:lnTo>
                  <a:pt x="3699772" y="777139"/>
                </a:lnTo>
                <a:lnTo>
                  <a:pt x="3773846" y="778077"/>
                </a:lnTo>
                <a:lnTo>
                  <a:pt x="3848280" y="778750"/>
                </a:lnTo>
                <a:lnTo>
                  <a:pt x="3923062" y="779156"/>
                </a:lnTo>
                <a:lnTo>
                  <a:pt x="3998180" y="779292"/>
                </a:lnTo>
                <a:lnTo>
                  <a:pt x="4073298" y="779156"/>
                </a:lnTo>
                <a:lnTo>
                  <a:pt x="4148080" y="778750"/>
                </a:lnTo>
                <a:lnTo>
                  <a:pt x="4222514" y="778077"/>
                </a:lnTo>
                <a:lnTo>
                  <a:pt x="4296587" y="777139"/>
                </a:lnTo>
                <a:lnTo>
                  <a:pt x="4370289" y="775939"/>
                </a:lnTo>
                <a:lnTo>
                  <a:pt x="4443606" y="774477"/>
                </a:lnTo>
                <a:lnTo>
                  <a:pt x="4516527" y="772759"/>
                </a:lnTo>
                <a:lnTo>
                  <a:pt x="4589039" y="770784"/>
                </a:lnTo>
                <a:lnTo>
                  <a:pt x="4661130" y="768556"/>
                </a:lnTo>
                <a:lnTo>
                  <a:pt x="4717931" y="766592"/>
                </a:lnTo>
              </a:path>
              <a:path w="7996555" h="779779">
                <a:moveTo>
                  <a:pt x="2985325" y="753892"/>
                </a:moveTo>
                <a:lnTo>
                  <a:pt x="3051311" y="757161"/>
                </a:lnTo>
                <a:lnTo>
                  <a:pt x="3121599" y="760377"/>
                </a:lnTo>
                <a:lnTo>
                  <a:pt x="3192357" y="763351"/>
                </a:lnTo>
                <a:lnTo>
                  <a:pt x="3263571" y="766078"/>
                </a:lnTo>
                <a:lnTo>
                  <a:pt x="3278429" y="766592"/>
                </a:lnTo>
              </a:path>
              <a:path w="7996555" h="779779">
                <a:moveTo>
                  <a:pt x="4717931" y="766592"/>
                </a:moveTo>
                <a:lnTo>
                  <a:pt x="4732789" y="766078"/>
                </a:lnTo>
                <a:lnTo>
                  <a:pt x="4804003" y="763351"/>
                </a:lnTo>
                <a:lnTo>
                  <a:pt x="4874760" y="760377"/>
                </a:lnTo>
                <a:lnTo>
                  <a:pt x="4945049" y="757161"/>
                </a:lnTo>
                <a:lnTo>
                  <a:pt x="5011035" y="753892"/>
                </a:lnTo>
              </a:path>
              <a:path w="7996555" h="779779">
                <a:moveTo>
                  <a:pt x="2764131" y="741192"/>
                </a:moveTo>
                <a:lnTo>
                  <a:pt x="2775088" y="741903"/>
                </a:lnTo>
                <a:lnTo>
                  <a:pt x="2843380" y="746071"/>
                </a:lnTo>
                <a:lnTo>
                  <a:pt x="2912190" y="750005"/>
                </a:lnTo>
                <a:lnTo>
                  <a:pt x="2981504" y="753702"/>
                </a:lnTo>
                <a:lnTo>
                  <a:pt x="2985325" y="753892"/>
                </a:lnTo>
              </a:path>
              <a:path w="7996555" h="779779">
                <a:moveTo>
                  <a:pt x="5011035" y="753892"/>
                </a:moveTo>
                <a:lnTo>
                  <a:pt x="5014856" y="753702"/>
                </a:lnTo>
                <a:lnTo>
                  <a:pt x="5084170" y="750005"/>
                </a:lnTo>
                <a:lnTo>
                  <a:pt x="5152979" y="746071"/>
                </a:lnTo>
                <a:lnTo>
                  <a:pt x="5221271" y="741903"/>
                </a:lnTo>
                <a:lnTo>
                  <a:pt x="5232229" y="741192"/>
                </a:lnTo>
              </a:path>
              <a:path w="7996555" h="779779">
                <a:moveTo>
                  <a:pt x="2579951" y="728492"/>
                </a:moveTo>
                <a:lnTo>
                  <a:pt x="2640105" y="732874"/>
                </a:lnTo>
                <a:lnTo>
                  <a:pt x="2707326" y="737503"/>
                </a:lnTo>
                <a:lnTo>
                  <a:pt x="2764131" y="741192"/>
                </a:lnTo>
              </a:path>
              <a:path w="7996555" h="779779">
                <a:moveTo>
                  <a:pt x="5232229" y="741192"/>
                </a:moveTo>
                <a:lnTo>
                  <a:pt x="5289034" y="737503"/>
                </a:lnTo>
                <a:lnTo>
                  <a:pt x="5356255" y="732874"/>
                </a:lnTo>
                <a:lnTo>
                  <a:pt x="5416408" y="728492"/>
                </a:lnTo>
              </a:path>
              <a:path w="7996555" h="779779">
                <a:moveTo>
                  <a:pt x="2420177" y="715792"/>
                </a:moveTo>
                <a:lnTo>
                  <a:pt x="2441810" y="717632"/>
                </a:lnTo>
                <a:lnTo>
                  <a:pt x="2507335" y="722936"/>
                </a:lnTo>
                <a:lnTo>
                  <a:pt x="2573437" y="728017"/>
                </a:lnTo>
                <a:lnTo>
                  <a:pt x="2579951" y="728492"/>
                </a:lnTo>
              </a:path>
              <a:path w="7996555" h="779779">
                <a:moveTo>
                  <a:pt x="5416408" y="728492"/>
                </a:moveTo>
                <a:lnTo>
                  <a:pt x="5422923" y="728017"/>
                </a:lnTo>
                <a:lnTo>
                  <a:pt x="5489025" y="722936"/>
                </a:lnTo>
                <a:lnTo>
                  <a:pt x="5554550" y="717632"/>
                </a:lnTo>
                <a:lnTo>
                  <a:pt x="5576183" y="715792"/>
                </a:lnTo>
              </a:path>
              <a:path w="7996555" h="779779">
                <a:moveTo>
                  <a:pt x="2277510" y="703092"/>
                </a:moveTo>
                <a:lnTo>
                  <a:pt x="2312543" y="706367"/>
                </a:lnTo>
                <a:lnTo>
                  <a:pt x="2376876" y="712108"/>
                </a:lnTo>
                <a:lnTo>
                  <a:pt x="2420177" y="715792"/>
                </a:lnTo>
              </a:path>
              <a:path w="7996555" h="779779">
                <a:moveTo>
                  <a:pt x="5576183" y="715792"/>
                </a:moveTo>
                <a:lnTo>
                  <a:pt x="5619484" y="712108"/>
                </a:lnTo>
                <a:lnTo>
                  <a:pt x="5683817" y="706367"/>
                </a:lnTo>
                <a:lnTo>
                  <a:pt x="5718850" y="703092"/>
                </a:lnTo>
              </a:path>
              <a:path w="7996555" h="779779">
                <a:moveTo>
                  <a:pt x="2148056" y="690392"/>
                </a:moveTo>
                <a:lnTo>
                  <a:pt x="2185730" y="694240"/>
                </a:lnTo>
                <a:lnTo>
                  <a:pt x="2248823" y="700410"/>
                </a:lnTo>
                <a:lnTo>
                  <a:pt x="2277510" y="703092"/>
                </a:lnTo>
              </a:path>
              <a:path w="7996555" h="779779">
                <a:moveTo>
                  <a:pt x="5718850" y="703092"/>
                </a:moveTo>
                <a:lnTo>
                  <a:pt x="5747536" y="700410"/>
                </a:lnTo>
                <a:lnTo>
                  <a:pt x="5810630" y="694240"/>
                </a:lnTo>
                <a:lnTo>
                  <a:pt x="5848304" y="690392"/>
                </a:lnTo>
              </a:path>
              <a:path w="7996555" h="779779">
                <a:moveTo>
                  <a:pt x="2029252" y="677692"/>
                </a:moveTo>
                <a:lnTo>
                  <a:pt x="2061470" y="681272"/>
                </a:lnTo>
                <a:lnTo>
                  <a:pt x="2123275" y="687860"/>
                </a:lnTo>
                <a:lnTo>
                  <a:pt x="2148056" y="690392"/>
                </a:lnTo>
              </a:path>
              <a:path w="7996555" h="779779">
                <a:moveTo>
                  <a:pt x="5848304" y="690392"/>
                </a:moveTo>
                <a:lnTo>
                  <a:pt x="5873085" y="687860"/>
                </a:lnTo>
                <a:lnTo>
                  <a:pt x="5934890" y="681272"/>
                </a:lnTo>
                <a:lnTo>
                  <a:pt x="5967108" y="677692"/>
                </a:lnTo>
              </a:path>
              <a:path w="7996555" h="779779">
                <a:moveTo>
                  <a:pt x="1919194" y="664992"/>
                </a:moveTo>
                <a:lnTo>
                  <a:pt x="1939859" y="667480"/>
                </a:lnTo>
                <a:lnTo>
                  <a:pt x="2000327" y="674477"/>
                </a:lnTo>
                <a:lnTo>
                  <a:pt x="2029252" y="677692"/>
                </a:lnTo>
              </a:path>
              <a:path w="7996555" h="779779">
                <a:moveTo>
                  <a:pt x="5967108" y="677692"/>
                </a:moveTo>
                <a:lnTo>
                  <a:pt x="5996033" y="674477"/>
                </a:lnTo>
                <a:lnTo>
                  <a:pt x="6056501" y="667480"/>
                </a:lnTo>
                <a:lnTo>
                  <a:pt x="6077166" y="664992"/>
                </a:lnTo>
              </a:path>
              <a:path w="7996555" h="779779">
                <a:moveTo>
                  <a:pt x="1720433" y="639592"/>
                </a:moveTo>
                <a:lnTo>
                  <a:pt x="1762619" y="645290"/>
                </a:lnTo>
                <a:lnTo>
                  <a:pt x="1820993" y="652884"/>
                </a:lnTo>
                <a:lnTo>
                  <a:pt x="1880076" y="660281"/>
                </a:lnTo>
                <a:lnTo>
                  <a:pt x="1919194" y="664992"/>
                </a:lnTo>
              </a:path>
              <a:path w="7996555" h="779779">
                <a:moveTo>
                  <a:pt x="6077166" y="664992"/>
                </a:moveTo>
                <a:lnTo>
                  <a:pt x="6116283" y="660281"/>
                </a:lnTo>
                <a:lnTo>
                  <a:pt x="6175367" y="652884"/>
                </a:lnTo>
                <a:lnTo>
                  <a:pt x="6233740" y="645290"/>
                </a:lnTo>
                <a:lnTo>
                  <a:pt x="6275927" y="639592"/>
                </a:lnTo>
              </a:path>
              <a:path w="7996555" h="779779">
                <a:moveTo>
                  <a:pt x="1544377" y="614192"/>
                </a:moveTo>
                <a:lnTo>
                  <a:pt x="1591884" y="621355"/>
                </a:lnTo>
                <a:lnTo>
                  <a:pt x="1648053" y="629523"/>
                </a:lnTo>
                <a:lnTo>
                  <a:pt x="1704969" y="637503"/>
                </a:lnTo>
                <a:lnTo>
                  <a:pt x="1720433" y="639592"/>
                </a:lnTo>
              </a:path>
              <a:path w="7996555" h="779779">
                <a:moveTo>
                  <a:pt x="6275927" y="639592"/>
                </a:moveTo>
                <a:lnTo>
                  <a:pt x="6291391" y="637503"/>
                </a:lnTo>
                <a:lnTo>
                  <a:pt x="6348307" y="629523"/>
                </a:lnTo>
                <a:lnTo>
                  <a:pt x="6404476" y="621355"/>
                </a:lnTo>
                <a:lnTo>
                  <a:pt x="6451983" y="614192"/>
                </a:lnTo>
              </a:path>
              <a:path w="7996555" h="779779">
                <a:moveTo>
                  <a:pt x="1386568" y="588792"/>
                </a:moveTo>
                <a:lnTo>
                  <a:pt x="1427977" y="595738"/>
                </a:lnTo>
                <a:lnTo>
                  <a:pt x="1481834" y="604460"/>
                </a:lnTo>
                <a:lnTo>
                  <a:pt x="1536473" y="613000"/>
                </a:lnTo>
                <a:lnTo>
                  <a:pt x="1544377" y="614192"/>
                </a:lnTo>
              </a:path>
              <a:path w="7996555" h="779779">
                <a:moveTo>
                  <a:pt x="6451983" y="614192"/>
                </a:moveTo>
                <a:lnTo>
                  <a:pt x="6459887" y="613000"/>
                </a:lnTo>
                <a:lnTo>
                  <a:pt x="6514526" y="604460"/>
                </a:lnTo>
                <a:lnTo>
                  <a:pt x="6568383" y="595738"/>
                </a:lnTo>
                <a:lnTo>
                  <a:pt x="6609792" y="588792"/>
                </a:lnTo>
              </a:path>
              <a:path w="7996555" h="779779">
                <a:moveTo>
                  <a:pt x="1177140" y="550692"/>
                </a:moveTo>
                <a:lnTo>
                  <a:pt x="1220623" y="559078"/>
                </a:lnTo>
                <a:lnTo>
                  <a:pt x="1271227" y="568504"/>
                </a:lnTo>
                <a:lnTo>
                  <a:pt x="1322662" y="577758"/>
                </a:lnTo>
                <a:lnTo>
                  <a:pt x="1374916" y="586837"/>
                </a:lnTo>
                <a:lnTo>
                  <a:pt x="1386568" y="588792"/>
                </a:lnTo>
              </a:path>
              <a:path w="7996555" h="779779">
                <a:moveTo>
                  <a:pt x="6609792" y="588792"/>
                </a:moveTo>
                <a:lnTo>
                  <a:pt x="6621444" y="586837"/>
                </a:lnTo>
                <a:lnTo>
                  <a:pt x="6673698" y="577758"/>
                </a:lnTo>
                <a:lnTo>
                  <a:pt x="6725133" y="568504"/>
                </a:lnTo>
                <a:lnTo>
                  <a:pt x="6775737" y="559078"/>
                </a:lnTo>
                <a:lnTo>
                  <a:pt x="6819220" y="550692"/>
                </a:lnTo>
              </a:path>
              <a:path w="7996555" h="779779">
                <a:moveTo>
                  <a:pt x="938903" y="499892"/>
                </a:moveTo>
                <a:lnTo>
                  <a:pt x="980497" y="509439"/>
                </a:lnTo>
                <a:lnTo>
                  <a:pt x="1026763" y="519693"/>
                </a:lnTo>
                <a:lnTo>
                  <a:pt x="1073921" y="529786"/>
                </a:lnTo>
                <a:lnTo>
                  <a:pt x="1121958" y="539716"/>
                </a:lnTo>
                <a:lnTo>
                  <a:pt x="1170863" y="549481"/>
                </a:lnTo>
                <a:lnTo>
                  <a:pt x="1177140" y="550692"/>
                </a:lnTo>
              </a:path>
              <a:path w="7996555" h="779779">
                <a:moveTo>
                  <a:pt x="6819220" y="550692"/>
                </a:moveTo>
                <a:lnTo>
                  <a:pt x="6874402" y="539716"/>
                </a:lnTo>
                <a:lnTo>
                  <a:pt x="6922439" y="529786"/>
                </a:lnTo>
                <a:lnTo>
                  <a:pt x="6969597" y="519693"/>
                </a:lnTo>
                <a:lnTo>
                  <a:pt x="7015863" y="509439"/>
                </a:lnTo>
                <a:lnTo>
                  <a:pt x="7057457" y="499892"/>
                </a:lnTo>
              </a:path>
              <a:path w="7996555" h="779779">
                <a:moveTo>
                  <a:pt x="608440" y="410992"/>
                </a:moveTo>
                <a:lnTo>
                  <a:pt x="682619" y="433359"/>
                </a:lnTo>
                <a:lnTo>
                  <a:pt x="722304" y="444672"/>
                </a:lnTo>
                <a:lnTo>
                  <a:pt x="762966" y="455841"/>
                </a:lnTo>
                <a:lnTo>
                  <a:pt x="804592" y="466863"/>
                </a:lnTo>
                <a:lnTo>
                  <a:pt x="847170" y="477736"/>
                </a:lnTo>
                <a:lnTo>
                  <a:pt x="890689" y="488458"/>
                </a:lnTo>
                <a:lnTo>
                  <a:pt x="935135" y="499027"/>
                </a:lnTo>
                <a:lnTo>
                  <a:pt x="938903" y="499892"/>
                </a:lnTo>
              </a:path>
              <a:path w="7996555" h="779779">
                <a:moveTo>
                  <a:pt x="7057457" y="499892"/>
                </a:moveTo>
                <a:lnTo>
                  <a:pt x="7105671" y="488458"/>
                </a:lnTo>
                <a:lnTo>
                  <a:pt x="7149189" y="477736"/>
                </a:lnTo>
                <a:lnTo>
                  <a:pt x="7191768" y="466863"/>
                </a:lnTo>
                <a:lnTo>
                  <a:pt x="7233394" y="455841"/>
                </a:lnTo>
                <a:lnTo>
                  <a:pt x="7274056" y="444672"/>
                </a:lnTo>
                <a:lnTo>
                  <a:pt x="7313741" y="433359"/>
                </a:lnTo>
                <a:lnTo>
                  <a:pt x="7352439" y="421904"/>
                </a:lnTo>
                <a:lnTo>
                  <a:pt x="7387920" y="410992"/>
                </a:lnTo>
              </a:path>
              <a:path w="7996555" h="779779">
                <a:moveTo>
                  <a:pt x="0" y="0"/>
                </a:moveTo>
                <a:lnTo>
                  <a:pt x="5937" y="38691"/>
                </a:lnTo>
                <a:lnTo>
                  <a:pt x="24281" y="82076"/>
                </a:lnTo>
                <a:lnTo>
                  <a:pt x="54455" y="124762"/>
                </a:lnTo>
                <a:lnTo>
                  <a:pt x="80983" y="152798"/>
                </a:lnTo>
                <a:lnTo>
                  <a:pt x="112528" y="180476"/>
                </a:lnTo>
                <a:lnTo>
                  <a:pt x="148985" y="207787"/>
                </a:lnTo>
                <a:lnTo>
                  <a:pt x="190280" y="234680"/>
                </a:lnTo>
                <a:lnTo>
                  <a:pt x="236294" y="261168"/>
                </a:lnTo>
                <a:lnTo>
                  <a:pt x="286938" y="287222"/>
                </a:lnTo>
                <a:lnTo>
                  <a:pt x="342115" y="312822"/>
                </a:lnTo>
                <a:lnTo>
                  <a:pt x="401729" y="337950"/>
                </a:lnTo>
                <a:lnTo>
                  <a:pt x="465683" y="362587"/>
                </a:lnTo>
                <a:lnTo>
                  <a:pt x="533880" y="386713"/>
                </a:lnTo>
                <a:lnTo>
                  <a:pt x="606224" y="410310"/>
                </a:lnTo>
                <a:lnTo>
                  <a:pt x="608440" y="410992"/>
                </a:lnTo>
              </a:path>
              <a:path w="7996555" h="779779">
                <a:moveTo>
                  <a:pt x="7387920" y="410992"/>
                </a:moveTo>
                <a:lnTo>
                  <a:pt x="7426820" y="398579"/>
                </a:lnTo>
                <a:lnTo>
                  <a:pt x="7497102" y="374715"/>
                </a:lnTo>
                <a:lnTo>
                  <a:pt x="7563190" y="350331"/>
                </a:lnTo>
                <a:lnTo>
                  <a:pt x="7624986" y="325446"/>
                </a:lnTo>
                <a:lnTo>
                  <a:pt x="7682394" y="300080"/>
                </a:lnTo>
                <a:lnTo>
                  <a:pt x="7735317" y="274250"/>
                </a:lnTo>
                <a:lnTo>
                  <a:pt x="7783658" y="247977"/>
                </a:lnTo>
                <a:lnTo>
                  <a:pt x="7827321" y="221279"/>
                </a:lnTo>
                <a:lnTo>
                  <a:pt x="7866209" y="194174"/>
                </a:lnTo>
                <a:lnTo>
                  <a:pt x="7900225" y="166683"/>
                </a:lnTo>
                <a:lnTo>
                  <a:pt x="7929274" y="138824"/>
                </a:lnTo>
                <a:lnTo>
                  <a:pt x="7963319" y="96386"/>
                </a:lnTo>
                <a:lnTo>
                  <a:pt x="7985643" y="53227"/>
                </a:lnTo>
                <a:lnTo>
                  <a:pt x="7995919" y="9410"/>
                </a:lnTo>
                <a:lnTo>
                  <a:pt x="7996360" y="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61379" y="9215031"/>
            <a:ext cx="7996555" cy="779780"/>
          </a:xfrm>
          <a:custGeom>
            <a:avLst/>
            <a:gdLst/>
            <a:ahLst/>
            <a:cxnLst/>
            <a:rect l="l" t="t" r="r" b="b"/>
            <a:pathLst>
              <a:path w="7996555" h="779779">
                <a:moveTo>
                  <a:pt x="3278421" y="766591"/>
                </a:moveTo>
                <a:lnTo>
                  <a:pt x="3335230" y="768556"/>
                </a:lnTo>
                <a:lnTo>
                  <a:pt x="3407321" y="770784"/>
                </a:lnTo>
                <a:lnTo>
                  <a:pt x="3479833" y="772759"/>
                </a:lnTo>
                <a:lnTo>
                  <a:pt x="3552754" y="774478"/>
                </a:lnTo>
                <a:lnTo>
                  <a:pt x="3626071" y="775939"/>
                </a:lnTo>
                <a:lnTo>
                  <a:pt x="3699772" y="777139"/>
                </a:lnTo>
                <a:lnTo>
                  <a:pt x="3773846" y="778077"/>
                </a:lnTo>
                <a:lnTo>
                  <a:pt x="3848280" y="778750"/>
                </a:lnTo>
                <a:lnTo>
                  <a:pt x="3923062" y="779156"/>
                </a:lnTo>
                <a:lnTo>
                  <a:pt x="3998180" y="779291"/>
                </a:lnTo>
                <a:lnTo>
                  <a:pt x="4073298" y="779156"/>
                </a:lnTo>
                <a:lnTo>
                  <a:pt x="4148080" y="778750"/>
                </a:lnTo>
                <a:lnTo>
                  <a:pt x="4222514" y="778077"/>
                </a:lnTo>
                <a:lnTo>
                  <a:pt x="4296587" y="777139"/>
                </a:lnTo>
                <a:lnTo>
                  <a:pt x="4370289" y="775939"/>
                </a:lnTo>
                <a:lnTo>
                  <a:pt x="4443606" y="774478"/>
                </a:lnTo>
                <a:lnTo>
                  <a:pt x="4516527" y="772759"/>
                </a:lnTo>
                <a:lnTo>
                  <a:pt x="4589039" y="770784"/>
                </a:lnTo>
                <a:lnTo>
                  <a:pt x="4661130" y="768556"/>
                </a:lnTo>
                <a:lnTo>
                  <a:pt x="4717939" y="766591"/>
                </a:lnTo>
              </a:path>
              <a:path w="7996555" h="779779">
                <a:moveTo>
                  <a:pt x="2985319" y="753891"/>
                </a:moveTo>
                <a:lnTo>
                  <a:pt x="3051311" y="757161"/>
                </a:lnTo>
                <a:lnTo>
                  <a:pt x="3121599" y="760378"/>
                </a:lnTo>
                <a:lnTo>
                  <a:pt x="3192357" y="763351"/>
                </a:lnTo>
                <a:lnTo>
                  <a:pt x="3263571" y="766078"/>
                </a:lnTo>
                <a:lnTo>
                  <a:pt x="3278421" y="766591"/>
                </a:lnTo>
              </a:path>
              <a:path w="7996555" h="779779">
                <a:moveTo>
                  <a:pt x="4717939" y="766591"/>
                </a:moveTo>
                <a:lnTo>
                  <a:pt x="4732789" y="766078"/>
                </a:lnTo>
                <a:lnTo>
                  <a:pt x="4804003" y="763351"/>
                </a:lnTo>
                <a:lnTo>
                  <a:pt x="4874760" y="760378"/>
                </a:lnTo>
                <a:lnTo>
                  <a:pt x="4945049" y="757161"/>
                </a:lnTo>
                <a:lnTo>
                  <a:pt x="5011041" y="753891"/>
                </a:lnTo>
              </a:path>
              <a:path w="7996555" h="779779">
                <a:moveTo>
                  <a:pt x="2764126" y="741191"/>
                </a:moveTo>
                <a:lnTo>
                  <a:pt x="2775088" y="741903"/>
                </a:lnTo>
                <a:lnTo>
                  <a:pt x="2843380" y="746071"/>
                </a:lnTo>
                <a:lnTo>
                  <a:pt x="2912190" y="750005"/>
                </a:lnTo>
                <a:lnTo>
                  <a:pt x="2981504" y="753702"/>
                </a:lnTo>
                <a:lnTo>
                  <a:pt x="2985319" y="753891"/>
                </a:lnTo>
              </a:path>
              <a:path w="7996555" h="779779">
                <a:moveTo>
                  <a:pt x="5011041" y="753891"/>
                </a:moveTo>
                <a:lnTo>
                  <a:pt x="5014856" y="753702"/>
                </a:lnTo>
                <a:lnTo>
                  <a:pt x="5084170" y="750005"/>
                </a:lnTo>
                <a:lnTo>
                  <a:pt x="5152979" y="746071"/>
                </a:lnTo>
                <a:lnTo>
                  <a:pt x="5221271" y="741903"/>
                </a:lnTo>
                <a:lnTo>
                  <a:pt x="5232233" y="741191"/>
                </a:lnTo>
              </a:path>
              <a:path w="7996555" h="779779">
                <a:moveTo>
                  <a:pt x="2579948" y="728491"/>
                </a:moveTo>
                <a:lnTo>
                  <a:pt x="2640105" y="732874"/>
                </a:lnTo>
                <a:lnTo>
                  <a:pt x="2707326" y="737503"/>
                </a:lnTo>
                <a:lnTo>
                  <a:pt x="2764126" y="741191"/>
                </a:lnTo>
              </a:path>
              <a:path w="7996555" h="779779">
                <a:moveTo>
                  <a:pt x="5232233" y="741191"/>
                </a:moveTo>
                <a:lnTo>
                  <a:pt x="5289034" y="737503"/>
                </a:lnTo>
                <a:lnTo>
                  <a:pt x="5356255" y="732874"/>
                </a:lnTo>
                <a:lnTo>
                  <a:pt x="5416412" y="728491"/>
                </a:lnTo>
              </a:path>
              <a:path w="7996555" h="779779">
                <a:moveTo>
                  <a:pt x="2420174" y="715791"/>
                </a:moveTo>
                <a:lnTo>
                  <a:pt x="2441810" y="717632"/>
                </a:lnTo>
                <a:lnTo>
                  <a:pt x="2507335" y="722936"/>
                </a:lnTo>
                <a:lnTo>
                  <a:pt x="2573437" y="728017"/>
                </a:lnTo>
                <a:lnTo>
                  <a:pt x="2579948" y="728491"/>
                </a:lnTo>
              </a:path>
              <a:path w="7996555" h="779779">
                <a:moveTo>
                  <a:pt x="5416412" y="728491"/>
                </a:moveTo>
                <a:lnTo>
                  <a:pt x="5422923" y="728017"/>
                </a:lnTo>
                <a:lnTo>
                  <a:pt x="5489025" y="722936"/>
                </a:lnTo>
                <a:lnTo>
                  <a:pt x="5554550" y="717632"/>
                </a:lnTo>
                <a:lnTo>
                  <a:pt x="5576186" y="715791"/>
                </a:lnTo>
              </a:path>
              <a:path w="7996555" h="779779">
                <a:moveTo>
                  <a:pt x="2277507" y="703091"/>
                </a:moveTo>
                <a:lnTo>
                  <a:pt x="2312543" y="706367"/>
                </a:lnTo>
                <a:lnTo>
                  <a:pt x="2376876" y="712108"/>
                </a:lnTo>
                <a:lnTo>
                  <a:pt x="2420174" y="715791"/>
                </a:lnTo>
              </a:path>
              <a:path w="7996555" h="779779">
                <a:moveTo>
                  <a:pt x="5576186" y="715791"/>
                </a:moveTo>
                <a:lnTo>
                  <a:pt x="5619484" y="712108"/>
                </a:lnTo>
                <a:lnTo>
                  <a:pt x="5683817" y="706367"/>
                </a:lnTo>
                <a:lnTo>
                  <a:pt x="5718853" y="703091"/>
                </a:lnTo>
              </a:path>
              <a:path w="7996555" h="779779">
                <a:moveTo>
                  <a:pt x="2148054" y="690391"/>
                </a:moveTo>
                <a:lnTo>
                  <a:pt x="2185730" y="694240"/>
                </a:lnTo>
                <a:lnTo>
                  <a:pt x="2248823" y="700410"/>
                </a:lnTo>
                <a:lnTo>
                  <a:pt x="2277507" y="703091"/>
                </a:lnTo>
              </a:path>
              <a:path w="7996555" h="779779">
                <a:moveTo>
                  <a:pt x="5718853" y="703091"/>
                </a:moveTo>
                <a:lnTo>
                  <a:pt x="5747536" y="700410"/>
                </a:lnTo>
                <a:lnTo>
                  <a:pt x="5810630" y="694240"/>
                </a:lnTo>
                <a:lnTo>
                  <a:pt x="5848306" y="690391"/>
                </a:lnTo>
              </a:path>
              <a:path w="7996555" h="779779">
                <a:moveTo>
                  <a:pt x="2029249" y="677691"/>
                </a:moveTo>
                <a:lnTo>
                  <a:pt x="2061470" y="681272"/>
                </a:lnTo>
                <a:lnTo>
                  <a:pt x="2123275" y="687860"/>
                </a:lnTo>
                <a:lnTo>
                  <a:pt x="2148054" y="690391"/>
                </a:lnTo>
              </a:path>
              <a:path w="7996555" h="779779">
                <a:moveTo>
                  <a:pt x="5848306" y="690391"/>
                </a:moveTo>
                <a:lnTo>
                  <a:pt x="5873085" y="687860"/>
                </a:lnTo>
                <a:lnTo>
                  <a:pt x="5934890" y="681272"/>
                </a:lnTo>
                <a:lnTo>
                  <a:pt x="5967110" y="677691"/>
                </a:lnTo>
              </a:path>
              <a:path w="7996555" h="779779">
                <a:moveTo>
                  <a:pt x="1919192" y="664991"/>
                </a:moveTo>
                <a:lnTo>
                  <a:pt x="1939859" y="667480"/>
                </a:lnTo>
                <a:lnTo>
                  <a:pt x="2000327" y="674478"/>
                </a:lnTo>
                <a:lnTo>
                  <a:pt x="2029249" y="677691"/>
                </a:lnTo>
              </a:path>
              <a:path w="7996555" h="779779">
                <a:moveTo>
                  <a:pt x="5967110" y="677691"/>
                </a:moveTo>
                <a:lnTo>
                  <a:pt x="5996033" y="674478"/>
                </a:lnTo>
                <a:lnTo>
                  <a:pt x="6056501" y="667480"/>
                </a:lnTo>
                <a:lnTo>
                  <a:pt x="6077168" y="664991"/>
                </a:lnTo>
              </a:path>
              <a:path w="7996555" h="779779">
                <a:moveTo>
                  <a:pt x="1720431" y="639591"/>
                </a:moveTo>
                <a:lnTo>
                  <a:pt x="1762619" y="645290"/>
                </a:lnTo>
                <a:lnTo>
                  <a:pt x="1820993" y="652884"/>
                </a:lnTo>
                <a:lnTo>
                  <a:pt x="1880076" y="660281"/>
                </a:lnTo>
                <a:lnTo>
                  <a:pt x="1919192" y="664991"/>
                </a:lnTo>
              </a:path>
              <a:path w="7996555" h="779779">
                <a:moveTo>
                  <a:pt x="6077168" y="664991"/>
                </a:moveTo>
                <a:lnTo>
                  <a:pt x="6116283" y="660281"/>
                </a:lnTo>
                <a:lnTo>
                  <a:pt x="6175367" y="652884"/>
                </a:lnTo>
                <a:lnTo>
                  <a:pt x="6233740" y="645290"/>
                </a:lnTo>
                <a:lnTo>
                  <a:pt x="6275929" y="639591"/>
                </a:lnTo>
              </a:path>
              <a:path w="7996555" h="779779">
                <a:moveTo>
                  <a:pt x="1544375" y="614191"/>
                </a:moveTo>
                <a:lnTo>
                  <a:pt x="1591884" y="621355"/>
                </a:lnTo>
                <a:lnTo>
                  <a:pt x="1648053" y="629524"/>
                </a:lnTo>
                <a:lnTo>
                  <a:pt x="1704969" y="637503"/>
                </a:lnTo>
                <a:lnTo>
                  <a:pt x="1720431" y="639591"/>
                </a:lnTo>
              </a:path>
              <a:path w="7996555" h="779779">
                <a:moveTo>
                  <a:pt x="6275929" y="639591"/>
                </a:moveTo>
                <a:lnTo>
                  <a:pt x="6291391" y="637503"/>
                </a:lnTo>
                <a:lnTo>
                  <a:pt x="6348307" y="629524"/>
                </a:lnTo>
                <a:lnTo>
                  <a:pt x="6404476" y="621355"/>
                </a:lnTo>
                <a:lnTo>
                  <a:pt x="6451985" y="614191"/>
                </a:lnTo>
              </a:path>
              <a:path w="7996555" h="779779">
                <a:moveTo>
                  <a:pt x="1386567" y="588791"/>
                </a:moveTo>
                <a:lnTo>
                  <a:pt x="1427977" y="595738"/>
                </a:lnTo>
                <a:lnTo>
                  <a:pt x="1481834" y="604460"/>
                </a:lnTo>
                <a:lnTo>
                  <a:pt x="1536473" y="613000"/>
                </a:lnTo>
                <a:lnTo>
                  <a:pt x="1544375" y="614191"/>
                </a:lnTo>
              </a:path>
              <a:path w="7996555" h="779779">
                <a:moveTo>
                  <a:pt x="6451985" y="614191"/>
                </a:moveTo>
                <a:lnTo>
                  <a:pt x="6459887" y="613000"/>
                </a:lnTo>
                <a:lnTo>
                  <a:pt x="6514526" y="604460"/>
                </a:lnTo>
                <a:lnTo>
                  <a:pt x="6568383" y="595738"/>
                </a:lnTo>
                <a:lnTo>
                  <a:pt x="6609793" y="588791"/>
                </a:lnTo>
              </a:path>
              <a:path w="7996555" h="779779">
                <a:moveTo>
                  <a:pt x="1177139" y="550691"/>
                </a:moveTo>
                <a:lnTo>
                  <a:pt x="1220623" y="559078"/>
                </a:lnTo>
                <a:lnTo>
                  <a:pt x="1271227" y="568504"/>
                </a:lnTo>
                <a:lnTo>
                  <a:pt x="1322662" y="577758"/>
                </a:lnTo>
                <a:lnTo>
                  <a:pt x="1374916" y="586837"/>
                </a:lnTo>
                <a:lnTo>
                  <a:pt x="1386567" y="588791"/>
                </a:lnTo>
              </a:path>
              <a:path w="7996555" h="779779">
                <a:moveTo>
                  <a:pt x="6609793" y="588791"/>
                </a:moveTo>
                <a:lnTo>
                  <a:pt x="6621444" y="586837"/>
                </a:lnTo>
                <a:lnTo>
                  <a:pt x="6673698" y="577758"/>
                </a:lnTo>
                <a:lnTo>
                  <a:pt x="6725133" y="568504"/>
                </a:lnTo>
                <a:lnTo>
                  <a:pt x="6775737" y="559078"/>
                </a:lnTo>
                <a:lnTo>
                  <a:pt x="6819221" y="550691"/>
                </a:lnTo>
              </a:path>
              <a:path w="7996555" h="779779">
                <a:moveTo>
                  <a:pt x="938902" y="499891"/>
                </a:moveTo>
                <a:lnTo>
                  <a:pt x="980497" y="509439"/>
                </a:lnTo>
                <a:lnTo>
                  <a:pt x="1026763" y="519693"/>
                </a:lnTo>
                <a:lnTo>
                  <a:pt x="1073921" y="529786"/>
                </a:lnTo>
                <a:lnTo>
                  <a:pt x="1121958" y="539716"/>
                </a:lnTo>
                <a:lnTo>
                  <a:pt x="1170863" y="549481"/>
                </a:lnTo>
                <a:lnTo>
                  <a:pt x="1177139" y="550691"/>
                </a:lnTo>
              </a:path>
              <a:path w="7996555" h="779779">
                <a:moveTo>
                  <a:pt x="6819221" y="550691"/>
                </a:moveTo>
                <a:lnTo>
                  <a:pt x="6874402" y="539716"/>
                </a:lnTo>
                <a:lnTo>
                  <a:pt x="6922439" y="529786"/>
                </a:lnTo>
                <a:lnTo>
                  <a:pt x="6969597" y="519693"/>
                </a:lnTo>
                <a:lnTo>
                  <a:pt x="7015863" y="509439"/>
                </a:lnTo>
                <a:lnTo>
                  <a:pt x="7057458" y="499891"/>
                </a:lnTo>
              </a:path>
              <a:path w="7996555" h="779779">
                <a:moveTo>
                  <a:pt x="608439" y="410991"/>
                </a:moveTo>
                <a:lnTo>
                  <a:pt x="682619" y="433359"/>
                </a:lnTo>
                <a:lnTo>
                  <a:pt x="722304" y="444672"/>
                </a:lnTo>
                <a:lnTo>
                  <a:pt x="762966" y="455841"/>
                </a:lnTo>
                <a:lnTo>
                  <a:pt x="804592" y="466863"/>
                </a:lnTo>
                <a:lnTo>
                  <a:pt x="847170" y="477736"/>
                </a:lnTo>
                <a:lnTo>
                  <a:pt x="890689" y="488458"/>
                </a:lnTo>
                <a:lnTo>
                  <a:pt x="935135" y="499027"/>
                </a:lnTo>
                <a:lnTo>
                  <a:pt x="938902" y="499891"/>
                </a:lnTo>
              </a:path>
              <a:path w="7996555" h="779779">
                <a:moveTo>
                  <a:pt x="7057458" y="499891"/>
                </a:moveTo>
                <a:lnTo>
                  <a:pt x="7105671" y="488458"/>
                </a:lnTo>
                <a:lnTo>
                  <a:pt x="7149189" y="477736"/>
                </a:lnTo>
                <a:lnTo>
                  <a:pt x="7191768" y="466863"/>
                </a:lnTo>
                <a:lnTo>
                  <a:pt x="7233394" y="455841"/>
                </a:lnTo>
                <a:lnTo>
                  <a:pt x="7274056" y="444672"/>
                </a:lnTo>
                <a:lnTo>
                  <a:pt x="7313741" y="433359"/>
                </a:lnTo>
                <a:lnTo>
                  <a:pt x="7352439" y="421904"/>
                </a:lnTo>
                <a:lnTo>
                  <a:pt x="7387921" y="410991"/>
                </a:lnTo>
              </a:path>
              <a:path w="7996555" h="779779">
                <a:moveTo>
                  <a:pt x="0" y="0"/>
                </a:moveTo>
                <a:lnTo>
                  <a:pt x="5937" y="38691"/>
                </a:lnTo>
                <a:lnTo>
                  <a:pt x="24281" y="82077"/>
                </a:lnTo>
                <a:lnTo>
                  <a:pt x="54455" y="124762"/>
                </a:lnTo>
                <a:lnTo>
                  <a:pt x="80983" y="152798"/>
                </a:lnTo>
                <a:lnTo>
                  <a:pt x="112528" y="180476"/>
                </a:lnTo>
                <a:lnTo>
                  <a:pt x="148985" y="207787"/>
                </a:lnTo>
                <a:lnTo>
                  <a:pt x="190280" y="234680"/>
                </a:lnTo>
                <a:lnTo>
                  <a:pt x="236294" y="261168"/>
                </a:lnTo>
                <a:lnTo>
                  <a:pt x="286938" y="287222"/>
                </a:lnTo>
                <a:lnTo>
                  <a:pt x="342115" y="312822"/>
                </a:lnTo>
                <a:lnTo>
                  <a:pt x="401729" y="337950"/>
                </a:lnTo>
                <a:lnTo>
                  <a:pt x="465683" y="362587"/>
                </a:lnTo>
                <a:lnTo>
                  <a:pt x="533880" y="386713"/>
                </a:lnTo>
                <a:lnTo>
                  <a:pt x="606225" y="410310"/>
                </a:lnTo>
                <a:lnTo>
                  <a:pt x="608439" y="410991"/>
                </a:lnTo>
              </a:path>
              <a:path w="7996555" h="779779">
                <a:moveTo>
                  <a:pt x="7387921" y="410991"/>
                </a:moveTo>
                <a:lnTo>
                  <a:pt x="7426820" y="398579"/>
                </a:lnTo>
                <a:lnTo>
                  <a:pt x="7497102" y="374715"/>
                </a:lnTo>
                <a:lnTo>
                  <a:pt x="7563190" y="350331"/>
                </a:lnTo>
                <a:lnTo>
                  <a:pt x="7624986" y="325446"/>
                </a:lnTo>
                <a:lnTo>
                  <a:pt x="7682394" y="300080"/>
                </a:lnTo>
                <a:lnTo>
                  <a:pt x="7735317" y="274250"/>
                </a:lnTo>
                <a:lnTo>
                  <a:pt x="7783658" y="247977"/>
                </a:lnTo>
                <a:lnTo>
                  <a:pt x="7827321" y="221279"/>
                </a:lnTo>
                <a:lnTo>
                  <a:pt x="7866209" y="194174"/>
                </a:lnTo>
                <a:lnTo>
                  <a:pt x="7900225" y="166683"/>
                </a:lnTo>
                <a:lnTo>
                  <a:pt x="7929274" y="138824"/>
                </a:lnTo>
                <a:lnTo>
                  <a:pt x="7963319" y="96386"/>
                </a:lnTo>
                <a:lnTo>
                  <a:pt x="7985643" y="53227"/>
                </a:lnTo>
                <a:lnTo>
                  <a:pt x="7995919" y="9410"/>
                </a:lnTo>
                <a:lnTo>
                  <a:pt x="7996360" y="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203835" marR="184785">
              <a:lnSpc>
                <a:spcPct val="116500"/>
              </a:lnSpc>
              <a:spcBef>
                <a:spcPts val="95"/>
              </a:spcBef>
            </a:pPr>
            <a:r>
              <a:rPr dirty="0" b="1">
                <a:latin typeface="Calibri"/>
                <a:cs typeface="Calibri"/>
              </a:rPr>
              <a:t>Apoyo</a:t>
            </a:r>
            <a:r>
              <a:rPr dirty="0" spc="1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integral</a:t>
            </a:r>
            <a:r>
              <a:rPr dirty="0"/>
              <a:t>:</a:t>
            </a:r>
            <a:r>
              <a:rPr dirty="0" spc="20"/>
              <a:t> </a:t>
            </a:r>
            <a:r>
              <a:rPr dirty="0"/>
              <a:t>Proveer</a:t>
            </a:r>
            <a:r>
              <a:rPr dirty="0" spc="20"/>
              <a:t> </a:t>
            </a:r>
            <a:r>
              <a:rPr dirty="0"/>
              <a:t>una</a:t>
            </a:r>
            <a:r>
              <a:rPr dirty="0" spc="20"/>
              <a:t> </a:t>
            </a:r>
            <a:r>
              <a:rPr dirty="0"/>
              <a:t>herramienta</a:t>
            </a:r>
            <a:r>
              <a:rPr dirty="0" spc="20"/>
              <a:t> </a:t>
            </a:r>
            <a:r>
              <a:rPr dirty="0"/>
              <a:t>tecnológica</a:t>
            </a:r>
            <a:r>
              <a:rPr dirty="0" spc="20"/>
              <a:t> </a:t>
            </a:r>
            <a:r>
              <a:rPr dirty="0" spc="-25"/>
              <a:t>que </a:t>
            </a:r>
            <a:r>
              <a:rPr dirty="0"/>
              <a:t>promueva</a:t>
            </a:r>
            <a:r>
              <a:rPr dirty="0" spc="20"/>
              <a:t> </a:t>
            </a:r>
            <a:r>
              <a:rPr dirty="0"/>
              <a:t>el</a:t>
            </a:r>
            <a:r>
              <a:rPr dirty="0" spc="20"/>
              <a:t> </a:t>
            </a:r>
            <a:r>
              <a:rPr dirty="0"/>
              <a:t>aprendizaje,</a:t>
            </a:r>
            <a:r>
              <a:rPr dirty="0" spc="25"/>
              <a:t> </a:t>
            </a:r>
            <a:r>
              <a:rPr dirty="0"/>
              <a:t>relajación</a:t>
            </a:r>
            <a:r>
              <a:rPr dirty="0" spc="20"/>
              <a:t> </a:t>
            </a:r>
            <a:r>
              <a:rPr dirty="0"/>
              <a:t>y</a:t>
            </a:r>
            <a:r>
              <a:rPr dirty="0" spc="20"/>
              <a:t> </a:t>
            </a:r>
            <a:r>
              <a:rPr dirty="0"/>
              <a:t>comunicación</a:t>
            </a:r>
            <a:r>
              <a:rPr dirty="0" spc="25"/>
              <a:t> </a:t>
            </a:r>
            <a:r>
              <a:rPr dirty="0"/>
              <a:t>en</a:t>
            </a:r>
            <a:r>
              <a:rPr dirty="0" spc="20"/>
              <a:t> </a:t>
            </a:r>
            <a:r>
              <a:rPr dirty="0" spc="-10"/>
              <a:t>niños </a:t>
            </a:r>
            <a:r>
              <a:rPr dirty="0"/>
              <a:t>con</a:t>
            </a:r>
            <a:r>
              <a:rPr dirty="0" spc="15"/>
              <a:t> </a:t>
            </a:r>
            <a:r>
              <a:rPr dirty="0" spc="-20"/>
              <a:t>TEA.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585"/>
              </a:spcBef>
            </a:pPr>
          </a:p>
          <a:p>
            <a:pPr algn="ctr" marL="113664" marR="106680">
              <a:lnSpc>
                <a:spcPct val="116500"/>
              </a:lnSpc>
            </a:pPr>
            <a:r>
              <a:rPr dirty="0" b="1">
                <a:latin typeface="Calibri"/>
                <a:cs typeface="Calibri"/>
              </a:rPr>
              <a:t>Orientación</a:t>
            </a:r>
            <a:r>
              <a:rPr dirty="0" spc="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</a:t>
            </a:r>
            <a:r>
              <a:rPr dirty="0" spc="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cuidadores</a:t>
            </a:r>
            <a:r>
              <a:rPr dirty="0"/>
              <a:t>:</a:t>
            </a:r>
            <a:r>
              <a:rPr dirty="0" spc="5"/>
              <a:t> </a:t>
            </a:r>
            <a:r>
              <a:rPr dirty="0"/>
              <a:t>Ofrecer</a:t>
            </a:r>
            <a:r>
              <a:rPr dirty="0" spc="5"/>
              <a:t> </a:t>
            </a:r>
            <a:r>
              <a:rPr dirty="0"/>
              <a:t>consejos</a:t>
            </a:r>
            <a:r>
              <a:rPr dirty="0" spc="5"/>
              <a:t> </a:t>
            </a:r>
            <a:r>
              <a:rPr dirty="0" spc="-10"/>
              <a:t>terapéuticos, </a:t>
            </a:r>
            <a:r>
              <a:rPr dirty="0"/>
              <a:t>videos</a:t>
            </a:r>
            <a:r>
              <a:rPr dirty="0" spc="15"/>
              <a:t> </a:t>
            </a:r>
            <a:r>
              <a:rPr dirty="0"/>
              <a:t>interactivos</a:t>
            </a:r>
            <a:r>
              <a:rPr dirty="0" spc="20"/>
              <a:t> </a:t>
            </a:r>
            <a:r>
              <a:rPr dirty="0"/>
              <a:t>y</a:t>
            </a:r>
            <a:r>
              <a:rPr dirty="0" spc="20"/>
              <a:t> </a:t>
            </a:r>
            <a:r>
              <a:rPr dirty="0"/>
              <a:t>recursos</a:t>
            </a:r>
            <a:r>
              <a:rPr dirty="0" spc="20"/>
              <a:t> </a:t>
            </a:r>
            <a:r>
              <a:rPr dirty="0"/>
              <a:t>legales</a:t>
            </a:r>
            <a:r>
              <a:rPr dirty="0" spc="15"/>
              <a:t> </a:t>
            </a:r>
            <a:r>
              <a:rPr dirty="0"/>
              <a:t>actualizados</a:t>
            </a:r>
            <a:r>
              <a:rPr dirty="0" spc="20"/>
              <a:t> </a:t>
            </a:r>
            <a:r>
              <a:rPr dirty="0"/>
              <a:t>para</a:t>
            </a:r>
            <a:r>
              <a:rPr dirty="0" spc="20"/>
              <a:t> </a:t>
            </a:r>
            <a:r>
              <a:rPr dirty="0" spc="-10"/>
              <a:t>apoyar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los</a:t>
            </a:r>
            <a:r>
              <a:rPr dirty="0" spc="10"/>
              <a:t> </a:t>
            </a:r>
            <a:r>
              <a:rPr dirty="0" spc="-10"/>
              <a:t>tutores.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775"/>
              </a:spcBef>
            </a:pPr>
          </a:p>
          <a:p>
            <a:pPr algn="ctr" marL="126364" marR="118745">
              <a:lnSpc>
                <a:spcPct val="116500"/>
              </a:lnSpc>
            </a:pPr>
            <a:r>
              <a:rPr dirty="0" b="1">
                <a:latin typeface="Calibri"/>
                <a:cs typeface="Calibri"/>
              </a:rPr>
              <a:t>Accesibilidad:</a:t>
            </a:r>
            <a:r>
              <a:rPr dirty="0" spc="20" b="1">
                <a:latin typeface="Calibri"/>
                <a:cs typeface="Calibri"/>
              </a:rPr>
              <a:t> </a:t>
            </a:r>
            <a:r>
              <a:rPr dirty="0"/>
              <a:t>Crear</a:t>
            </a:r>
            <a:r>
              <a:rPr dirty="0" spc="20"/>
              <a:t> </a:t>
            </a:r>
            <a:r>
              <a:rPr dirty="0"/>
              <a:t>una</a:t>
            </a:r>
            <a:r>
              <a:rPr dirty="0" spc="20"/>
              <a:t> </a:t>
            </a:r>
            <a:r>
              <a:rPr dirty="0"/>
              <a:t>interfaz</a:t>
            </a:r>
            <a:r>
              <a:rPr dirty="0" spc="25"/>
              <a:t> </a:t>
            </a:r>
            <a:r>
              <a:rPr dirty="0"/>
              <a:t>intuitiva</a:t>
            </a:r>
            <a:r>
              <a:rPr dirty="0" spc="20"/>
              <a:t> </a:t>
            </a:r>
            <a:r>
              <a:rPr dirty="0"/>
              <a:t>y</a:t>
            </a:r>
            <a:r>
              <a:rPr dirty="0" spc="20"/>
              <a:t> </a:t>
            </a:r>
            <a:r>
              <a:rPr dirty="0"/>
              <a:t>amigable</a:t>
            </a:r>
            <a:r>
              <a:rPr dirty="0" spc="25"/>
              <a:t> </a:t>
            </a:r>
            <a:r>
              <a:rPr dirty="0"/>
              <a:t>para</a:t>
            </a:r>
            <a:r>
              <a:rPr dirty="0" spc="20"/>
              <a:t> </a:t>
            </a:r>
            <a:r>
              <a:rPr dirty="0" spc="-25"/>
              <a:t>que </a:t>
            </a:r>
            <a:r>
              <a:rPr dirty="0"/>
              <a:t>los</a:t>
            </a:r>
            <a:r>
              <a:rPr dirty="0" spc="20"/>
              <a:t> </a:t>
            </a:r>
            <a:r>
              <a:rPr dirty="0"/>
              <a:t>usuarios</a:t>
            </a:r>
            <a:r>
              <a:rPr dirty="0" spc="25"/>
              <a:t> </a:t>
            </a:r>
            <a:r>
              <a:rPr dirty="0"/>
              <a:t>puedan</a:t>
            </a:r>
            <a:r>
              <a:rPr dirty="0" spc="25"/>
              <a:t> </a:t>
            </a:r>
            <a:r>
              <a:rPr dirty="0"/>
              <a:t>interactuar</a:t>
            </a:r>
            <a:r>
              <a:rPr dirty="0" spc="20"/>
              <a:t> </a:t>
            </a:r>
            <a:r>
              <a:rPr dirty="0"/>
              <a:t>de</a:t>
            </a:r>
            <a:r>
              <a:rPr dirty="0" spc="25"/>
              <a:t> </a:t>
            </a:r>
            <a:r>
              <a:rPr dirty="0"/>
              <a:t>manera</a:t>
            </a:r>
            <a:r>
              <a:rPr dirty="0" spc="25"/>
              <a:t> </a:t>
            </a:r>
            <a:r>
              <a:rPr dirty="0"/>
              <a:t>autónoma</a:t>
            </a:r>
            <a:r>
              <a:rPr dirty="0" spc="20"/>
              <a:t> </a:t>
            </a:r>
            <a:r>
              <a:rPr dirty="0" spc="-50"/>
              <a:t>o </a:t>
            </a:r>
            <a:r>
              <a:rPr dirty="0" spc="-10"/>
              <a:t>supervisada</a:t>
            </a:r>
            <a:r>
              <a:rPr dirty="0" spc="-10" b="1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150"/>
              </a:spcBef>
            </a:pPr>
          </a:p>
          <a:p>
            <a:pPr algn="ctr" marL="12700" marR="5080">
              <a:lnSpc>
                <a:spcPct val="116500"/>
              </a:lnSpc>
            </a:pPr>
            <a:r>
              <a:rPr dirty="0" b="1">
                <a:latin typeface="Calibri"/>
                <a:cs typeface="Calibri"/>
              </a:rPr>
              <a:t>Monitoreo</a:t>
            </a:r>
            <a:r>
              <a:rPr dirty="0" spc="1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del</a:t>
            </a:r>
            <a:r>
              <a:rPr dirty="0" spc="1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progreso:</a:t>
            </a:r>
            <a:r>
              <a:rPr dirty="0" spc="10" b="1">
                <a:latin typeface="Calibri"/>
                <a:cs typeface="Calibri"/>
              </a:rPr>
              <a:t> </a:t>
            </a:r>
            <a:r>
              <a:rPr dirty="0"/>
              <a:t>Implementar</a:t>
            </a:r>
            <a:r>
              <a:rPr dirty="0" spc="15"/>
              <a:t> </a:t>
            </a:r>
            <a:r>
              <a:rPr dirty="0"/>
              <a:t>un</a:t>
            </a:r>
            <a:r>
              <a:rPr dirty="0" spc="15"/>
              <a:t> </a:t>
            </a:r>
            <a:r>
              <a:rPr dirty="0"/>
              <a:t>sistema</a:t>
            </a:r>
            <a:r>
              <a:rPr dirty="0" spc="10"/>
              <a:t> </a:t>
            </a:r>
            <a:r>
              <a:rPr dirty="0"/>
              <a:t>para</a:t>
            </a:r>
            <a:r>
              <a:rPr dirty="0" spc="15"/>
              <a:t> </a:t>
            </a:r>
            <a:r>
              <a:rPr dirty="0" spc="-10"/>
              <a:t>registrar </a:t>
            </a:r>
            <a:r>
              <a:rPr dirty="0"/>
              <a:t>y</a:t>
            </a:r>
            <a:r>
              <a:rPr dirty="0" spc="15"/>
              <a:t> </a:t>
            </a:r>
            <a:r>
              <a:rPr dirty="0"/>
              <a:t>visualizar</a:t>
            </a:r>
            <a:r>
              <a:rPr dirty="0" spc="20"/>
              <a:t> </a:t>
            </a:r>
            <a:r>
              <a:rPr dirty="0"/>
              <a:t>los</a:t>
            </a:r>
            <a:r>
              <a:rPr dirty="0" spc="20"/>
              <a:t> </a:t>
            </a:r>
            <a:r>
              <a:rPr dirty="0"/>
              <a:t>avances</a:t>
            </a:r>
            <a:r>
              <a:rPr dirty="0" spc="20"/>
              <a:t> </a:t>
            </a:r>
            <a:r>
              <a:rPr dirty="0"/>
              <a:t>del</a:t>
            </a:r>
            <a:r>
              <a:rPr dirty="0" spc="20"/>
              <a:t> </a:t>
            </a:r>
            <a:r>
              <a:rPr dirty="0"/>
              <a:t>niño</a:t>
            </a:r>
            <a:r>
              <a:rPr dirty="0" spc="20"/>
              <a:t> </a:t>
            </a:r>
            <a:r>
              <a:rPr dirty="0"/>
              <a:t>en</a:t>
            </a:r>
            <a:r>
              <a:rPr dirty="0" spc="20"/>
              <a:t> </a:t>
            </a:r>
            <a:r>
              <a:rPr dirty="0"/>
              <a:t>actividades</a:t>
            </a:r>
            <a:r>
              <a:rPr dirty="0" spc="20"/>
              <a:t> </a:t>
            </a:r>
            <a:r>
              <a:rPr dirty="0"/>
              <a:t>y</a:t>
            </a:r>
            <a:r>
              <a:rPr dirty="0" spc="20"/>
              <a:t> </a:t>
            </a:r>
            <a:r>
              <a:rPr dirty="0" spc="-10"/>
              <a:t>desafíos matemáticos.</a:t>
            </a:r>
          </a:p>
        </p:txBody>
      </p:sp>
      <p:pic>
        <p:nvPicPr>
          <p:cNvPr id="26" name="object 2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30626" y="1697457"/>
            <a:ext cx="3152153" cy="718072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12233875" y="1703076"/>
            <a:ext cx="2545715" cy="606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00" spc="-10" b="1">
                <a:latin typeface="Calibri"/>
                <a:cs typeface="Calibri"/>
              </a:rPr>
              <a:t>Limitaciones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9265374" y="3546852"/>
            <a:ext cx="3811270" cy="787400"/>
          </a:xfrm>
          <a:custGeom>
            <a:avLst/>
            <a:gdLst/>
            <a:ahLst/>
            <a:cxnLst/>
            <a:rect l="l" t="t" r="r" b="b"/>
            <a:pathLst>
              <a:path w="3811269" h="787400">
                <a:moveTo>
                  <a:pt x="3408355" y="776814"/>
                </a:moveTo>
                <a:lnTo>
                  <a:pt x="3486472" y="779373"/>
                </a:lnTo>
                <a:lnTo>
                  <a:pt x="3559001" y="781478"/>
                </a:lnTo>
                <a:lnTo>
                  <a:pt x="3631936" y="783344"/>
                </a:lnTo>
                <a:lnTo>
                  <a:pt x="3705265" y="784968"/>
                </a:lnTo>
                <a:lnTo>
                  <a:pt x="3778976" y="786348"/>
                </a:lnTo>
                <a:lnTo>
                  <a:pt x="3810811" y="786835"/>
                </a:lnTo>
              </a:path>
              <a:path w="3811269" h="787400">
                <a:moveTo>
                  <a:pt x="3106053" y="764114"/>
                </a:moveTo>
                <a:lnTo>
                  <a:pt x="3130303" y="765328"/>
                </a:lnTo>
                <a:lnTo>
                  <a:pt x="3200635" y="768599"/>
                </a:lnTo>
                <a:lnTo>
                  <a:pt x="3271430" y="771641"/>
                </a:lnTo>
                <a:lnTo>
                  <a:pt x="3342675" y="774452"/>
                </a:lnTo>
                <a:lnTo>
                  <a:pt x="3408355" y="776814"/>
                </a:lnTo>
              </a:path>
              <a:path w="3811269" h="787400">
                <a:moveTo>
                  <a:pt x="2877030" y="751414"/>
                </a:moveTo>
                <a:lnTo>
                  <a:pt x="2922194" y="754165"/>
                </a:lnTo>
                <a:lnTo>
                  <a:pt x="2991071" y="758109"/>
                </a:lnTo>
                <a:lnTo>
                  <a:pt x="3060445" y="761831"/>
                </a:lnTo>
                <a:lnTo>
                  <a:pt x="3106053" y="764114"/>
                </a:lnTo>
              </a:path>
              <a:path w="3811269" h="787400">
                <a:moveTo>
                  <a:pt x="2686640" y="738714"/>
                </a:moveTo>
                <a:lnTo>
                  <a:pt x="2718652" y="741021"/>
                </a:lnTo>
                <a:lnTo>
                  <a:pt x="2785973" y="745619"/>
                </a:lnTo>
                <a:lnTo>
                  <a:pt x="2853824" y="750001"/>
                </a:lnTo>
                <a:lnTo>
                  <a:pt x="2877030" y="751414"/>
                </a:lnTo>
              </a:path>
              <a:path w="3811269" h="787400">
                <a:moveTo>
                  <a:pt x="2519985" y="726014"/>
                </a:moveTo>
                <a:lnTo>
                  <a:pt x="2585647" y="731186"/>
                </a:lnTo>
                <a:lnTo>
                  <a:pt x="2651873" y="736209"/>
                </a:lnTo>
                <a:lnTo>
                  <a:pt x="2686640" y="738714"/>
                </a:lnTo>
              </a:path>
              <a:path w="3811269" h="787400">
                <a:moveTo>
                  <a:pt x="2373395" y="713314"/>
                </a:moveTo>
                <a:lnTo>
                  <a:pt x="2390399" y="714870"/>
                </a:lnTo>
                <a:lnTo>
                  <a:pt x="2454898" y="720515"/>
                </a:lnTo>
                <a:lnTo>
                  <a:pt x="2519985" y="726014"/>
                </a:lnTo>
              </a:path>
              <a:path w="3811269" h="787400">
                <a:moveTo>
                  <a:pt x="2239519" y="700614"/>
                </a:moveTo>
                <a:lnTo>
                  <a:pt x="2263207" y="702975"/>
                </a:lnTo>
                <a:lnTo>
                  <a:pt x="2326498" y="709023"/>
                </a:lnTo>
                <a:lnTo>
                  <a:pt x="2373395" y="713314"/>
                </a:lnTo>
              </a:path>
              <a:path w="3811269" h="787400">
                <a:moveTo>
                  <a:pt x="2116555" y="687914"/>
                </a:moveTo>
                <a:lnTo>
                  <a:pt x="2138498" y="690286"/>
                </a:lnTo>
                <a:lnTo>
                  <a:pt x="2200536" y="696729"/>
                </a:lnTo>
                <a:lnTo>
                  <a:pt x="2239519" y="700614"/>
                </a:lnTo>
              </a:path>
              <a:path w="3811269" h="787400">
                <a:moveTo>
                  <a:pt x="2002614" y="675214"/>
                </a:moveTo>
                <a:lnTo>
                  <a:pt x="2016365" y="676821"/>
                </a:lnTo>
                <a:lnTo>
                  <a:pt x="2077104" y="683650"/>
                </a:lnTo>
                <a:lnTo>
                  <a:pt x="2116555" y="687914"/>
                </a:lnTo>
              </a:path>
              <a:path w="3811269" h="787400">
                <a:moveTo>
                  <a:pt x="1796915" y="649814"/>
                </a:moveTo>
                <a:lnTo>
                  <a:pt x="1838191" y="655204"/>
                </a:lnTo>
                <a:lnTo>
                  <a:pt x="1896897" y="662596"/>
                </a:lnTo>
                <a:lnTo>
                  <a:pt x="1956292" y="669802"/>
                </a:lnTo>
                <a:lnTo>
                  <a:pt x="2002614" y="675214"/>
                </a:lnTo>
              </a:path>
              <a:path w="3811269" h="787400">
                <a:moveTo>
                  <a:pt x="1614533" y="624414"/>
                </a:moveTo>
                <a:lnTo>
                  <a:pt x="1666321" y="631938"/>
                </a:lnTo>
                <a:lnTo>
                  <a:pt x="1722891" y="639873"/>
                </a:lnTo>
                <a:lnTo>
                  <a:pt x="1780185" y="647629"/>
                </a:lnTo>
                <a:lnTo>
                  <a:pt x="1796915" y="649814"/>
                </a:lnTo>
              </a:path>
              <a:path w="3811269" h="787400">
                <a:moveTo>
                  <a:pt x="1450995" y="599014"/>
                </a:moveTo>
                <a:lnTo>
                  <a:pt x="1501061" y="607080"/>
                </a:lnTo>
                <a:lnTo>
                  <a:pt x="1555394" y="615539"/>
                </a:lnTo>
                <a:lnTo>
                  <a:pt x="1610485" y="623826"/>
                </a:lnTo>
                <a:lnTo>
                  <a:pt x="1614533" y="624414"/>
                </a:lnTo>
              </a:path>
              <a:path w="3811269" h="787400">
                <a:moveTo>
                  <a:pt x="1303039" y="573614"/>
                </a:moveTo>
                <a:lnTo>
                  <a:pt x="1342718" y="580689"/>
                </a:lnTo>
                <a:lnTo>
                  <a:pt x="1394712" y="589653"/>
                </a:lnTo>
                <a:lnTo>
                  <a:pt x="1447496" y="598451"/>
                </a:lnTo>
                <a:lnTo>
                  <a:pt x="1450995" y="599014"/>
                </a:lnTo>
              </a:path>
              <a:path w="3811269" h="787400">
                <a:moveTo>
                  <a:pt x="1105109" y="535514"/>
                </a:moveTo>
                <a:lnTo>
                  <a:pt x="1142883" y="543217"/>
                </a:lnTo>
                <a:lnTo>
                  <a:pt x="1191598" y="552824"/>
                </a:lnTo>
                <a:lnTo>
                  <a:pt x="1241150" y="562272"/>
                </a:lnTo>
                <a:lnTo>
                  <a:pt x="1291527" y="571562"/>
                </a:lnTo>
                <a:lnTo>
                  <a:pt x="1303039" y="573614"/>
                </a:lnTo>
              </a:path>
              <a:path w="3811269" h="787400">
                <a:moveTo>
                  <a:pt x="827311" y="472014"/>
                </a:moveTo>
                <a:lnTo>
                  <a:pt x="868795" y="482397"/>
                </a:lnTo>
                <a:lnTo>
                  <a:pt x="912253" y="492902"/>
                </a:lnTo>
                <a:lnTo>
                  <a:pt x="956615" y="503262"/>
                </a:lnTo>
                <a:lnTo>
                  <a:pt x="1001870" y="513476"/>
                </a:lnTo>
                <a:lnTo>
                  <a:pt x="1048008" y="523542"/>
                </a:lnTo>
                <a:lnTo>
                  <a:pt x="1095016" y="533456"/>
                </a:lnTo>
                <a:lnTo>
                  <a:pt x="1105109" y="535514"/>
                </a:lnTo>
              </a:path>
              <a:path w="3811269" h="787400">
                <a:moveTo>
                  <a:pt x="487994" y="370414"/>
                </a:moveTo>
                <a:lnTo>
                  <a:pt x="555067" y="393419"/>
                </a:lnTo>
                <a:lnTo>
                  <a:pt x="627685" y="416456"/>
                </a:lnTo>
                <a:lnTo>
                  <a:pt x="665476" y="427782"/>
                </a:lnTo>
                <a:lnTo>
                  <a:pt x="704240" y="438977"/>
                </a:lnTo>
                <a:lnTo>
                  <a:pt x="743965" y="450037"/>
                </a:lnTo>
                <a:lnTo>
                  <a:pt x="784640" y="460963"/>
                </a:lnTo>
                <a:lnTo>
                  <a:pt x="826254" y="471750"/>
                </a:lnTo>
                <a:lnTo>
                  <a:pt x="827311" y="472014"/>
                </a:lnTo>
              </a:path>
              <a:path w="3811269" h="787400">
                <a:moveTo>
                  <a:pt x="0" y="0"/>
                </a:moveTo>
                <a:lnTo>
                  <a:pt x="5899" y="40576"/>
                </a:lnTo>
                <a:lnTo>
                  <a:pt x="23729" y="82953"/>
                </a:lnTo>
                <a:lnTo>
                  <a:pt x="53070" y="124674"/>
                </a:lnTo>
                <a:lnTo>
                  <a:pt x="93618" y="165679"/>
                </a:lnTo>
                <a:lnTo>
                  <a:pt x="126712" y="192606"/>
                </a:lnTo>
                <a:lnTo>
                  <a:pt x="164583" y="219139"/>
                </a:lnTo>
                <a:lnTo>
                  <a:pt x="207105" y="245310"/>
                </a:lnTo>
                <a:lnTo>
                  <a:pt x="254198" y="271086"/>
                </a:lnTo>
                <a:lnTo>
                  <a:pt x="305773" y="296448"/>
                </a:lnTo>
                <a:lnTo>
                  <a:pt x="361738" y="321380"/>
                </a:lnTo>
                <a:lnTo>
                  <a:pt x="422002" y="345864"/>
                </a:lnTo>
                <a:lnTo>
                  <a:pt x="486475" y="369883"/>
                </a:lnTo>
                <a:lnTo>
                  <a:pt x="487994" y="37041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3760321" y="3552763"/>
            <a:ext cx="3810635" cy="781050"/>
          </a:xfrm>
          <a:custGeom>
            <a:avLst/>
            <a:gdLst/>
            <a:ahLst/>
            <a:cxnLst/>
            <a:rect l="l" t="t" r="r" b="b"/>
            <a:pathLst>
              <a:path w="3810634" h="781050">
                <a:moveTo>
                  <a:pt x="0" y="780924"/>
                </a:moveTo>
                <a:lnTo>
                  <a:pt x="105545" y="779057"/>
                </a:lnTo>
                <a:lnTo>
                  <a:pt x="178874" y="777433"/>
                </a:lnTo>
                <a:lnTo>
                  <a:pt x="251809" y="775567"/>
                </a:lnTo>
                <a:lnTo>
                  <a:pt x="324338" y="773462"/>
                </a:lnTo>
                <a:lnTo>
                  <a:pt x="396451" y="771119"/>
                </a:lnTo>
                <a:lnTo>
                  <a:pt x="402455" y="770903"/>
                </a:lnTo>
              </a:path>
              <a:path w="3810634" h="781050">
                <a:moveTo>
                  <a:pt x="402455" y="770903"/>
                </a:moveTo>
                <a:lnTo>
                  <a:pt x="468135" y="768541"/>
                </a:lnTo>
                <a:lnTo>
                  <a:pt x="539380" y="765730"/>
                </a:lnTo>
                <a:lnTo>
                  <a:pt x="610175" y="762688"/>
                </a:lnTo>
                <a:lnTo>
                  <a:pt x="680507" y="759417"/>
                </a:lnTo>
                <a:lnTo>
                  <a:pt x="704757" y="758203"/>
                </a:lnTo>
              </a:path>
              <a:path w="3810634" h="781050">
                <a:moveTo>
                  <a:pt x="704757" y="758203"/>
                </a:moveTo>
                <a:lnTo>
                  <a:pt x="750365" y="755920"/>
                </a:lnTo>
                <a:lnTo>
                  <a:pt x="819739" y="752198"/>
                </a:lnTo>
                <a:lnTo>
                  <a:pt x="888616" y="748254"/>
                </a:lnTo>
                <a:lnTo>
                  <a:pt x="933780" y="745503"/>
                </a:lnTo>
              </a:path>
              <a:path w="3810634" h="781050">
                <a:moveTo>
                  <a:pt x="933780" y="745503"/>
                </a:moveTo>
                <a:lnTo>
                  <a:pt x="956986" y="744090"/>
                </a:lnTo>
                <a:lnTo>
                  <a:pt x="1024837" y="739708"/>
                </a:lnTo>
                <a:lnTo>
                  <a:pt x="1092158" y="735110"/>
                </a:lnTo>
                <a:lnTo>
                  <a:pt x="1124170" y="732803"/>
                </a:lnTo>
              </a:path>
              <a:path w="3810634" h="781050">
                <a:moveTo>
                  <a:pt x="1124170" y="732803"/>
                </a:moveTo>
                <a:lnTo>
                  <a:pt x="1158937" y="730298"/>
                </a:lnTo>
                <a:lnTo>
                  <a:pt x="1225163" y="725275"/>
                </a:lnTo>
                <a:lnTo>
                  <a:pt x="1290821" y="720043"/>
                </a:lnTo>
              </a:path>
              <a:path w="3810634" h="781050">
                <a:moveTo>
                  <a:pt x="1290825" y="720103"/>
                </a:moveTo>
                <a:lnTo>
                  <a:pt x="1355912" y="714604"/>
                </a:lnTo>
                <a:lnTo>
                  <a:pt x="1420411" y="708959"/>
                </a:lnTo>
                <a:lnTo>
                  <a:pt x="1437415" y="707403"/>
                </a:lnTo>
              </a:path>
              <a:path w="3810634" h="781050">
                <a:moveTo>
                  <a:pt x="1437415" y="707403"/>
                </a:moveTo>
                <a:lnTo>
                  <a:pt x="1484312" y="703112"/>
                </a:lnTo>
                <a:lnTo>
                  <a:pt x="1547603" y="697064"/>
                </a:lnTo>
                <a:lnTo>
                  <a:pt x="1571291" y="694703"/>
                </a:lnTo>
              </a:path>
              <a:path w="3810634" h="781050">
                <a:moveTo>
                  <a:pt x="1571291" y="694703"/>
                </a:moveTo>
                <a:lnTo>
                  <a:pt x="1610274" y="690818"/>
                </a:lnTo>
                <a:lnTo>
                  <a:pt x="1672312" y="684375"/>
                </a:lnTo>
                <a:lnTo>
                  <a:pt x="1694255" y="682003"/>
                </a:lnTo>
              </a:path>
              <a:path w="3810634" h="781050">
                <a:moveTo>
                  <a:pt x="1694255" y="682003"/>
                </a:moveTo>
                <a:lnTo>
                  <a:pt x="1733706" y="677739"/>
                </a:lnTo>
                <a:lnTo>
                  <a:pt x="1794445" y="670910"/>
                </a:lnTo>
                <a:lnTo>
                  <a:pt x="1808197" y="669303"/>
                </a:lnTo>
              </a:path>
              <a:path w="3810634" h="781050">
                <a:moveTo>
                  <a:pt x="1808197" y="669303"/>
                </a:moveTo>
                <a:lnTo>
                  <a:pt x="1854518" y="663891"/>
                </a:lnTo>
                <a:lnTo>
                  <a:pt x="1913913" y="656685"/>
                </a:lnTo>
                <a:lnTo>
                  <a:pt x="1972619" y="649293"/>
                </a:lnTo>
                <a:lnTo>
                  <a:pt x="2013895" y="643903"/>
                </a:lnTo>
              </a:path>
              <a:path w="3810634" h="781050">
                <a:moveTo>
                  <a:pt x="2013895" y="643903"/>
                </a:moveTo>
                <a:lnTo>
                  <a:pt x="2030625" y="641718"/>
                </a:lnTo>
                <a:lnTo>
                  <a:pt x="2087919" y="633962"/>
                </a:lnTo>
                <a:lnTo>
                  <a:pt x="2144489" y="626027"/>
                </a:lnTo>
                <a:lnTo>
                  <a:pt x="2196277" y="618503"/>
                </a:lnTo>
              </a:path>
              <a:path w="3810634" h="781050">
                <a:moveTo>
                  <a:pt x="2196277" y="618503"/>
                </a:moveTo>
                <a:lnTo>
                  <a:pt x="2200325" y="617915"/>
                </a:lnTo>
                <a:lnTo>
                  <a:pt x="2255416" y="609628"/>
                </a:lnTo>
                <a:lnTo>
                  <a:pt x="2309749" y="601169"/>
                </a:lnTo>
                <a:lnTo>
                  <a:pt x="2359815" y="593103"/>
                </a:lnTo>
              </a:path>
              <a:path w="3810634" h="781050">
                <a:moveTo>
                  <a:pt x="2359815" y="593103"/>
                </a:moveTo>
                <a:lnTo>
                  <a:pt x="2363314" y="592540"/>
                </a:lnTo>
                <a:lnTo>
                  <a:pt x="2416098" y="583742"/>
                </a:lnTo>
                <a:lnTo>
                  <a:pt x="2468092" y="574778"/>
                </a:lnTo>
                <a:lnTo>
                  <a:pt x="2507771" y="567703"/>
                </a:lnTo>
              </a:path>
              <a:path w="3810634" h="781050">
                <a:moveTo>
                  <a:pt x="2507771" y="567703"/>
                </a:moveTo>
                <a:lnTo>
                  <a:pt x="2519283" y="565651"/>
                </a:lnTo>
                <a:lnTo>
                  <a:pt x="2569660" y="556361"/>
                </a:lnTo>
                <a:lnTo>
                  <a:pt x="2619212" y="546913"/>
                </a:lnTo>
                <a:lnTo>
                  <a:pt x="2667927" y="537306"/>
                </a:lnTo>
                <a:lnTo>
                  <a:pt x="2705701" y="529603"/>
                </a:lnTo>
              </a:path>
              <a:path w="3810634" h="781050">
                <a:moveTo>
                  <a:pt x="2705701" y="529603"/>
                </a:moveTo>
                <a:lnTo>
                  <a:pt x="2762802" y="517631"/>
                </a:lnTo>
                <a:lnTo>
                  <a:pt x="2808940" y="507565"/>
                </a:lnTo>
                <a:lnTo>
                  <a:pt x="2854195" y="497351"/>
                </a:lnTo>
                <a:lnTo>
                  <a:pt x="2898557" y="486991"/>
                </a:lnTo>
                <a:lnTo>
                  <a:pt x="2942015" y="476486"/>
                </a:lnTo>
                <a:lnTo>
                  <a:pt x="2983499" y="466103"/>
                </a:lnTo>
              </a:path>
              <a:path w="3810634" h="781050">
                <a:moveTo>
                  <a:pt x="2983499" y="466103"/>
                </a:moveTo>
                <a:lnTo>
                  <a:pt x="3026170" y="455052"/>
                </a:lnTo>
                <a:lnTo>
                  <a:pt x="3066845" y="444126"/>
                </a:lnTo>
                <a:lnTo>
                  <a:pt x="3106570" y="433066"/>
                </a:lnTo>
                <a:lnTo>
                  <a:pt x="3145334" y="421871"/>
                </a:lnTo>
                <a:lnTo>
                  <a:pt x="3183125" y="410545"/>
                </a:lnTo>
                <a:lnTo>
                  <a:pt x="3219932" y="399090"/>
                </a:lnTo>
                <a:lnTo>
                  <a:pt x="3290548" y="375801"/>
                </a:lnTo>
                <a:lnTo>
                  <a:pt x="3322816" y="364503"/>
                </a:lnTo>
              </a:path>
              <a:path w="3810634" h="781050">
                <a:moveTo>
                  <a:pt x="3322816" y="364503"/>
                </a:moveTo>
                <a:lnTo>
                  <a:pt x="3388808" y="339953"/>
                </a:lnTo>
                <a:lnTo>
                  <a:pt x="3449072" y="315469"/>
                </a:lnTo>
                <a:lnTo>
                  <a:pt x="3505037" y="290537"/>
                </a:lnTo>
                <a:lnTo>
                  <a:pt x="3556612" y="265175"/>
                </a:lnTo>
                <a:lnTo>
                  <a:pt x="3603706" y="239399"/>
                </a:lnTo>
                <a:lnTo>
                  <a:pt x="3646227" y="213228"/>
                </a:lnTo>
                <a:lnTo>
                  <a:pt x="3684098" y="186687"/>
                </a:lnTo>
                <a:lnTo>
                  <a:pt x="3717192" y="159768"/>
                </a:lnTo>
                <a:lnTo>
                  <a:pt x="3745454" y="132513"/>
                </a:lnTo>
                <a:lnTo>
                  <a:pt x="3778565" y="91025"/>
                </a:lnTo>
                <a:lnTo>
                  <a:pt x="3800266" y="48860"/>
                </a:lnTo>
                <a:lnTo>
                  <a:pt x="3810251" y="6077"/>
                </a:lnTo>
                <a:lnTo>
                  <a:pt x="381053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9235915" y="5552510"/>
            <a:ext cx="3811270" cy="787400"/>
          </a:xfrm>
          <a:custGeom>
            <a:avLst/>
            <a:gdLst/>
            <a:ahLst/>
            <a:cxnLst/>
            <a:rect l="l" t="t" r="r" b="b"/>
            <a:pathLst>
              <a:path w="3811269" h="787400">
                <a:moveTo>
                  <a:pt x="3408353" y="776814"/>
                </a:moveTo>
                <a:lnTo>
                  <a:pt x="3486472" y="779373"/>
                </a:lnTo>
                <a:lnTo>
                  <a:pt x="3559001" y="781478"/>
                </a:lnTo>
                <a:lnTo>
                  <a:pt x="3631936" y="783344"/>
                </a:lnTo>
                <a:lnTo>
                  <a:pt x="3705265" y="784968"/>
                </a:lnTo>
                <a:lnTo>
                  <a:pt x="3778976" y="786348"/>
                </a:lnTo>
                <a:lnTo>
                  <a:pt x="3810813" y="786835"/>
                </a:lnTo>
              </a:path>
              <a:path w="3811269" h="787400">
                <a:moveTo>
                  <a:pt x="3106052" y="764114"/>
                </a:moveTo>
                <a:lnTo>
                  <a:pt x="3130303" y="765328"/>
                </a:lnTo>
                <a:lnTo>
                  <a:pt x="3200635" y="768599"/>
                </a:lnTo>
                <a:lnTo>
                  <a:pt x="3271430" y="771641"/>
                </a:lnTo>
                <a:lnTo>
                  <a:pt x="3342675" y="774452"/>
                </a:lnTo>
                <a:lnTo>
                  <a:pt x="3408353" y="776814"/>
                </a:lnTo>
              </a:path>
              <a:path w="3811269" h="787400">
                <a:moveTo>
                  <a:pt x="2877029" y="751414"/>
                </a:moveTo>
                <a:lnTo>
                  <a:pt x="2922194" y="754165"/>
                </a:lnTo>
                <a:lnTo>
                  <a:pt x="2991071" y="758109"/>
                </a:lnTo>
                <a:lnTo>
                  <a:pt x="3060445" y="761831"/>
                </a:lnTo>
                <a:lnTo>
                  <a:pt x="3106052" y="764114"/>
                </a:lnTo>
              </a:path>
              <a:path w="3811269" h="787400">
                <a:moveTo>
                  <a:pt x="2686639" y="738714"/>
                </a:moveTo>
                <a:lnTo>
                  <a:pt x="2718652" y="741021"/>
                </a:lnTo>
                <a:lnTo>
                  <a:pt x="2785973" y="745619"/>
                </a:lnTo>
                <a:lnTo>
                  <a:pt x="2853824" y="750001"/>
                </a:lnTo>
                <a:lnTo>
                  <a:pt x="2877029" y="751414"/>
                </a:lnTo>
              </a:path>
              <a:path w="3811269" h="787400">
                <a:moveTo>
                  <a:pt x="2519985" y="726014"/>
                </a:moveTo>
                <a:lnTo>
                  <a:pt x="2585647" y="731186"/>
                </a:lnTo>
                <a:lnTo>
                  <a:pt x="2651873" y="736209"/>
                </a:lnTo>
                <a:lnTo>
                  <a:pt x="2686639" y="738714"/>
                </a:lnTo>
              </a:path>
              <a:path w="3811269" h="787400">
                <a:moveTo>
                  <a:pt x="2373394" y="713314"/>
                </a:moveTo>
                <a:lnTo>
                  <a:pt x="2390399" y="714870"/>
                </a:lnTo>
                <a:lnTo>
                  <a:pt x="2454898" y="720515"/>
                </a:lnTo>
                <a:lnTo>
                  <a:pt x="2519985" y="726014"/>
                </a:lnTo>
              </a:path>
              <a:path w="3811269" h="787400">
                <a:moveTo>
                  <a:pt x="2239518" y="700614"/>
                </a:moveTo>
                <a:lnTo>
                  <a:pt x="2263207" y="702975"/>
                </a:lnTo>
                <a:lnTo>
                  <a:pt x="2326498" y="709023"/>
                </a:lnTo>
                <a:lnTo>
                  <a:pt x="2373394" y="713314"/>
                </a:lnTo>
              </a:path>
              <a:path w="3811269" h="787400">
                <a:moveTo>
                  <a:pt x="2116554" y="687914"/>
                </a:moveTo>
                <a:lnTo>
                  <a:pt x="2138498" y="690286"/>
                </a:lnTo>
                <a:lnTo>
                  <a:pt x="2200536" y="696729"/>
                </a:lnTo>
                <a:lnTo>
                  <a:pt x="2239518" y="700614"/>
                </a:lnTo>
              </a:path>
              <a:path w="3811269" h="787400">
                <a:moveTo>
                  <a:pt x="2002613" y="675214"/>
                </a:moveTo>
                <a:lnTo>
                  <a:pt x="2016365" y="676821"/>
                </a:lnTo>
                <a:lnTo>
                  <a:pt x="2077104" y="683650"/>
                </a:lnTo>
                <a:lnTo>
                  <a:pt x="2116554" y="687914"/>
                </a:lnTo>
              </a:path>
              <a:path w="3811269" h="787400">
                <a:moveTo>
                  <a:pt x="1796915" y="649814"/>
                </a:moveTo>
                <a:lnTo>
                  <a:pt x="1838191" y="655205"/>
                </a:lnTo>
                <a:lnTo>
                  <a:pt x="1896897" y="662596"/>
                </a:lnTo>
                <a:lnTo>
                  <a:pt x="1956292" y="669802"/>
                </a:lnTo>
                <a:lnTo>
                  <a:pt x="2002613" y="675214"/>
                </a:lnTo>
              </a:path>
              <a:path w="3811269" h="787400">
                <a:moveTo>
                  <a:pt x="1614533" y="624414"/>
                </a:moveTo>
                <a:lnTo>
                  <a:pt x="1666321" y="631938"/>
                </a:lnTo>
                <a:lnTo>
                  <a:pt x="1722891" y="639873"/>
                </a:lnTo>
                <a:lnTo>
                  <a:pt x="1780185" y="647630"/>
                </a:lnTo>
                <a:lnTo>
                  <a:pt x="1796915" y="649814"/>
                </a:lnTo>
              </a:path>
              <a:path w="3811269" h="787400">
                <a:moveTo>
                  <a:pt x="1450994" y="599014"/>
                </a:moveTo>
                <a:lnTo>
                  <a:pt x="1501061" y="607080"/>
                </a:lnTo>
                <a:lnTo>
                  <a:pt x="1555394" y="615539"/>
                </a:lnTo>
                <a:lnTo>
                  <a:pt x="1610485" y="623826"/>
                </a:lnTo>
                <a:lnTo>
                  <a:pt x="1614533" y="624414"/>
                </a:lnTo>
              </a:path>
              <a:path w="3811269" h="787400">
                <a:moveTo>
                  <a:pt x="1303039" y="573614"/>
                </a:moveTo>
                <a:lnTo>
                  <a:pt x="1342718" y="580689"/>
                </a:lnTo>
                <a:lnTo>
                  <a:pt x="1394712" y="589653"/>
                </a:lnTo>
                <a:lnTo>
                  <a:pt x="1447496" y="598451"/>
                </a:lnTo>
                <a:lnTo>
                  <a:pt x="1450994" y="599014"/>
                </a:lnTo>
              </a:path>
              <a:path w="3811269" h="787400">
                <a:moveTo>
                  <a:pt x="1105109" y="535514"/>
                </a:moveTo>
                <a:lnTo>
                  <a:pt x="1142883" y="543217"/>
                </a:lnTo>
                <a:lnTo>
                  <a:pt x="1191598" y="552824"/>
                </a:lnTo>
                <a:lnTo>
                  <a:pt x="1241150" y="562272"/>
                </a:lnTo>
                <a:lnTo>
                  <a:pt x="1291527" y="571562"/>
                </a:lnTo>
                <a:lnTo>
                  <a:pt x="1303039" y="573614"/>
                </a:lnTo>
              </a:path>
              <a:path w="3811269" h="787400">
                <a:moveTo>
                  <a:pt x="827311" y="472014"/>
                </a:moveTo>
                <a:lnTo>
                  <a:pt x="868795" y="482397"/>
                </a:lnTo>
                <a:lnTo>
                  <a:pt x="912253" y="492902"/>
                </a:lnTo>
                <a:lnTo>
                  <a:pt x="956615" y="503262"/>
                </a:lnTo>
                <a:lnTo>
                  <a:pt x="1001870" y="513476"/>
                </a:lnTo>
                <a:lnTo>
                  <a:pt x="1048008" y="523542"/>
                </a:lnTo>
                <a:lnTo>
                  <a:pt x="1095016" y="533456"/>
                </a:lnTo>
                <a:lnTo>
                  <a:pt x="1105109" y="535514"/>
                </a:lnTo>
              </a:path>
              <a:path w="3811269" h="787400">
                <a:moveTo>
                  <a:pt x="487993" y="370414"/>
                </a:moveTo>
                <a:lnTo>
                  <a:pt x="555067" y="393419"/>
                </a:lnTo>
                <a:lnTo>
                  <a:pt x="627685" y="416457"/>
                </a:lnTo>
                <a:lnTo>
                  <a:pt x="665476" y="427782"/>
                </a:lnTo>
                <a:lnTo>
                  <a:pt x="704240" y="438977"/>
                </a:lnTo>
                <a:lnTo>
                  <a:pt x="743965" y="450037"/>
                </a:lnTo>
                <a:lnTo>
                  <a:pt x="784640" y="460963"/>
                </a:lnTo>
                <a:lnTo>
                  <a:pt x="826254" y="471750"/>
                </a:lnTo>
                <a:lnTo>
                  <a:pt x="827311" y="472014"/>
                </a:lnTo>
              </a:path>
              <a:path w="3811269" h="787400">
                <a:moveTo>
                  <a:pt x="0" y="0"/>
                </a:moveTo>
                <a:lnTo>
                  <a:pt x="5899" y="40576"/>
                </a:lnTo>
                <a:lnTo>
                  <a:pt x="23729" y="82953"/>
                </a:lnTo>
                <a:lnTo>
                  <a:pt x="53070" y="124674"/>
                </a:lnTo>
                <a:lnTo>
                  <a:pt x="93618" y="165679"/>
                </a:lnTo>
                <a:lnTo>
                  <a:pt x="126712" y="192605"/>
                </a:lnTo>
                <a:lnTo>
                  <a:pt x="164583" y="219139"/>
                </a:lnTo>
                <a:lnTo>
                  <a:pt x="207105" y="245310"/>
                </a:lnTo>
                <a:lnTo>
                  <a:pt x="254198" y="271086"/>
                </a:lnTo>
                <a:lnTo>
                  <a:pt x="305773" y="296448"/>
                </a:lnTo>
                <a:lnTo>
                  <a:pt x="361738" y="321380"/>
                </a:lnTo>
                <a:lnTo>
                  <a:pt x="422002" y="345864"/>
                </a:lnTo>
                <a:lnTo>
                  <a:pt x="486475" y="369883"/>
                </a:lnTo>
                <a:lnTo>
                  <a:pt x="487993" y="37041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3730859" y="5558434"/>
            <a:ext cx="3810635" cy="781050"/>
          </a:xfrm>
          <a:custGeom>
            <a:avLst/>
            <a:gdLst/>
            <a:ahLst/>
            <a:cxnLst/>
            <a:rect l="l" t="t" r="r" b="b"/>
            <a:pathLst>
              <a:path w="3810634" h="781050">
                <a:moveTo>
                  <a:pt x="0" y="780911"/>
                </a:moveTo>
                <a:lnTo>
                  <a:pt x="105548" y="779044"/>
                </a:lnTo>
                <a:lnTo>
                  <a:pt x="178877" y="777420"/>
                </a:lnTo>
                <a:lnTo>
                  <a:pt x="251812" y="775554"/>
                </a:lnTo>
                <a:lnTo>
                  <a:pt x="324341" y="773449"/>
                </a:lnTo>
                <a:lnTo>
                  <a:pt x="396453" y="771106"/>
                </a:lnTo>
                <a:lnTo>
                  <a:pt x="402459" y="770890"/>
                </a:lnTo>
              </a:path>
              <a:path w="3810634" h="781050">
                <a:moveTo>
                  <a:pt x="402459" y="770890"/>
                </a:moveTo>
                <a:lnTo>
                  <a:pt x="468138" y="768528"/>
                </a:lnTo>
                <a:lnTo>
                  <a:pt x="539383" y="765717"/>
                </a:lnTo>
                <a:lnTo>
                  <a:pt x="610177" y="762675"/>
                </a:lnTo>
                <a:lnTo>
                  <a:pt x="680509" y="759404"/>
                </a:lnTo>
                <a:lnTo>
                  <a:pt x="704761" y="758190"/>
                </a:lnTo>
              </a:path>
              <a:path w="3810634" h="781050">
                <a:moveTo>
                  <a:pt x="704761" y="758190"/>
                </a:moveTo>
                <a:lnTo>
                  <a:pt x="750368" y="755907"/>
                </a:lnTo>
                <a:lnTo>
                  <a:pt x="819741" y="752185"/>
                </a:lnTo>
                <a:lnTo>
                  <a:pt x="888619" y="748241"/>
                </a:lnTo>
                <a:lnTo>
                  <a:pt x="933784" y="745490"/>
                </a:lnTo>
              </a:path>
              <a:path w="3810634" h="781050">
                <a:moveTo>
                  <a:pt x="933784" y="745490"/>
                </a:moveTo>
                <a:lnTo>
                  <a:pt x="956989" y="744077"/>
                </a:lnTo>
                <a:lnTo>
                  <a:pt x="1024840" y="739695"/>
                </a:lnTo>
                <a:lnTo>
                  <a:pt x="1092160" y="735097"/>
                </a:lnTo>
                <a:lnTo>
                  <a:pt x="1124174" y="732790"/>
                </a:lnTo>
              </a:path>
              <a:path w="3810634" h="781050">
                <a:moveTo>
                  <a:pt x="1124174" y="732790"/>
                </a:moveTo>
                <a:lnTo>
                  <a:pt x="1158940" y="730285"/>
                </a:lnTo>
                <a:lnTo>
                  <a:pt x="1225166" y="725262"/>
                </a:lnTo>
                <a:lnTo>
                  <a:pt x="1290824" y="720030"/>
                </a:lnTo>
              </a:path>
              <a:path w="3810634" h="781050">
                <a:moveTo>
                  <a:pt x="1290828" y="720090"/>
                </a:moveTo>
                <a:lnTo>
                  <a:pt x="1355914" y="714590"/>
                </a:lnTo>
                <a:lnTo>
                  <a:pt x="1420414" y="708946"/>
                </a:lnTo>
                <a:lnTo>
                  <a:pt x="1437418" y="707390"/>
                </a:lnTo>
              </a:path>
              <a:path w="3810634" h="781050">
                <a:moveTo>
                  <a:pt x="1437418" y="707390"/>
                </a:moveTo>
                <a:lnTo>
                  <a:pt x="1484315" y="703099"/>
                </a:lnTo>
                <a:lnTo>
                  <a:pt x="1547606" y="697051"/>
                </a:lnTo>
                <a:lnTo>
                  <a:pt x="1571295" y="694690"/>
                </a:lnTo>
              </a:path>
              <a:path w="3810634" h="781050">
                <a:moveTo>
                  <a:pt x="1571295" y="694690"/>
                </a:moveTo>
                <a:lnTo>
                  <a:pt x="1610276" y="690805"/>
                </a:lnTo>
                <a:lnTo>
                  <a:pt x="1672314" y="684362"/>
                </a:lnTo>
                <a:lnTo>
                  <a:pt x="1694258" y="681990"/>
                </a:lnTo>
              </a:path>
              <a:path w="3810634" h="781050">
                <a:moveTo>
                  <a:pt x="1694258" y="681990"/>
                </a:moveTo>
                <a:lnTo>
                  <a:pt x="1733709" y="677726"/>
                </a:lnTo>
                <a:lnTo>
                  <a:pt x="1794448" y="670897"/>
                </a:lnTo>
                <a:lnTo>
                  <a:pt x="1808200" y="669290"/>
                </a:lnTo>
              </a:path>
              <a:path w="3810634" h="781050">
                <a:moveTo>
                  <a:pt x="1808200" y="669290"/>
                </a:moveTo>
                <a:lnTo>
                  <a:pt x="1854521" y="663878"/>
                </a:lnTo>
                <a:lnTo>
                  <a:pt x="1913916" y="656672"/>
                </a:lnTo>
                <a:lnTo>
                  <a:pt x="1972622" y="649280"/>
                </a:lnTo>
                <a:lnTo>
                  <a:pt x="2013898" y="643890"/>
                </a:lnTo>
              </a:path>
              <a:path w="3810634" h="781050">
                <a:moveTo>
                  <a:pt x="2013898" y="643890"/>
                </a:moveTo>
                <a:lnTo>
                  <a:pt x="2030627" y="641705"/>
                </a:lnTo>
                <a:lnTo>
                  <a:pt x="2087921" y="633949"/>
                </a:lnTo>
                <a:lnTo>
                  <a:pt x="2144492" y="626014"/>
                </a:lnTo>
                <a:lnTo>
                  <a:pt x="2196280" y="618490"/>
                </a:lnTo>
              </a:path>
              <a:path w="3810634" h="781050">
                <a:moveTo>
                  <a:pt x="2196280" y="618490"/>
                </a:moveTo>
                <a:lnTo>
                  <a:pt x="2200328" y="617902"/>
                </a:lnTo>
                <a:lnTo>
                  <a:pt x="2255418" y="609615"/>
                </a:lnTo>
                <a:lnTo>
                  <a:pt x="2309752" y="601156"/>
                </a:lnTo>
                <a:lnTo>
                  <a:pt x="2359818" y="593090"/>
                </a:lnTo>
              </a:path>
              <a:path w="3810634" h="781050">
                <a:moveTo>
                  <a:pt x="2359818" y="593090"/>
                </a:moveTo>
                <a:lnTo>
                  <a:pt x="2363316" y="592527"/>
                </a:lnTo>
                <a:lnTo>
                  <a:pt x="2416101" y="583729"/>
                </a:lnTo>
                <a:lnTo>
                  <a:pt x="2468095" y="574765"/>
                </a:lnTo>
                <a:lnTo>
                  <a:pt x="2507774" y="567690"/>
                </a:lnTo>
              </a:path>
              <a:path w="3810634" h="781050">
                <a:moveTo>
                  <a:pt x="2507774" y="567690"/>
                </a:moveTo>
                <a:lnTo>
                  <a:pt x="2519286" y="565638"/>
                </a:lnTo>
                <a:lnTo>
                  <a:pt x="2569663" y="556348"/>
                </a:lnTo>
                <a:lnTo>
                  <a:pt x="2619214" y="546899"/>
                </a:lnTo>
                <a:lnTo>
                  <a:pt x="2667930" y="537293"/>
                </a:lnTo>
                <a:lnTo>
                  <a:pt x="2705704" y="529590"/>
                </a:lnTo>
              </a:path>
              <a:path w="3810634" h="781050">
                <a:moveTo>
                  <a:pt x="2705704" y="529590"/>
                </a:moveTo>
                <a:lnTo>
                  <a:pt x="2762805" y="517617"/>
                </a:lnTo>
                <a:lnTo>
                  <a:pt x="2808942" y="507552"/>
                </a:lnTo>
                <a:lnTo>
                  <a:pt x="2854198" y="497338"/>
                </a:lnTo>
                <a:lnTo>
                  <a:pt x="2898560" y="486978"/>
                </a:lnTo>
                <a:lnTo>
                  <a:pt x="2942017" y="476473"/>
                </a:lnTo>
                <a:lnTo>
                  <a:pt x="2983502" y="466090"/>
                </a:lnTo>
              </a:path>
              <a:path w="3810634" h="781050">
                <a:moveTo>
                  <a:pt x="2983502" y="466090"/>
                </a:moveTo>
                <a:lnTo>
                  <a:pt x="3026172" y="455038"/>
                </a:lnTo>
                <a:lnTo>
                  <a:pt x="3066848" y="444113"/>
                </a:lnTo>
                <a:lnTo>
                  <a:pt x="3106573" y="433053"/>
                </a:lnTo>
                <a:lnTo>
                  <a:pt x="3145337" y="421858"/>
                </a:lnTo>
                <a:lnTo>
                  <a:pt x="3183128" y="410532"/>
                </a:lnTo>
                <a:lnTo>
                  <a:pt x="3219935" y="399077"/>
                </a:lnTo>
                <a:lnTo>
                  <a:pt x="3290551" y="375788"/>
                </a:lnTo>
                <a:lnTo>
                  <a:pt x="3322819" y="364490"/>
                </a:lnTo>
              </a:path>
              <a:path w="3810634" h="781050">
                <a:moveTo>
                  <a:pt x="3322819" y="364490"/>
                </a:moveTo>
                <a:lnTo>
                  <a:pt x="3388810" y="339940"/>
                </a:lnTo>
                <a:lnTo>
                  <a:pt x="3449075" y="315455"/>
                </a:lnTo>
                <a:lnTo>
                  <a:pt x="3505040" y="290524"/>
                </a:lnTo>
                <a:lnTo>
                  <a:pt x="3556615" y="265161"/>
                </a:lnTo>
                <a:lnTo>
                  <a:pt x="3603708" y="239386"/>
                </a:lnTo>
                <a:lnTo>
                  <a:pt x="3646230" y="213215"/>
                </a:lnTo>
                <a:lnTo>
                  <a:pt x="3684101" y="186675"/>
                </a:lnTo>
                <a:lnTo>
                  <a:pt x="3717195" y="159755"/>
                </a:lnTo>
                <a:lnTo>
                  <a:pt x="3745456" y="132500"/>
                </a:lnTo>
                <a:lnTo>
                  <a:pt x="3778568" y="91012"/>
                </a:lnTo>
                <a:lnTo>
                  <a:pt x="3800269" y="48847"/>
                </a:lnTo>
                <a:lnTo>
                  <a:pt x="3810253" y="6064"/>
                </a:lnTo>
                <a:lnTo>
                  <a:pt x="381053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9235915" y="7580928"/>
            <a:ext cx="3811270" cy="787400"/>
          </a:xfrm>
          <a:custGeom>
            <a:avLst/>
            <a:gdLst/>
            <a:ahLst/>
            <a:cxnLst/>
            <a:rect l="l" t="t" r="r" b="b"/>
            <a:pathLst>
              <a:path w="3811269" h="787400">
                <a:moveTo>
                  <a:pt x="3408357" y="776814"/>
                </a:moveTo>
                <a:lnTo>
                  <a:pt x="3486472" y="779373"/>
                </a:lnTo>
                <a:lnTo>
                  <a:pt x="3559001" y="781478"/>
                </a:lnTo>
                <a:lnTo>
                  <a:pt x="3631936" y="783344"/>
                </a:lnTo>
                <a:lnTo>
                  <a:pt x="3705265" y="784968"/>
                </a:lnTo>
                <a:lnTo>
                  <a:pt x="3778976" y="786348"/>
                </a:lnTo>
                <a:lnTo>
                  <a:pt x="3810816" y="786835"/>
                </a:lnTo>
              </a:path>
              <a:path w="3811269" h="787400">
                <a:moveTo>
                  <a:pt x="3106054" y="764114"/>
                </a:moveTo>
                <a:lnTo>
                  <a:pt x="3130303" y="765328"/>
                </a:lnTo>
                <a:lnTo>
                  <a:pt x="3200635" y="768599"/>
                </a:lnTo>
                <a:lnTo>
                  <a:pt x="3271430" y="771641"/>
                </a:lnTo>
                <a:lnTo>
                  <a:pt x="3342675" y="774452"/>
                </a:lnTo>
                <a:lnTo>
                  <a:pt x="3408357" y="776814"/>
                </a:lnTo>
              </a:path>
              <a:path w="3811269" h="787400">
                <a:moveTo>
                  <a:pt x="2877031" y="751414"/>
                </a:moveTo>
                <a:lnTo>
                  <a:pt x="2922194" y="754165"/>
                </a:lnTo>
                <a:lnTo>
                  <a:pt x="2991071" y="758109"/>
                </a:lnTo>
                <a:lnTo>
                  <a:pt x="3060445" y="761831"/>
                </a:lnTo>
                <a:lnTo>
                  <a:pt x="3106054" y="764114"/>
                </a:lnTo>
              </a:path>
              <a:path w="3811269" h="787400">
                <a:moveTo>
                  <a:pt x="2686641" y="738714"/>
                </a:moveTo>
                <a:lnTo>
                  <a:pt x="2718652" y="741021"/>
                </a:lnTo>
                <a:lnTo>
                  <a:pt x="2785973" y="745619"/>
                </a:lnTo>
                <a:lnTo>
                  <a:pt x="2853824" y="750001"/>
                </a:lnTo>
                <a:lnTo>
                  <a:pt x="2877031" y="751414"/>
                </a:lnTo>
              </a:path>
              <a:path w="3811269" h="787400">
                <a:moveTo>
                  <a:pt x="2519985" y="726014"/>
                </a:moveTo>
                <a:lnTo>
                  <a:pt x="2585647" y="731186"/>
                </a:lnTo>
                <a:lnTo>
                  <a:pt x="2651873" y="736209"/>
                </a:lnTo>
                <a:lnTo>
                  <a:pt x="2686641" y="738714"/>
                </a:lnTo>
              </a:path>
              <a:path w="3811269" h="787400">
                <a:moveTo>
                  <a:pt x="2373396" y="713314"/>
                </a:moveTo>
                <a:lnTo>
                  <a:pt x="2390399" y="714870"/>
                </a:lnTo>
                <a:lnTo>
                  <a:pt x="2454898" y="720515"/>
                </a:lnTo>
                <a:lnTo>
                  <a:pt x="2519985" y="726014"/>
                </a:lnTo>
              </a:path>
              <a:path w="3811269" h="787400">
                <a:moveTo>
                  <a:pt x="2239519" y="700614"/>
                </a:moveTo>
                <a:lnTo>
                  <a:pt x="2263207" y="702975"/>
                </a:lnTo>
                <a:lnTo>
                  <a:pt x="2326498" y="709023"/>
                </a:lnTo>
                <a:lnTo>
                  <a:pt x="2373396" y="713314"/>
                </a:lnTo>
              </a:path>
              <a:path w="3811269" h="787400">
                <a:moveTo>
                  <a:pt x="2116556" y="687914"/>
                </a:moveTo>
                <a:lnTo>
                  <a:pt x="2138498" y="690286"/>
                </a:lnTo>
                <a:lnTo>
                  <a:pt x="2200536" y="696729"/>
                </a:lnTo>
                <a:lnTo>
                  <a:pt x="2239519" y="700614"/>
                </a:lnTo>
              </a:path>
              <a:path w="3811269" h="787400">
                <a:moveTo>
                  <a:pt x="2002614" y="675214"/>
                </a:moveTo>
                <a:lnTo>
                  <a:pt x="2016365" y="676821"/>
                </a:lnTo>
                <a:lnTo>
                  <a:pt x="2077104" y="683650"/>
                </a:lnTo>
                <a:lnTo>
                  <a:pt x="2116556" y="687914"/>
                </a:lnTo>
              </a:path>
              <a:path w="3811269" h="787400">
                <a:moveTo>
                  <a:pt x="1796916" y="649814"/>
                </a:moveTo>
                <a:lnTo>
                  <a:pt x="1838191" y="655204"/>
                </a:lnTo>
                <a:lnTo>
                  <a:pt x="1896897" y="662596"/>
                </a:lnTo>
                <a:lnTo>
                  <a:pt x="1956292" y="669802"/>
                </a:lnTo>
                <a:lnTo>
                  <a:pt x="2002614" y="675214"/>
                </a:lnTo>
              </a:path>
              <a:path w="3811269" h="787400">
                <a:moveTo>
                  <a:pt x="1614533" y="624414"/>
                </a:moveTo>
                <a:lnTo>
                  <a:pt x="1666321" y="631938"/>
                </a:lnTo>
                <a:lnTo>
                  <a:pt x="1722891" y="639873"/>
                </a:lnTo>
                <a:lnTo>
                  <a:pt x="1780185" y="647629"/>
                </a:lnTo>
                <a:lnTo>
                  <a:pt x="1796916" y="649814"/>
                </a:lnTo>
              </a:path>
              <a:path w="3811269" h="787400">
                <a:moveTo>
                  <a:pt x="1450995" y="599014"/>
                </a:moveTo>
                <a:lnTo>
                  <a:pt x="1501061" y="607080"/>
                </a:lnTo>
                <a:lnTo>
                  <a:pt x="1555394" y="615539"/>
                </a:lnTo>
                <a:lnTo>
                  <a:pt x="1610485" y="623826"/>
                </a:lnTo>
                <a:lnTo>
                  <a:pt x="1614533" y="624414"/>
                </a:lnTo>
              </a:path>
              <a:path w="3811269" h="787400">
                <a:moveTo>
                  <a:pt x="1303039" y="573614"/>
                </a:moveTo>
                <a:lnTo>
                  <a:pt x="1342718" y="580689"/>
                </a:lnTo>
                <a:lnTo>
                  <a:pt x="1394712" y="589653"/>
                </a:lnTo>
                <a:lnTo>
                  <a:pt x="1447496" y="598451"/>
                </a:lnTo>
                <a:lnTo>
                  <a:pt x="1450995" y="599014"/>
                </a:lnTo>
              </a:path>
              <a:path w="3811269" h="787400">
                <a:moveTo>
                  <a:pt x="1105109" y="535514"/>
                </a:moveTo>
                <a:lnTo>
                  <a:pt x="1142883" y="543217"/>
                </a:lnTo>
                <a:lnTo>
                  <a:pt x="1191598" y="552824"/>
                </a:lnTo>
                <a:lnTo>
                  <a:pt x="1241150" y="562272"/>
                </a:lnTo>
                <a:lnTo>
                  <a:pt x="1291527" y="571562"/>
                </a:lnTo>
                <a:lnTo>
                  <a:pt x="1303039" y="573614"/>
                </a:lnTo>
              </a:path>
              <a:path w="3811269" h="787400">
                <a:moveTo>
                  <a:pt x="827311" y="472014"/>
                </a:moveTo>
                <a:lnTo>
                  <a:pt x="868795" y="482397"/>
                </a:lnTo>
                <a:lnTo>
                  <a:pt x="912253" y="492902"/>
                </a:lnTo>
                <a:lnTo>
                  <a:pt x="956615" y="503262"/>
                </a:lnTo>
                <a:lnTo>
                  <a:pt x="1001870" y="513476"/>
                </a:lnTo>
                <a:lnTo>
                  <a:pt x="1048008" y="523542"/>
                </a:lnTo>
                <a:lnTo>
                  <a:pt x="1095016" y="533456"/>
                </a:lnTo>
                <a:lnTo>
                  <a:pt x="1105109" y="535514"/>
                </a:lnTo>
              </a:path>
              <a:path w="3811269" h="787400">
                <a:moveTo>
                  <a:pt x="487994" y="370414"/>
                </a:moveTo>
                <a:lnTo>
                  <a:pt x="555067" y="393419"/>
                </a:lnTo>
                <a:lnTo>
                  <a:pt x="627685" y="416456"/>
                </a:lnTo>
                <a:lnTo>
                  <a:pt x="665476" y="427782"/>
                </a:lnTo>
                <a:lnTo>
                  <a:pt x="704240" y="438977"/>
                </a:lnTo>
                <a:lnTo>
                  <a:pt x="743965" y="450037"/>
                </a:lnTo>
                <a:lnTo>
                  <a:pt x="784640" y="460963"/>
                </a:lnTo>
                <a:lnTo>
                  <a:pt x="826254" y="471750"/>
                </a:lnTo>
                <a:lnTo>
                  <a:pt x="827311" y="472014"/>
                </a:lnTo>
              </a:path>
              <a:path w="3811269" h="787400">
                <a:moveTo>
                  <a:pt x="0" y="0"/>
                </a:moveTo>
                <a:lnTo>
                  <a:pt x="5899" y="40576"/>
                </a:lnTo>
                <a:lnTo>
                  <a:pt x="23729" y="82953"/>
                </a:lnTo>
                <a:lnTo>
                  <a:pt x="53070" y="124674"/>
                </a:lnTo>
                <a:lnTo>
                  <a:pt x="93618" y="165679"/>
                </a:lnTo>
                <a:lnTo>
                  <a:pt x="126712" y="192606"/>
                </a:lnTo>
                <a:lnTo>
                  <a:pt x="164583" y="219139"/>
                </a:lnTo>
                <a:lnTo>
                  <a:pt x="207105" y="245310"/>
                </a:lnTo>
                <a:lnTo>
                  <a:pt x="254198" y="271086"/>
                </a:lnTo>
                <a:lnTo>
                  <a:pt x="305773" y="296448"/>
                </a:lnTo>
                <a:lnTo>
                  <a:pt x="361738" y="321380"/>
                </a:lnTo>
                <a:lnTo>
                  <a:pt x="422002" y="345864"/>
                </a:lnTo>
                <a:lnTo>
                  <a:pt x="486475" y="369883"/>
                </a:lnTo>
                <a:lnTo>
                  <a:pt x="487994" y="37041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3730856" y="7586852"/>
            <a:ext cx="3810635" cy="781050"/>
          </a:xfrm>
          <a:custGeom>
            <a:avLst/>
            <a:gdLst/>
            <a:ahLst/>
            <a:cxnLst/>
            <a:rect l="l" t="t" r="r" b="b"/>
            <a:pathLst>
              <a:path w="3810634" h="781050">
                <a:moveTo>
                  <a:pt x="0" y="780911"/>
                </a:moveTo>
                <a:lnTo>
                  <a:pt x="105550" y="779044"/>
                </a:lnTo>
                <a:lnTo>
                  <a:pt x="178879" y="777420"/>
                </a:lnTo>
                <a:lnTo>
                  <a:pt x="251814" y="775554"/>
                </a:lnTo>
                <a:lnTo>
                  <a:pt x="324343" y="773449"/>
                </a:lnTo>
                <a:lnTo>
                  <a:pt x="396456" y="771106"/>
                </a:lnTo>
                <a:lnTo>
                  <a:pt x="402458" y="770890"/>
                </a:lnTo>
              </a:path>
              <a:path w="3810634" h="781050">
                <a:moveTo>
                  <a:pt x="402458" y="770890"/>
                </a:moveTo>
                <a:lnTo>
                  <a:pt x="468141" y="768528"/>
                </a:lnTo>
                <a:lnTo>
                  <a:pt x="539386" y="765717"/>
                </a:lnTo>
                <a:lnTo>
                  <a:pt x="610180" y="762675"/>
                </a:lnTo>
                <a:lnTo>
                  <a:pt x="680512" y="759404"/>
                </a:lnTo>
                <a:lnTo>
                  <a:pt x="704761" y="758190"/>
                </a:lnTo>
              </a:path>
              <a:path w="3810634" h="781050">
                <a:moveTo>
                  <a:pt x="704761" y="758190"/>
                </a:moveTo>
                <a:lnTo>
                  <a:pt x="750370" y="755907"/>
                </a:lnTo>
                <a:lnTo>
                  <a:pt x="819744" y="752185"/>
                </a:lnTo>
                <a:lnTo>
                  <a:pt x="888621" y="748241"/>
                </a:lnTo>
                <a:lnTo>
                  <a:pt x="933784" y="745490"/>
                </a:lnTo>
              </a:path>
              <a:path w="3810634" h="781050">
                <a:moveTo>
                  <a:pt x="933784" y="745490"/>
                </a:moveTo>
                <a:lnTo>
                  <a:pt x="956991" y="744077"/>
                </a:lnTo>
                <a:lnTo>
                  <a:pt x="1024842" y="739695"/>
                </a:lnTo>
                <a:lnTo>
                  <a:pt x="1092163" y="735097"/>
                </a:lnTo>
                <a:lnTo>
                  <a:pt x="1124175" y="732790"/>
                </a:lnTo>
              </a:path>
              <a:path w="3810634" h="781050">
                <a:moveTo>
                  <a:pt x="1124175" y="732790"/>
                </a:moveTo>
                <a:lnTo>
                  <a:pt x="1158942" y="730285"/>
                </a:lnTo>
                <a:lnTo>
                  <a:pt x="1225168" y="725262"/>
                </a:lnTo>
                <a:lnTo>
                  <a:pt x="1290826" y="720030"/>
                </a:lnTo>
              </a:path>
              <a:path w="3810634" h="781050">
                <a:moveTo>
                  <a:pt x="1290830" y="720090"/>
                </a:moveTo>
                <a:lnTo>
                  <a:pt x="1355917" y="714590"/>
                </a:lnTo>
                <a:lnTo>
                  <a:pt x="1420416" y="708946"/>
                </a:lnTo>
                <a:lnTo>
                  <a:pt x="1437420" y="707390"/>
                </a:lnTo>
              </a:path>
              <a:path w="3810634" h="781050">
                <a:moveTo>
                  <a:pt x="1437420" y="707390"/>
                </a:moveTo>
                <a:lnTo>
                  <a:pt x="1484317" y="703099"/>
                </a:lnTo>
                <a:lnTo>
                  <a:pt x="1547609" y="697051"/>
                </a:lnTo>
                <a:lnTo>
                  <a:pt x="1571296" y="694690"/>
                </a:lnTo>
              </a:path>
              <a:path w="3810634" h="781050">
                <a:moveTo>
                  <a:pt x="1571296" y="694690"/>
                </a:moveTo>
                <a:lnTo>
                  <a:pt x="1610279" y="690805"/>
                </a:lnTo>
                <a:lnTo>
                  <a:pt x="1672317" y="684362"/>
                </a:lnTo>
                <a:lnTo>
                  <a:pt x="1694260" y="681990"/>
                </a:lnTo>
              </a:path>
              <a:path w="3810634" h="781050">
                <a:moveTo>
                  <a:pt x="1694260" y="681990"/>
                </a:moveTo>
                <a:lnTo>
                  <a:pt x="1733711" y="677726"/>
                </a:lnTo>
                <a:lnTo>
                  <a:pt x="1794450" y="670897"/>
                </a:lnTo>
                <a:lnTo>
                  <a:pt x="1808201" y="669290"/>
                </a:lnTo>
              </a:path>
              <a:path w="3810634" h="781050">
                <a:moveTo>
                  <a:pt x="1808201" y="669290"/>
                </a:moveTo>
                <a:lnTo>
                  <a:pt x="1854523" y="663878"/>
                </a:lnTo>
                <a:lnTo>
                  <a:pt x="1913918" y="656672"/>
                </a:lnTo>
                <a:lnTo>
                  <a:pt x="1972624" y="649280"/>
                </a:lnTo>
                <a:lnTo>
                  <a:pt x="2013899" y="643890"/>
                </a:lnTo>
              </a:path>
              <a:path w="3810634" h="781050">
                <a:moveTo>
                  <a:pt x="2013899" y="643890"/>
                </a:moveTo>
                <a:lnTo>
                  <a:pt x="2030630" y="641705"/>
                </a:lnTo>
                <a:lnTo>
                  <a:pt x="2087924" y="633949"/>
                </a:lnTo>
                <a:lnTo>
                  <a:pt x="2144494" y="626014"/>
                </a:lnTo>
                <a:lnTo>
                  <a:pt x="2196282" y="618490"/>
                </a:lnTo>
              </a:path>
              <a:path w="3810634" h="781050">
                <a:moveTo>
                  <a:pt x="2196282" y="618490"/>
                </a:moveTo>
                <a:lnTo>
                  <a:pt x="2200331" y="617902"/>
                </a:lnTo>
                <a:lnTo>
                  <a:pt x="2255421" y="609615"/>
                </a:lnTo>
                <a:lnTo>
                  <a:pt x="2309754" y="601156"/>
                </a:lnTo>
                <a:lnTo>
                  <a:pt x="2359820" y="593090"/>
                </a:lnTo>
              </a:path>
              <a:path w="3810634" h="781050">
                <a:moveTo>
                  <a:pt x="2359820" y="593090"/>
                </a:moveTo>
                <a:lnTo>
                  <a:pt x="2363319" y="592527"/>
                </a:lnTo>
                <a:lnTo>
                  <a:pt x="2416104" y="583729"/>
                </a:lnTo>
                <a:lnTo>
                  <a:pt x="2468097" y="574765"/>
                </a:lnTo>
                <a:lnTo>
                  <a:pt x="2507776" y="567690"/>
                </a:lnTo>
              </a:path>
              <a:path w="3810634" h="781050">
                <a:moveTo>
                  <a:pt x="2507776" y="567690"/>
                </a:moveTo>
                <a:lnTo>
                  <a:pt x="2519288" y="565638"/>
                </a:lnTo>
                <a:lnTo>
                  <a:pt x="2569665" y="556348"/>
                </a:lnTo>
                <a:lnTo>
                  <a:pt x="2619217" y="546899"/>
                </a:lnTo>
                <a:lnTo>
                  <a:pt x="2667932" y="537293"/>
                </a:lnTo>
                <a:lnTo>
                  <a:pt x="2705706" y="529590"/>
                </a:lnTo>
              </a:path>
              <a:path w="3810634" h="781050">
                <a:moveTo>
                  <a:pt x="2705706" y="529590"/>
                </a:moveTo>
                <a:lnTo>
                  <a:pt x="2762808" y="517617"/>
                </a:lnTo>
                <a:lnTo>
                  <a:pt x="2808945" y="507552"/>
                </a:lnTo>
                <a:lnTo>
                  <a:pt x="2854200" y="497338"/>
                </a:lnTo>
                <a:lnTo>
                  <a:pt x="2898562" y="486978"/>
                </a:lnTo>
                <a:lnTo>
                  <a:pt x="2942020" y="476473"/>
                </a:lnTo>
                <a:lnTo>
                  <a:pt x="2983504" y="466090"/>
                </a:lnTo>
              </a:path>
              <a:path w="3810634" h="781050">
                <a:moveTo>
                  <a:pt x="2983504" y="466090"/>
                </a:moveTo>
                <a:lnTo>
                  <a:pt x="3026175" y="455038"/>
                </a:lnTo>
                <a:lnTo>
                  <a:pt x="3066850" y="444113"/>
                </a:lnTo>
                <a:lnTo>
                  <a:pt x="3106575" y="433053"/>
                </a:lnTo>
                <a:lnTo>
                  <a:pt x="3145339" y="421858"/>
                </a:lnTo>
                <a:lnTo>
                  <a:pt x="3183130" y="410532"/>
                </a:lnTo>
                <a:lnTo>
                  <a:pt x="3219937" y="399077"/>
                </a:lnTo>
                <a:lnTo>
                  <a:pt x="3290553" y="375788"/>
                </a:lnTo>
                <a:lnTo>
                  <a:pt x="3322821" y="364490"/>
                </a:lnTo>
              </a:path>
              <a:path w="3810634" h="781050">
                <a:moveTo>
                  <a:pt x="3322821" y="364490"/>
                </a:moveTo>
                <a:lnTo>
                  <a:pt x="3388813" y="339940"/>
                </a:lnTo>
                <a:lnTo>
                  <a:pt x="3449077" y="315455"/>
                </a:lnTo>
                <a:lnTo>
                  <a:pt x="3505042" y="290524"/>
                </a:lnTo>
                <a:lnTo>
                  <a:pt x="3556617" y="265161"/>
                </a:lnTo>
                <a:lnTo>
                  <a:pt x="3603711" y="239386"/>
                </a:lnTo>
                <a:lnTo>
                  <a:pt x="3646232" y="213215"/>
                </a:lnTo>
                <a:lnTo>
                  <a:pt x="3684104" y="186675"/>
                </a:lnTo>
                <a:lnTo>
                  <a:pt x="3717197" y="159755"/>
                </a:lnTo>
                <a:lnTo>
                  <a:pt x="3745459" y="132500"/>
                </a:lnTo>
                <a:lnTo>
                  <a:pt x="3778570" y="91012"/>
                </a:lnTo>
                <a:lnTo>
                  <a:pt x="3800271" y="48847"/>
                </a:lnTo>
                <a:lnTo>
                  <a:pt x="3810256" y="6064"/>
                </a:lnTo>
                <a:lnTo>
                  <a:pt x="381053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9658487" y="3088261"/>
            <a:ext cx="7696200" cy="50952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6500"/>
              </a:lnSpc>
              <a:spcBef>
                <a:spcPts val="90"/>
              </a:spcBef>
            </a:pPr>
            <a:r>
              <a:rPr dirty="0" sz="2200" b="1">
                <a:latin typeface="Calibri"/>
                <a:cs typeface="Calibri"/>
              </a:rPr>
              <a:t>Dependencia</a:t>
            </a:r>
            <a:r>
              <a:rPr dirty="0" sz="2200" spc="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tecnológica</a:t>
            </a:r>
            <a:r>
              <a:rPr dirty="0" sz="2200">
                <a:latin typeface="Calibri"/>
                <a:cs typeface="Calibri"/>
              </a:rPr>
              <a:t>: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La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efectividad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del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proyecto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puede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verse </a:t>
            </a:r>
            <a:r>
              <a:rPr dirty="0" sz="2200">
                <a:latin typeface="Calibri"/>
                <a:cs typeface="Calibri"/>
              </a:rPr>
              <a:t>limitada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en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familias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sin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acceso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dispositivos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adecuados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internet estable.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2200">
              <a:latin typeface="Calibri"/>
              <a:cs typeface="Calibri"/>
            </a:endParaRPr>
          </a:p>
          <a:p>
            <a:pPr algn="ctr" marL="363220" marR="591820">
              <a:lnSpc>
                <a:spcPct val="116500"/>
              </a:lnSpc>
            </a:pPr>
            <a:r>
              <a:rPr dirty="0" sz="2200" b="1">
                <a:latin typeface="Calibri"/>
                <a:cs typeface="Calibri"/>
              </a:rPr>
              <a:t>Conciencia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Social</a:t>
            </a:r>
            <a:r>
              <a:rPr dirty="0" sz="2200" spc="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Insuficiente</a:t>
            </a:r>
            <a:r>
              <a:rPr dirty="0" sz="2200">
                <a:latin typeface="Calibri"/>
                <a:cs typeface="Calibri"/>
              </a:rPr>
              <a:t>: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El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éxito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del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proyecto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puede </a:t>
            </a:r>
            <a:r>
              <a:rPr dirty="0" sz="2200">
                <a:latin typeface="Calibri"/>
                <a:cs typeface="Calibri"/>
              </a:rPr>
              <a:t>verse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limitado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si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la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sociedad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las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instituciones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no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están </a:t>
            </a:r>
            <a:r>
              <a:rPr dirty="0" sz="2200">
                <a:latin typeface="Calibri"/>
                <a:cs typeface="Calibri"/>
              </a:rPr>
              <a:t>suficientemente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sensibilizadas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hacia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el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TEA.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2200">
              <a:latin typeface="Calibri"/>
              <a:cs typeface="Calibri"/>
            </a:endParaRPr>
          </a:p>
          <a:p>
            <a:pPr algn="ctr" marL="148590" marR="317500">
              <a:lnSpc>
                <a:spcPct val="116500"/>
              </a:lnSpc>
            </a:pPr>
            <a:r>
              <a:rPr dirty="0" sz="2200" b="1">
                <a:latin typeface="Calibri"/>
                <a:cs typeface="Calibri"/>
              </a:rPr>
              <a:t>Capacitación</a:t>
            </a:r>
            <a:r>
              <a:rPr dirty="0" sz="2200" spc="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del</a:t>
            </a:r>
            <a:r>
              <a:rPr dirty="0" sz="2200" spc="2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personal</a:t>
            </a:r>
            <a:r>
              <a:rPr dirty="0" sz="2200">
                <a:latin typeface="Calibri"/>
                <a:cs typeface="Calibri"/>
              </a:rPr>
              <a:t>: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La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efectividad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del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proyecto</a:t>
            </a:r>
            <a:r>
              <a:rPr dirty="0" sz="2200" spc="5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depende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contar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con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profesionales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capacitados,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lo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que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exige </a:t>
            </a:r>
            <a:r>
              <a:rPr dirty="0" sz="2200">
                <a:latin typeface="Calibri"/>
                <a:cs typeface="Calibri"/>
              </a:rPr>
              <a:t>recursos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tiempo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para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su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formación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continua.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307" y="5143499"/>
            <a:ext cx="2892544" cy="4112837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454117" y="5451506"/>
            <a:ext cx="2743200" cy="33782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267970" marR="260350" indent="326390">
              <a:lnSpc>
                <a:spcPts val="2930"/>
              </a:lnSpc>
              <a:spcBef>
                <a:spcPts val="254"/>
              </a:spcBef>
            </a:pPr>
            <a:r>
              <a:rPr dirty="0" sz="2500" b="1">
                <a:latin typeface="Arial"/>
                <a:cs typeface="Arial"/>
              </a:rPr>
              <a:t>1.</a:t>
            </a:r>
            <a:r>
              <a:rPr dirty="0" sz="2500" spc="-15" b="1">
                <a:latin typeface="Arial"/>
                <a:cs typeface="Arial"/>
              </a:rPr>
              <a:t> </a:t>
            </a:r>
            <a:r>
              <a:rPr dirty="0" sz="2500" spc="-10" b="1">
                <a:latin typeface="Arial"/>
                <a:cs typeface="Arial"/>
              </a:rPr>
              <a:t>Product </a:t>
            </a:r>
            <a:r>
              <a:rPr dirty="0" sz="2500" b="1">
                <a:latin typeface="Arial"/>
                <a:cs typeface="Arial"/>
              </a:rPr>
              <a:t>Backlog:</a:t>
            </a:r>
            <a:r>
              <a:rPr dirty="0" sz="2500" spc="-50" b="1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Lista </a:t>
            </a:r>
            <a:r>
              <a:rPr dirty="0" sz="2500">
                <a:latin typeface="Arial"/>
                <a:cs typeface="Arial"/>
              </a:rPr>
              <a:t>priorizada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de </a:t>
            </a:r>
            <a:r>
              <a:rPr dirty="0" sz="2500" spc="-10">
                <a:latin typeface="Arial"/>
                <a:cs typeface="Arial"/>
              </a:rPr>
              <a:t>funcionalidades </a:t>
            </a:r>
            <a:r>
              <a:rPr dirty="0" sz="2500">
                <a:latin typeface="Arial"/>
                <a:cs typeface="Arial"/>
              </a:rPr>
              <a:t>basada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en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las</a:t>
            </a:r>
            <a:endParaRPr sz="2500">
              <a:latin typeface="Arial"/>
              <a:cs typeface="Arial"/>
            </a:endParaRPr>
          </a:p>
          <a:p>
            <a:pPr algn="ctr">
              <a:lnSpc>
                <a:spcPts val="2780"/>
              </a:lnSpc>
            </a:pPr>
            <a:r>
              <a:rPr dirty="0" sz="2500">
                <a:latin typeface="Arial"/>
                <a:cs typeface="Arial"/>
              </a:rPr>
              <a:t>necesidades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de</a:t>
            </a:r>
            <a:r>
              <a:rPr dirty="0" sz="2500" spc="-25">
                <a:latin typeface="Arial"/>
                <a:cs typeface="Arial"/>
              </a:rPr>
              <a:t> los</a:t>
            </a:r>
            <a:endParaRPr sz="2500">
              <a:latin typeface="Arial"/>
              <a:cs typeface="Arial"/>
            </a:endParaRPr>
          </a:p>
          <a:p>
            <a:pPr algn="ctr" marL="294640" marR="287020">
              <a:lnSpc>
                <a:spcPts val="2930"/>
              </a:lnSpc>
              <a:spcBef>
                <a:spcPts val="120"/>
              </a:spcBef>
            </a:pPr>
            <a:r>
              <a:rPr dirty="0" sz="2500">
                <a:latin typeface="Arial"/>
                <a:cs typeface="Arial"/>
              </a:rPr>
              <a:t>niños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con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TEA, </a:t>
            </a:r>
            <a:r>
              <a:rPr dirty="0" sz="2500">
                <a:latin typeface="Arial"/>
                <a:cs typeface="Arial"/>
              </a:rPr>
              <a:t>cuidadores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y </a:t>
            </a:r>
            <a:r>
              <a:rPr dirty="0" sz="2500" spc="-10">
                <a:latin typeface="Arial"/>
                <a:cs typeface="Arial"/>
              </a:rPr>
              <a:t>profesionales.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0012" y="527081"/>
            <a:ext cx="3314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A6A6A6"/>
                </a:solidFill>
                <a:latin typeface="Calibri"/>
                <a:cs typeface="Calibri"/>
              </a:rPr>
              <a:t>PROYECTO</a:t>
            </a:r>
            <a:r>
              <a:rPr dirty="0" sz="2800" spc="-7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A6A6A6"/>
                </a:solidFill>
                <a:latin typeface="Calibri"/>
                <a:cs typeface="Calibri"/>
              </a:rPr>
              <a:t>“TEAyudo”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5885" y="1299273"/>
            <a:ext cx="161321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00000"/>
                </a:solidFill>
                <a:latin typeface="Calibri"/>
                <a:cs typeface="Calibri"/>
              </a:rPr>
              <a:t>Metodología</a:t>
            </a:r>
            <a:r>
              <a:rPr dirty="0" sz="500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0" b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dirty="0" sz="500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0" b="0">
                <a:solidFill>
                  <a:srgbClr val="000000"/>
                </a:solidFill>
                <a:latin typeface="Calibri"/>
                <a:cs typeface="Calibri"/>
              </a:rPr>
              <a:t>Trabajo</a:t>
            </a:r>
            <a:r>
              <a:rPr dirty="0" sz="500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0" b="0">
                <a:solidFill>
                  <a:srgbClr val="000000"/>
                </a:solidFill>
                <a:latin typeface="Calibri"/>
                <a:cs typeface="Calibri"/>
              </a:rPr>
              <a:t>Scrum</a:t>
            </a:r>
            <a:r>
              <a:rPr dirty="0" sz="500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0" b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dirty="0" sz="500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0" b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dirty="0" sz="500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0" b="0">
                <a:solidFill>
                  <a:srgbClr val="000000"/>
                </a:solidFill>
                <a:latin typeface="Calibri"/>
                <a:cs typeface="Calibri"/>
              </a:rPr>
              <a:t>Desarrollo</a:t>
            </a:r>
            <a:r>
              <a:rPr dirty="0" sz="500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0" b="0">
                <a:solidFill>
                  <a:srgbClr val="000000"/>
                </a:solidFill>
                <a:latin typeface="Calibri"/>
                <a:cs typeface="Calibri"/>
              </a:rPr>
              <a:t>del</a:t>
            </a:r>
            <a:r>
              <a:rPr dirty="0" sz="500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5000" spc="-10" b="0">
                <a:solidFill>
                  <a:srgbClr val="000000"/>
                </a:solidFill>
                <a:latin typeface="Calibri"/>
                <a:cs typeface="Calibri"/>
              </a:rPr>
              <a:t>Proyecto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379708" y="2470566"/>
            <a:ext cx="15343505" cy="2368550"/>
          </a:xfrm>
          <a:custGeom>
            <a:avLst/>
            <a:gdLst/>
            <a:ahLst/>
            <a:cxnLst/>
            <a:rect l="l" t="t" r="r" b="b"/>
            <a:pathLst>
              <a:path w="15343505" h="2368550">
                <a:moveTo>
                  <a:pt x="485748" y="0"/>
                </a:moveTo>
                <a:lnTo>
                  <a:pt x="14857477" y="0"/>
                </a:lnTo>
                <a:lnTo>
                  <a:pt x="14905487" y="2376"/>
                </a:lnTo>
                <a:lnTo>
                  <a:pt x="14952685" y="9419"/>
                </a:lnTo>
                <a:lnTo>
                  <a:pt x="14998750" y="20996"/>
                </a:lnTo>
                <a:lnTo>
                  <a:pt x="15043365" y="36975"/>
                </a:lnTo>
                <a:lnTo>
                  <a:pt x="15086212" y="57224"/>
                </a:lnTo>
                <a:lnTo>
                  <a:pt x="15126971" y="81611"/>
                </a:lnTo>
                <a:lnTo>
                  <a:pt x="15165324" y="110004"/>
                </a:lnTo>
                <a:lnTo>
                  <a:pt x="15200953" y="142272"/>
                </a:lnTo>
                <a:lnTo>
                  <a:pt x="15233221" y="177901"/>
                </a:lnTo>
                <a:lnTo>
                  <a:pt x="15261614" y="216254"/>
                </a:lnTo>
                <a:lnTo>
                  <a:pt x="15286001" y="257013"/>
                </a:lnTo>
                <a:lnTo>
                  <a:pt x="15306250" y="299860"/>
                </a:lnTo>
                <a:lnTo>
                  <a:pt x="15322229" y="344475"/>
                </a:lnTo>
                <a:lnTo>
                  <a:pt x="15333805" y="390541"/>
                </a:lnTo>
                <a:lnTo>
                  <a:pt x="15340848" y="437738"/>
                </a:lnTo>
                <a:lnTo>
                  <a:pt x="15343225" y="485748"/>
                </a:lnTo>
                <a:lnTo>
                  <a:pt x="15343225" y="1882255"/>
                </a:lnTo>
                <a:lnTo>
                  <a:pt x="15340848" y="1930265"/>
                </a:lnTo>
                <a:lnTo>
                  <a:pt x="15333805" y="1977462"/>
                </a:lnTo>
                <a:lnTo>
                  <a:pt x="15322229" y="2023528"/>
                </a:lnTo>
                <a:lnTo>
                  <a:pt x="15306250" y="2068143"/>
                </a:lnTo>
                <a:lnTo>
                  <a:pt x="15286001" y="2110989"/>
                </a:lnTo>
                <a:lnTo>
                  <a:pt x="15261614" y="2151749"/>
                </a:lnTo>
                <a:lnTo>
                  <a:pt x="15233221" y="2190102"/>
                </a:lnTo>
                <a:lnTo>
                  <a:pt x="15200953" y="2225731"/>
                </a:lnTo>
                <a:lnTo>
                  <a:pt x="15165324" y="2257999"/>
                </a:lnTo>
                <a:lnTo>
                  <a:pt x="15126971" y="2286392"/>
                </a:lnTo>
                <a:lnTo>
                  <a:pt x="15086212" y="2310779"/>
                </a:lnTo>
                <a:lnTo>
                  <a:pt x="15043365" y="2331028"/>
                </a:lnTo>
                <a:lnTo>
                  <a:pt x="14998750" y="2347007"/>
                </a:lnTo>
                <a:lnTo>
                  <a:pt x="14952685" y="2358584"/>
                </a:lnTo>
                <a:lnTo>
                  <a:pt x="14905487" y="2365627"/>
                </a:lnTo>
                <a:lnTo>
                  <a:pt x="14857477" y="2368004"/>
                </a:lnTo>
                <a:lnTo>
                  <a:pt x="485748" y="2368004"/>
                </a:lnTo>
                <a:lnTo>
                  <a:pt x="437738" y="2365627"/>
                </a:lnTo>
                <a:lnTo>
                  <a:pt x="390541" y="2358584"/>
                </a:lnTo>
                <a:lnTo>
                  <a:pt x="344475" y="2347007"/>
                </a:lnTo>
                <a:lnTo>
                  <a:pt x="299860" y="2331028"/>
                </a:lnTo>
                <a:lnTo>
                  <a:pt x="257014" y="2310779"/>
                </a:lnTo>
                <a:lnTo>
                  <a:pt x="216254" y="2286392"/>
                </a:lnTo>
                <a:lnTo>
                  <a:pt x="177901" y="2257999"/>
                </a:lnTo>
                <a:lnTo>
                  <a:pt x="142272" y="2225731"/>
                </a:lnTo>
                <a:lnTo>
                  <a:pt x="110004" y="2190102"/>
                </a:lnTo>
                <a:lnTo>
                  <a:pt x="81611" y="2151748"/>
                </a:lnTo>
                <a:lnTo>
                  <a:pt x="57224" y="2110989"/>
                </a:lnTo>
                <a:lnTo>
                  <a:pt x="36975" y="2068143"/>
                </a:lnTo>
                <a:lnTo>
                  <a:pt x="20996" y="2023528"/>
                </a:lnTo>
                <a:lnTo>
                  <a:pt x="9419" y="1977462"/>
                </a:lnTo>
                <a:lnTo>
                  <a:pt x="2376" y="1930265"/>
                </a:lnTo>
                <a:lnTo>
                  <a:pt x="0" y="1882255"/>
                </a:lnTo>
                <a:lnTo>
                  <a:pt x="0" y="485748"/>
                </a:lnTo>
                <a:lnTo>
                  <a:pt x="2376" y="437738"/>
                </a:lnTo>
                <a:lnTo>
                  <a:pt x="9419" y="390541"/>
                </a:lnTo>
                <a:lnTo>
                  <a:pt x="20996" y="344475"/>
                </a:lnTo>
                <a:lnTo>
                  <a:pt x="36975" y="299860"/>
                </a:lnTo>
                <a:lnTo>
                  <a:pt x="57224" y="257014"/>
                </a:lnTo>
                <a:lnTo>
                  <a:pt x="81611" y="216254"/>
                </a:lnTo>
                <a:lnTo>
                  <a:pt x="110004" y="177901"/>
                </a:lnTo>
                <a:lnTo>
                  <a:pt x="142272" y="142272"/>
                </a:lnTo>
                <a:lnTo>
                  <a:pt x="177901" y="110004"/>
                </a:lnTo>
                <a:lnTo>
                  <a:pt x="216254" y="81611"/>
                </a:lnTo>
                <a:lnTo>
                  <a:pt x="257014" y="57224"/>
                </a:lnTo>
                <a:lnTo>
                  <a:pt x="299860" y="36975"/>
                </a:lnTo>
                <a:lnTo>
                  <a:pt x="344475" y="20996"/>
                </a:lnTo>
                <a:lnTo>
                  <a:pt x="390541" y="9419"/>
                </a:lnTo>
                <a:lnTo>
                  <a:pt x="437738" y="2376"/>
                </a:lnTo>
                <a:lnTo>
                  <a:pt x="485748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058007" y="2663825"/>
            <a:ext cx="14171930" cy="1768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500"/>
              </a:lnSpc>
              <a:spcBef>
                <a:spcPts val="100"/>
              </a:spcBef>
            </a:pPr>
            <a:r>
              <a:rPr dirty="0" sz="3300">
                <a:latin typeface="Calibri"/>
                <a:cs typeface="Calibri"/>
              </a:rPr>
              <a:t>El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desarrollo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de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la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aplicación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se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lleva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cabo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utilizando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la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metodología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ágil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Scrum, </a:t>
            </a:r>
            <a:r>
              <a:rPr dirty="0" sz="3300">
                <a:latin typeface="Calibri"/>
                <a:cs typeface="Calibri"/>
              </a:rPr>
              <a:t>que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permite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gestionar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proyectos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de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manera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flexible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y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eficiente.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Para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ello,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se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siguen </a:t>
            </a:r>
            <a:r>
              <a:rPr dirty="0" sz="3300">
                <a:latin typeface="Calibri"/>
                <a:cs typeface="Calibri"/>
              </a:rPr>
              <a:t>las siguientes etapas </a:t>
            </a:r>
            <a:r>
              <a:rPr dirty="0" sz="3300" spc="-10">
                <a:latin typeface="Calibri"/>
                <a:cs typeface="Calibri"/>
              </a:rPr>
              <a:t>clave: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451" y="5143499"/>
            <a:ext cx="2892544" cy="411283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667149" y="5822981"/>
            <a:ext cx="2548890" cy="2635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ts val="2965"/>
              </a:lnSpc>
              <a:spcBef>
                <a:spcPts val="100"/>
              </a:spcBef>
            </a:pPr>
            <a:r>
              <a:rPr dirty="0" sz="2500" b="1">
                <a:latin typeface="Arial"/>
                <a:cs typeface="Arial"/>
              </a:rPr>
              <a:t>2.</a:t>
            </a:r>
            <a:r>
              <a:rPr dirty="0" sz="2500" spc="-40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Sprints:</a:t>
            </a:r>
            <a:r>
              <a:rPr dirty="0" sz="2500" spc="-35" b="1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Ciclos</a:t>
            </a:r>
            <a:endParaRPr sz="2500">
              <a:latin typeface="Arial"/>
              <a:cs typeface="Arial"/>
            </a:endParaRPr>
          </a:p>
          <a:p>
            <a:pPr algn="ctr" marL="12700" marR="5080">
              <a:lnSpc>
                <a:spcPts val="2930"/>
              </a:lnSpc>
              <a:spcBef>
                <a:spcPts val="105"/>
              </a:spcBef>
            </a:pPr>
            <a:r>
              <a:rPr dirty="0" sz="2500">
                <a:latin typeface="Arial"/>
                <a:cs typeface="Arial"/>
              </a:rPr>
              <a:t>de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2 a 4 </a:t>
            </a:r>
            <a:r>
              <a:rPr dirty="0" sz="2500" spc="-10">
                <a:latin typeface="Arial"/>
                <a:cs typeface="Arial"/>
              </a:rPr>
              <a:t>semanas </a:t>
            </a:r>
            <a:r>
              <a:rPr dirty="0" sz="2500">
                <a:latin typeface="Arial"/>
                <a:cs typeface="Arial"/>
              </a:rPr>
              <a:t>donde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se </a:t>
            </a:r>
            <a:r>
              <a:rPr dirty="0" sz="2500">
                <a:latin typeface="Arial"/>
                <a:cs typeface="Arial"/>
              </a:rPr>
              <a:t>desarrollan</a:t>
            </a:r>
            <a:r>
              <a:rPr dirty="0" sz="2500" spc="-50">
                <a:latin typeface="Arial"/>
                <a:cs typeface="Arial"/>
              </a:rPr>
              <a:t> y </a:t>
            </a:r>
            <a:r>
              <a:rPr dirty="0" sz="2500" spc="-10">
                <a:latin typeface="Arial"/>
                <a:cs typeface="Arial"/>
              </a:rPr>
              <a:t>entregan características específicas.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7587" y="5143499"/>
            <a:ext cx="2892544" cy="4074601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638345" y="5984906"/>
            <a:ext cx="2830830" cy="2263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>
              <a:lnSpc>
                <a:spcPts val="2965"/>
              </a:lnSpc>
              <a:spcBef>
                <a:spcPts val="100"/>
              </a:spcBef>
            </a:pPr>
            <a:r>
              <a:rPr dirty="0" sz="2500" b="1">
                <a:latin typeface="Arial"/>
                <a:cs typeface="Arial"/>
              </a:rPr>
              <a:t>3.</a:t>
            </a:r>
            <a:r>
              <a:rPr dirty="0" sz="2500" spc="-20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Daily</a:t>
            </a:r>
            <a:r>
              <a:rPr dirty="0" sz="2500" spc="-20" b="1">
                <a:latin typeface="Arial"/>
                <a:cs typeface="Arial"/>
              </a:rPr>
              <a:t> </a:t>
            </a:r>
            <a:r>
              <a:rPr dirty="0" sz="2500" spc="-10" b="1">
                <a:latin typeface="Arial"/>
                <a:cs typeface="Arial"/>
              </a:rPr>
              <a:t>Standups:</a:t>
            </a:r>
            <a:endParaRPr sz="2500">
              <a:latin typeface="Arial"/>
              <a:cs typeface="Arial"/>
            </a:endParaRPr>
          </a:p>
          <a:p>
            <a:pPr algn="ctr" marL="12700" marR="5080">
              <a:lnSpc>
                <a:spcPts val="2930"/>
              </a:lnSpc>
              <a:spcBef>
                <a:spcPts val="110"/>
              </a:spcBef>
            </a:pPr>
            <a:r>
              <a:rPr dirty="0" sz="2500">
                <a:latin typeface="Arial"/>
                <a:cs typeface="Arial"/>
              </a:rPr>
              <a:t>Reuniones</a:t>
            </a:r>
            <a:r>
              <a:rPr dirty="0" sz="2500" spc="-3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breves </a:t>
            </a:r>
            <a:r>
              <a:rPr dirty="0" sz="2500">
                <a:latin typeface="Arial"/>
                <a:cs typeface="Arial"/>
              </a:rPr>
              <a:t>para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revisar </a:t>
            </a:r>
            <a:r>
              <a:rPr dirty="0" sz="2500">
                <a:latin typeface="Arial"/>
                <a:cs typeface="Arial"/>
              </a:rPr>
              <a:t>avances,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resolver </a:t>
            </a:r>
            <a:r>
              <a:rPr dirty="0" sz="2500">
                <a:latin typeface="Arial"/>
                <a:cs typeface="Arial"/>
              </a:rPr>
              <a:t>obstáculos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y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ajustar tareas.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19206" y="5143499"/>
            <a:ext cx="2892544" cy="4074601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0794165" y="5794406"/>
            <a:ext cx="2742565" cy="226377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21590" marR="5080" indent="-9525">
              <a:lnSpc>
                <a:spcPts val="2930"/>
              </a:lnSpc>
              <a:spcBef>
                <a:spcPts val="244"/>
              </a:spcBef>
            </a:pPr>
            <a:r>
              <a:rPr dirty="0" sz="2500" b="1">
                <a:latin typeface="Arial"/>
                <a:cs typeface="Arial"/>
              </a:rPr>
              <a:t>4.</a:t>
            </a:r>
            <a:r>
              <a:rPr dirty="0" sz="2500" spc="-35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Sprint</a:t>
            </a:r>
            <a:r>
              <a:rPr dirty="0" sz="2500" spc="-35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Review</a:t>
            </a:r>
            <a:r>
              <a:rPr dirty="0" sz="2500" spc="-35" b="1">
                <a:latin typeface="Arial"/>
                <a:cs typeface="Arial"/>
              </a:rPr>
              <a:t> </a:t>
            </a:r>
            <a:r>
              <a:rPr dirty="0" sz="2500" spc="-50" b="1">
                <a:latin typeface="Arial"/>
                <a:cs typeface="Arial"/>
              </a:rPr>
              <a:t>y </a:t>
            </a:r>
            <a:r>
              <a:rPr dirty="0" sz="2500" spc="-10" b="1">
                <a:latin typeface="Arial"/>
                <a:cs typeface="Arial"/>
              </a:rPr>
              <a:t>Retrospective: </a:t>
            </a:r>
            <a:r>
              <a:rPr dirty="0" sz="2500">
                <a:latin typeface="Arial"/>
                <a:cs typeface="Arial"/>
              </a:rPr>
              <a:t>Presentación</a:t>
            </a:r>
            <a:r>
              <a:rPr dirty="0" sz="2500" spc="-60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del </a:t>
            </a:r>
            <a:r>
              <a:rPr dirty="0" sz="2500">
                <a:latin typeface="Arial"/>
                <a:cs typeface="Arial"/>
              </a:rPr>
              <a:t>avance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para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recibir </a:t>
            </a:r>
            <a:r>
              <a:rPr dirty="0" sz="2500">
                <a:latin typeface="Arial"/>
                <a:cs typeface="Arial"/>
              </a:rPr>
              <a:t>retroalimentación</a:t>
            </a:r>
            <a:r>
              <a:rPr dirty="0" sz="2500" spc="-100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y </a:t>
            </a:r>
            <a:r>
              <a:rPr dirty="0" sz="2500">
                <a:latin typeface="Arial"/>
                <a:cs typeface="Arial"/>
              </a:rPr>
              <a:t>analizar</a:t>
            </a:r>
            <a:r>
              <a:rPr dirty="0" sz="2500" spc="-3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mejoras.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30825" y="5183697"/>
            <a:ext cx="2892544" cy="4074601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3914863" y="6025104"/>
            <a:ext cx="2724785" cy="18923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 indent="87630">
              <a:lnSpc>
                <a:spcPts val="2930"/>
              </a:lnSpc>
              <a:spcBef>
                <a:spcPts val="254"/>
              </a:spcBef>
            </a:pPr>
            <a:r>
              <a:rPr dirty="0" sz="2500" b="1">
                <a:latin typeface="Arial"/>
                <a:cs typeface="Arial"/>
              </a:rPr>
              <a:t>5.</a:t>
            </a:r>
            <a:r>
              <a:rPr dirty="0" sz="2500" spc="-50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Incremento</a:t>
            </a:r>
            <a:r>
              <a:rPr dirty="0" sz="2500" spc="-45" b="1">
                <a:latin typeface="Arial"/>
                <a:cs typeface="Arial"/>
              </a:rPr>
              <a:t> </a:t>
            </a:r>
            <a:r>
              <a:rPr dirty="0" sz="2500" spc="-25" b="1">
                <a:latin typeface="Arial"/>
                <a:cs typeface="Arial"/>
              </a:rPr>
              <a:t>de </a:t>
            </a:r>
            <a:r>
              <a:rPr dirty="0" sz="2500" b="1">
                <a:latin typeface="Arial"/>
                <a:cs typeface="Arial"/>
              </a:rPr>
              <a:t>Producto:</a:t>
            </a:r>
            <a:r>
              <a:rPr dirty="0" sz="2500" spc="-65" b="1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Entrega</a:t>
            </a:r>
            <a:endParaRPr sz="2500">
              <a:latin typeface="Arial"/>
              <a:cs typeface="Arial"/>
            </a:endParaRPr>
          </a:p>
          <a:p>
            <a:pPr algn="ctr">
              <a:lnSpc>
                <a:spcPts val="2795"/>
              </a:lnSpc>
            </a:pPr>
            <a:r>
              <a:rPr dirty="0" sz="2500">
                <a:latin typeface="Arial"/>
                <a:cs typeface="Arial"/>
              </a:rPr>
              <a:t>de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una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versión</a:t>
            </a:r>
            <a:endParaRPr sz="2500">
              <a:latin typeface="Arial"/>
              <a:cs typeface="Arial"/>
            </a:endParaRPr>
          </a:p>
          <a:p>
            <a:pPr algn="ctr" marL="118110" marR="110489">
              <a:lnSpc>
                <a:spcPts val="2930"/>
              </a:lnSpc>
              <a:spcBef>
                <a:spcPts val="120"/>
              </a:spcBef>
            </a:pPr>
            <a:r>
              <a:rPr dirty="0" sz="2500">
                <a:latin typeface="Arial"/>
                <a:cs typeface="Arial"/>
              </a:rPr>
              <a:t>funcional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al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cierre </a:t>
            </a:r>
            <a:r>
              <a:rPr dirty="0" sz="2500">
                <a:latin typeface="Arial"/>
                <a:cs typeface="Arial"/>
              </a:rPr>
              <a:t>de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cada</a:t>
            </a:r>
            <a:r>
              <a:rPr dirty="0" sz="2500" spc="-10">
                <a:latin typeface="Arial"/>
                <a:cs typeface="Arial"/>
              </a:rPr>
              <a:t> sprint.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1" y="963296"/>
            <a:ext cx="12064365" cy="1062990"/>
            <a:chOff x="-31" y="963296"/>
            <a:chExt cx="12064365" cy="10629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" y="963296"/>
              <a:ext cx="11925733" cy="106261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1925855" y="963296"/>
              <a:ext cx="138430" cy="1062990"/>
            </a:xfrm>
            <a:custGeom>
              <a:avLst/>
              <a:gdLst/>
              <a:ahLst/>
              <a:cxnLst/>
              <a:rect l="l" t="t" r="r" b="b"/>
              <a:pathLst>
                <a:path w="138429" h="1062989">
                  <a:moveTo>
                    <a:pt x="69151" y="1062513"/>
                  </a:moveTo>
                  <a:lnTo>
                    <a:pt x="42290" y="1062227"/>
                  </a:lnTo>
                  <a:lnTo>
                    <a:pt x="20288" y="1061370"/>
                  </a:lnTo>
                  <a:lnTo>
                    <a:pt x="5429" y="1060037"/>
                  </a:lnTo>
                  <a:lnTo>
                    <a:pt x="0" y="1058417"/>
                  </a:lnTo>
                  <a:lnTo>
                    <a:pt x="0" y="4095"/>
                  </a:lnTo>
                  <a:lnTo>
                    <a:pt x="5429" y="2571"/>
                  </a:lnTo>
                  <a:lnTo>
                    <a:pt x="20288" y="1238"/>
                  </a:lnTo>
                  <a:lnTo>
                    <a:pt x="42290" y="285"/>
                  </a:lnTo>
                  <a:lnTo>
                    <a:pt x="69151" y="0"/>
                  </a:lnTo>
                  <a:lnTo>
                    <a:pt x="96011" y="285"/>
                  </a:lnTo>
                  <a:lnTo>
                    <a:pt x="118014" y="1238"/>
                  </a:lnTo>
                  <a:lnTo>
                    <a:pt x="132873" y="2571"/>
                  </a:lnTo>
                  <a:lnTo>
                    <a:pt x="138302" y="4095"/>
                  </a:lnTo>
                  <a:lnTo>
                    <a:pt x="138302" y="1058417"/>
                  </a:lnTo>
                  <a:lnTo>
                    <a:pt x="132873" y="1060037"/>
                  </a:lnTo>
                  <a:lnTo>
                    <a:pt x="118014" y="1061370"/>
                  </a:lnTo>
                  <a:lnTo>
                    <a:pt x="96011" y="1062227"/>
                  </a:lnTo>
                  <a:lnTo>
                    <a:pt x="69151" y="106251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5424227" y="9482963"/>
            <a:ext cx="1476375" cy="476250"/>
          </a:xfrm>
          <a:custGeom>
            <a:avLst/>
            <a:gdLst/>
            <a:ahLst/>
            <a:cxnLst/>
            <a:rect l="l" t="t" r="r" b="b"/>
            <a:pathLst>
              <a:path w="1476375" h="476250">
                <a:moveTo>
                  <a:pt x="413321" y="224802"/>
                </a:moveTo>
                <a:lnTo>
                  <a:pt x="409790" y="178079"/>
                </a:lnTo>
                <a:lnTo>
                  <a:pt x="399465" y="137236"/>
                </a:lnTo>
                <a:lnTo>
                  <a:pt x="383044" y="102095"/>
                </a:lnTo>
                <a:lnTo>
                  <a:pt x="334225" y="48247"/>
                </a:lnTo>
                <a:lnTo>
                  <a:pt x="301726" y="28638"/>
                </a:lnTo>
                <a:lnTo>
                  <a:pt x="301752" y="229158"/>
                </a:lnTo>
                <a:lnTo>
                  <a:pt x="301663" y="228206"/>
                </a:lnTo>
                <a:lnTo>
                  <a:pt x="301561" y="229158"/>
                </a:lnTo>
                <a:lnTo>
                  <a:pt x="296494" y="278841"/>
                </a:lnTo>
                <a:lnTo>
                  <a:pt x="281698" y="319874"/>
                </a:lnTo>
                <a:lnTo>
                  <a:pt x="258000" y="351409"/>
                </a:lnTo>
                <a:lnTo>
                  <a:pt x="226288" y="373634"/>
                </a:lnTo>
                <a:lnTo>
                  <a:pt x="187413" y="386740"/>
                </a:lnTo>
                <a:lnTo>
                  <a:pt x="142138" y="390817"/>
                </a:lnTo>
                <a:lnTo>
                  <a:pt x="132397" y="390817"/>
                </a:lnTo>
                <a:lnTo>
                  <a:pt x="122466" y="390626"/>
                </a:lnTo>
                <a:lnTo>
                  <a:pt x="113195" y="389966"/>
                </a:lnTo>
                <a:lnTo>
                  <a:pt x="105359" y="388734"/>
                </a:lnTo>
                <a:lnTo>
                  <a:pt x="105359" y="84810"/>
                </a:lnTo>
                <a:lnTo>
                  <a:pt x="113487" y="83286"/>
                </a:lnTo>
                <a:lnTo>
                  <a:pt x="124180" y="81965"/>
                </a:lnTo>
                <a:lnTo>
                  <a:pt x="137452" y="81013"/>
                </a:lnTo>
                <a:lnTo>
                  <a:pt x="153314" y="80632"/>
                </a:lnTo>
                <a:lnTo>
                  <a:pt x="196113" y="84620"/>
                </a:lnTo>
                <a:lnTo>
                  <a:pt x="232498" y="96685"/>
                </a:lnTo>
                <a:lnTo>
                  <a:pt x="283603" y="145503"/>
                </a:lnTo>
                <a:lnTo>
                  <a:pt x="297078" y="182537"/>
                </a:lnTo>
                <a:lnTo>
                  <a:pt x="301663" y="227291"/>
                </a:lnTo>
                <a:lnTo>
                  <a:pt x="301675" y="80632"/>
                </a:lnTo>
                <a:lnTo>
                  <a:pt x="301675" y="28613"/>
                </a:lnTo>
                <a:lnTo>
                  <a:pt x="298221" y="26403"/>
                </a:lnTo>
                <a:lnTo>
                  <a:pt x="255231" y="11391"/>
                </a:lnTo>
                <a:lnTo>
                  <a:pt x="203657" y="2755"/>
                </a:lnTo>
                <a:lnTo>
                  <a:pt x="142138" y="0"/>
                </a:lnTo>
                <a:lnTo>
                  <a:pt x="103162" y="660"/>
                </a:lnTo>
                <a:lnTo>
                  <a:pt x="65913" y="2565"/>
                </a:lnTo>
                <a:lnTo>
                  <a:pt x="31140" y="5791"/>
                </a:lnTo>
                <a:lnTo>
                  <a:pt x="0" y="10350"/>
                </a:lnTo>
                <a:lnTo>
                  <a:pt x="0" y="466039"/>
                </a:lnTo>
                <a:lnTo>
                  <a:pt x="21882" y="468604"/>
                </a:lnTo>
                <a:lnTo>
                  <a:pt x="49098" y="470789"/>
                </a:lnTo>
                <a:lnTo>
                  <a:pt x="81762" y="472313"/>
                </a:lnTo>
                <a:lnTo>
                  <a:pt x="119976" y="472884"/>
                </a:lnTo>
                <a:lnTo>
                  <a:pt x="172897" y="470598"/>
                </a:lnTo>
                <a:lnTo>
                  <a:pt x="221513" y="463575"/>
                </a:lnTo>
                <a:lnTo>
                  <a:pt x="265264" y="451700"/>
                </a:lnTo>
                <a:lnTo>
                  <a:pt x="303669" y="434886"/>
                </a:lnTo>
                <a:lnTo>
                  <a:pt x="336334" y="413042"/>
                </a:lnTo>
                <a:lnTo>
                  <a:pt x="382562" y="355968"/>
                </a:lnTo>
                <a:lnTo>
                  <a:pt x="398995" y="318541"/>
                </a:lnTo>
                <a:lnTo>
                  <a:pt x="409600" y="274853"/>
                </a:lnTo>
                <a:lnTo>
                  <a:pt x="413004" y="229158"/>
                </a:lnTo>
                <a:lnTo>
                  <a:pt x="413067" y="228206"/>
                </a:lnTo>
                <a:lnTo>
                  <a:pt x="413143" y="227291"/>
                </a:lnTo>
                <a:lnTo>
                  <a:pt x="413321" y="224802"/>
                </a:lnTo>
                <a:close/>
              </a:path>
              <a:path w="1476375" h="476250">
                <a:moveTo>
                  <a:pt x="775246" y="468134"/>
                </a:moveTo>
                <a:lnTo>
                  <a:pt x="774204" y="445528"/>
                </a:lnTo>
                <a:lnTo>
                  <a:pt x="773341" y="419976"/>
                </a:lnTo>
                <a:lnTo>
                  <a:pt x="772668" y="391490"/>
                </a:lnTo>
                <a:lnTo>
                  <a:pt x="772388" y="359956"/>
                </a:lnTo>
                <a:lnTo>
                  <a:pt x="772388" y="130975"/>
                </a:lnTo>
                <a:lnTo>
                  <a:pt x="667029" y="130975"/>
                </a:lnTo>
                <a:lnTo>
                  <a:pt x="667029" y="331647"/>
                </a:lnTo>
                <a:lnTo>
                  <a:pt x="666737" y="338112"/>
                </a:lnTo>
                <a:lnTo>
                  <a:pt x="645058" y="378853"/>
                </a:lnTo>
                <a:lnTo>
                  <a:pt x="610095" y="390918"/>
                </a:lnTo>
                <a:lnTo>
                  <a:pt x="585927" y="385495"/>
                </a:lnTo>
                <a:lnTo>
                  <a:pt x="569302" y="369925"/>
                </a:lnTo>
                <a:lnTo>
                  <a:pt x="559752" y="345236"/>
                </a:lnTo>
                <a:lnTo>
                  <a:pt x="556704" y="312280"/>
                </a:lnTo>
                <a:lnTo>
                  <a:pt x="556704" y="130975"/>
                </a:lnTo>
                <a:lnTo>
                  <a:pt x="451434" y="130975"/>
                </a:lnTo>
                <a:lnTo>
                  <a:pt x="451434" y="328891"/>
                </a:lnTo>
                <a:lnTo>
                  <a:pt x="457161" y="384175"/>
                </a:lnTo>
                <a:lnTo>
                  <a:pt x="473405" y="425577"/>
                </a:lnTo>
                <a:lnTo>
                  <a:pt x="498716" y="454075"/>
                </a:lnTo>
                <a:lnTo>
                  <a:pt x="531672" y="470509"/>
                </a:lnTo>
                <a:lnTo>
                  <a:pt x="570738" y="475818"/>
                </a:lnTo>
                <a:lnTo>
                  <a:pt x="611238" y="470128"/>
                </a:lnTo>
                <a:lnTo>
                  <a:pt x="641616" y="455879"/>
                </a:lnTo>
                <a:lnTo>
                  <a:pt x="663206" y="437934"/>
                </a:lnTo>
                <a:lnTo>
                  <a:pt x="676770" y="420547"/>
                </a:lnTo>
                <a:lnTo>
                  <a:pt x="678865" y="420547"/>
                </a:lnTo>
                <a:lnTo>
                  <a:pt x="683742" y="468134"/>
                </a:lnTo>
                <a:lnTo>
                  <a:pt x="775246" y="468134"/>
                </a:lnTo>
                <a:close/>
              </a:path>
              <a:path w="1476375" h="476250">
                <a:moveTo>
                  <a:pt x="1165364" y="296316"/>
                </a:moveTo>
                <a:lnTo>
                  <a:pt x="1161351" y="254723"/>
                </a:lnTo>
                <a:lnTo>
                  <a:pt x="1149311" y="217487"/>
                </a:lnTo>
                <a:lnTo>
                  <a:pt x="1104138" y="159372"/>
                </a:lnTo>
                <a:lnTo>
                  <a:pt x="1055890" y="134480"/>
                </a:lnTo>
                <a:lnTo>
                  <a:pt x="1055890" y="299262"/>
                </a:lnTo>
                <a:lnTo>
                  <a:pt x="1051217" y="340677"/>
                </a:lnTo>
                <a:lnTo>
                  <a:pt x="1037844" y="372681"/>
                </a:lnTo>
                <a:lnTo>
                  <a:pt x="1016635" y="393293"/>
                </a:lnTo>
                <a:lnTo>
                  <a:pt x="988555" y="400608"/>
                </a:lnTo>
                <a:lnTo>
                  <a:pt x="987882" y="400608"/>
                </a:lnTo>
                <a:lnTo>
                  <a:pt x="958456" y="392912"/>
                </a:lnTo>
                <a:lnTo>
                  <a:pt x="936967" y="371729"/>
                </a:lnTo>
                <a:lnTo>
                  <a:pt x="923785" y="339813"/>
                </a:lnTo>
                <a:lnTo>
                  <a:pt x="919302" y="299935"/>
                </a:lnTo>
                <a:lnTo>
                  <a:pt x="923124" y="262890"/>
                </a:lnTo>
                <a:lnTo>
                  <a:pt x="935253" y="230403"/>
                </a:lnTo>
                <a:lnTo>
                  <a:pt x="956741" y="207327"/>
                </a:lnTo>
                <a:lnTo>
                  <a:pt x="988644" y="198589"/>
                </a:lnTo>
                <a:lnTo>
                  <a:pt x="1019314" y="207327"/>
                </a:lnTo>
                <a:lnTo>
                  <a:pt x="1040130" y="230314"/>
                </a:lnTo>
                <a:lnTo>
                  <a:pt x="1052068" y="262610"/>
                </a:lnTo>
                <a:lnTo>
                  <a:pt x="1055890" y="299262"/>
                </a:lnTo>
                <a:lnTo>
                  <a:pt x="1055890" y="134480"/>
                </a:lnTo>
                <a:lnTo>
                  <a:pt x="1034884" y="127546"/>
                </a:lnTo>
                <a:lnTo>
                  <a:pt x="992759" y="123278"/>
                </a:lnTo>
                <a:lnTo>
                  <a:pt x="948143" y="127457"/>
                </a:lnTo>
                <a:lnTo>
                  <a:pt x="908786" y="139611"/>
                </a:lnTo>
                <a:lnTo>
                  <a:pt x="875258" y="159270"/>
                </a:lnTo>
                <a:lnTo>
                  <a:pt x="827976" y="218821"/>
                </a:lnTo>
                <a:lnTo>
                  <a:pt x="815467" y="257670"/>
                </a:lnTo>
                <a:lnTo>
                  <a:pt x="811174" y="301828"/>
                </a:lnTo>
                <a:lnTo>
                  <a:pt x="815657" y="345808"/>
                </a:lnTo>
                <a:lnTo>
                  <a:pt x="828548" y="383984"/>
                </a:lnTo>
                <a:lnTo>
                  <a:pt x="875830" y="441540"/>
                </a:lnTo>
                <a:lnTo>
                  <a:pt x="945565" y="471741"/>
                </a:lnTo>
                <a:lnTo>
                  <a:pt x="987209" y="475627"/>
                </a:lnTo>
                <a:lnTo>
                  <a:pt x="1025423" y="472122"/>
                </a:lnTo>
                <a:lnTo>
                  <a:pt x="1095159" y="443725"/>
                </a:lnTo>
                <a:lnTo>
                  <a:pt x="1145781" y="385597"/>
                </a:lnTo>
                <a:lnTo>
                  <a:pt x="1160208" y="344944"/>
                </a:lnTo>
                <a:lnTo>
                  <a:pt x="1165364" y="296316"/>
                </a:lnTo>
                <a:close/>
              </a:path>
              <a:path w="1476375" h="476250">
                <a:moveTo>
                  <a:pt x="1476184" y="136385"/>
                </a:moveTo>
                <a:lnTo>
                  <a:pt x="1475879" y="136385"/>
                </a:lnTo>
                <a:lnTo>
                  <a:pt x="1458137" y="130975"/>
                </a:lnTo>
                <a:lnTo>
                  <a:pt x="1437982" y="126796"/>
                </a:lnTo>
                <a:lnTo>
                  <a:pt x="1416862" y="124231"/>
                </a:lnTo>
                <a:lnTo>
                  <a:pt x="1395755" y="123367"/>
                </a:lnTo>
                <a:lnTo>
                  <a:pt x="1345323" y="128117"/>
                </a:lnTo>
                <a:lnTo>
                  <a:pt x="1302143" y="141706"/>
                </a:lnTo>
                <a:lnTo>
                  <a:pt x="1266418" y="162877"/>
                </a:lnTo>
                <a:lnTo>
                  <a:pt x="1238338" y="190703"/>
                </a:lnTo>
                <a:lnTo>
                  <a:pt x="1218082" y="224040"/>
                </a:lnTo>
                <a:lnTo>
                  <a:pt x="1205763" y="261747"/>
                </a:lnTo>
                <a:lnTo>
                  <a:pt x="1201661" y="302679"/>
                </a:lnTo>
                <a:lnTo>
                  <a:pt x="1205865" y="345706"/>
                </a:lnTo>
                <a:lnTo>
                  <a:pt x="1218082" y="383413"/>
                </a:lnTo>
                <a:lnTo>
                  <a:pt x="1264602" y="441058"/>
                </a:lnTo>
                <a:lnTo>
                  <a:pt x="1297749" y="459968"/>
                </a:lnTo>
                <a:lnTo>
                  <a:pt x="1336814" y="471639"/>
                </a:lnTo>
                <a:lnTo>
                  <a:pt x="1381239" y="475627"/>
                </a:lnTo>
                <a:lnTo>
                  <a:pt x="1410373" y="474395"/>
                </a:lnTo>
                <a:lnTo>
                  <a:pt x="1458607" y="466039"/>
                </a:lnTo>
                <a:lnTo>
                  <a:pt x="1462506" y="393573"/>
                </a:lnTo>
                <a:lnTo>
                  <a:pt x="1462544" y="392811"/>
                </a:lnTo>
                <a:lnTo>
                  <a:pt x="1462671" y="390626"/>
                </a:lnTo>
                <a:lnTo>
                  <a:pt x="1463103" y="382562"/>
                </a:lnTo>
                <a:lnTo>
                  <a:pt x="1450492" y="387210"/>
                </a:lnTo>
                <a:lnTo>
                  <a:pt x="1436357" y="390626"/>
                </a:lnTo>
                <a:lnTo>
                  <a:pt x="1420495" y="392811"/>
                </a:lnTo>
                <a:lnTo>
                  <a:pt x="1402727" y="393573"/>
                </a:lnTo>
                <a:lnTo>
                  <a:pt x="1366532" y="387400"/>
                </a:lnTo>
                <a:lnTo>
                  <a:pt x="1337017" y="369265"/>
                </a:lnTo>
                <a:lnTo>
                  <a:pt x="1317053" y="339445"/>
                </a:lnTo>
                <a:lnTo>
                  <a:pt x="1309687" y="298411"/>
                </a:lnTo>
                <a:lnTo>
                  <a:pt x="1315808" y="260426"/>
                </a:lnTo>
                <a:lnTo>
                  <a:pt x="1334046" y="230505"/>
                </a:lnTo>
                <a:lnTo>
                  <a:pt x="1362798" y="210934"/>
                </a:lnTo>
                <a:lnTo>
                  <a:pt x="1400530" y="203911"/>
                </a:lnTo>
                <a:lnTo>
                  <a:pt x="1419733" y="204762"/>
                </a:lnTo>
                <a:lnTo>
                  <a:pt x="1435785" y="207048"/>
                </a:lnTo>
                <a:lnTo>
                  <a:pt x="1448968" y="210362"/>
                </a:lnTo>
                <a:lnTo>
                  <a:pt x="1459560" y="214261"/>
                </a:lnTo>
                <a:lnTo>
                  <a:pt x="1461770" y="203911"/>
                </a:lnTo>
                <a:lnTo>
                  <a:pt x="1476184" y="136385"/>
                </a:lnTo>
                <a:close/>
              </a:path>
            </a:pathLst>
          </a:custGeom>
          <a:solidFill>
            <a:srgbClr val="FEB5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998288" y="9523087"/>
            <a:ext cx="353695" cy="439420"/>
          </a:xfrm>
          <a:custGeom>
            <a:avLst/>
            <a:gdLst/>
            <a:ahLst/>
            <a:cxnLst/>
            <a:rect l="l" t="t" r="r" b="b"/>
            <a:pathLst>
              <a:path w="353694" h="439420">
                <a:moveTo>
                  <a:pt x="173164" y="439061"/>
                </a:moveTo>
                <a:lnTo>
                  <a:pt x="129254" y="435292"/>
                </a:lnTo>
                <a:lnTo>
                  <a:pt x="91154" y="423862"/>
                </a:lnTo>
                <a:lnTo>
                  <a:pt x="33813" y="376713"/>
                </a:lnTo>
                <a:lnTo>
                  <a:pt x="15240" y="340423"/>
                </a:lnTo>
                <a:lnTo>
                  <a:pt x="3905" y="295275"/>
                </a:lnTo>
                <a:lnTo>
                  <a:pt x="0" y="242220"/>
                </a:lnTo>
                <a:lnTo>
                  <a:pt x="0" y="0"/>
                </a:lnTo>
                <a:lnTo>
                  <a:pt x="98107" y="0"/>
                </a:lnTo>
                <a:lnTo>
                  <a:pt x="98107" y="248602"/>
                </a:lnTo>
                <a:lnTo>
                  <a:pt x="103251" y="297465"/>
                </a:lnTo>
                <a:lnTo>
                  <a:pt x="118395" y="332517"/>
                </a:lnTo>
                <a:lnTo>
                  <a:pt x="142875" y="353663"/>
                </a:lnTo>
                <a:lnTo>
                  <a:pt x="176212" y="360711"/>
                </a:lnTo>
                <a:lnTo>
                  <a:pt x="325847" y="360711"/>
                </a:lnTo>
                <a:lnTo>
                  <a:pt x="317849" y="375570"/>
                </a:lnTo>
                <a:lnTo>
                  <a:pt x="291369" y="403479"/>
                </a:lnTo>
                <a:lnTo>
                  <a:pt x="258127" y="423291"/>
                </a:lnTo>
                <a:lnTo>
                  <a:pt x="218598" y="435102"/>
                </a:lnTo>
                <a:lnTo>
                  <a:pt x="173164" y="439061"/>
                </a:lnTo>
                <a:close/>
              </a:path>
              <a:path w="353694" h="439420">
                <a:moveTo>
                  <a:pt x="325847" y="360711"/>
                </a:moveTo>
                <a:lnTo>
                  <a:pt x="176212" y="360711"/>
                </a:lnTo>
                <a:lnTo>
                  <a:pt x="210216" y="353949"/>
                </a:lnTo>
                <a:lnTo>
                  <a:pt x="235077" y="333279"/>
                </a:lnTo>
                <a:lnTo>
                  <a:pt x="250412" y="298323"/>
                </a:lnTo>
                <a:lnTo>
                  <a:pt x="255651" y="248602"/>
                </a:lnTo>
                <a:lnTo>
                  <a:pt x="255651" y="0"/>
                </a:lnTo>
                <a:lnTo>
                  <a:pt x="353282" y="0"/>
                </a:lnTo>
                <a:lnTo>
                  <a:pt x="353282" y="242220"/>
                </a:lnTo>
                <a:lnTo>
                  <a:pt x="349186" y="295084"/>
                </a:lnTo>
                <a:lnTo>
                  <a:pt x="337280" y="339471"/>
                </a:lnTo>
                <a:lnTo>
                  <a:pt x="325847" y="360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7400316" y="9418435"/>
            <a:ext cx="408940" cy="545465"/>
            <a:chOff x="17400316" y="9418435"/>
            <a:chExt cx="408940" cy="545465"/>
          </a:xfrm>
        </p:grpSpPr>
        <p:sp>
          <p:nvSpPr>
            <p:cNvPr id="8" name="object 8" descr=""/>
            <p:cNvSpPr/>
            <p:nvPr/>
          </p:nvSpPr>
          <p:spPr>
            <a:xfrm>
              <a:off x="17400316" y="9516032"/>
              <a:ext cx="342900" cy="447675"/>
            </a:xfrm>
            <a:custGeom>
              <a:avLst/>
              <a:gdLst/>
              <a:ahLst/>
              <a:cxnLst/>
              <a:rect l="l" t="t" r="r" b="b"/>
              <a:pathLst>
                <a:path w="342900" h="447675">
                  <a:moveTo>
                    <a:pt x="226366" y="447292"/>
                  </a:moveTo>
                  <a:lnTo>
                    <a:pt x="179262" y="443949"/>
                  </a:lnTo>
                  <a:lnTo>
                    <a:pt x="137498" y="434111"/>
                  </a:lnTo>
                  <a:lnTo>
                    <a:pt x="101264" y="418447"/>
                  </a:lnTo>
                  <a:lnTo>
                    <a:pt x="45197" y="371454"/>
                  </a:lnTo>
                  <a:lnTo>
                    <a:pt x="11346" y="307269"/>
                  </a:lnTo>
                  <a:lnTo>
                    <a:pt x="2860" y="270018"/>
                  </a:lnTo>
                  <a:lnTo>
                    <a:pt x="0" y="230093"/>
                  </a:lnTo>
                  <a:lnTo>
                    <a:pt x="3814" y="183196"/>
                  </a:lnTo>
                  <a:lnTo>
                    <a:pt x="14684" y="141456"/>
                  </a:lnTo>
                  <a:lnTo>
                    <a:pt x="32133" y="104683"/>
                  </a:lnTo>
                  <a:lnTo>
                    <a:pt x="55399" y="73259"/>
                  </a:lnTo>
                  <a:lnTo>
                    <a:pt x="83814" y="47279"/>
                  </a:lnTo>
                  <a:lnTo>
                    <a:pt x="116616" y="26839"/>
                  </a:lnTo>
                  <a:lnTo>
                    <a:pt x="153422" y="12034"/>
                  </a:lnTo>
                  <a:lnTo>
                    <a:pt x="193470" y="3056"/>
                  </a:lnTo>
                  <a:lnTo>
                    <a:pt x="236092" y="0"/>
                  </a:lnTo>
                  <a:lnTo>
                    <a:pt x="271659" y="1719"/>
                  </a:lnTo>
                  <a:lnTo>
                    <a:pt x="301790" y="6303"/>
                  </a:lnTo>
                  <a:lnTo>
                    <a:pt x="325724" y="12512"/>
                  </a:lnTo>
                  <a:lnTo>
                    <a:pt x="342506" y="19293"/>
                  </a:lnTo>
                  <a:lnTo>
                    <a:pt x="322577" y="97042"/>
                  </a:lnTo>
                  <a:lnTo>
                    <a:pt x="306272" y="91025"/>
                  </a:lnTo>
                  <a:lnTo>
                    <a:pt x="287106" y="85867"/>
                  </a:lnTo>
                  <a:lnTo>
                    <a:pt x="265175" y="82333"/>
                  </a:lnTo>
                  <a:lnTo>
                    <a:pt x="240574" y="80996"/>
                  </a:lnTo>
                  <a:lnTo>
                    <a:pt x="196426" y="86631"/>
                  </a:lnTo>
                  <a:lnTo>
                    <a:pt x="158475" y="103632"/>
                  </a:lnTo>
                  <a:lnTo>
                    <a:pt x="128821" y="132191"/>
                  </a:lnTo>
                  <a:lnTo>
                    <a:pt x="109560" y="172307"/>
                  </a:lnTo>
                  <a:lnTo>
                    <a:pt x="102694" y="224171"/>
                  </a:lnTo>
                  <a:lnTo>
                    <a:pt x="108701" y="272215"/>
                  </a:lnTo>
                  <a:lnTo>
                    <a:pt x="126246" y="311662"/>
                  </a:lnTo>
                  <a:lnTo>
                    <a:pt x="154661" y="340985"/>
                  </a:lnTo>
                  <a:lnTo>
                    <a:pt x="193184" y="359419"/>
                  </a:lnTo>
                  <a:lnTo>
                    <a:pt x="241051" y="365819"/>
                  </a:lnTo>
                  <a:lnTo>
                    <a:pt x="263554" y="364673"/>
                  </a:lnTo>
                  <a:lnTo>
                    <a:pt x="285676" y="361616"/>
                  </a:lnTo>
                  <a:lnTo>
                    <a:pt x="305891" y="357127"/>
                  </a:lnTo>
                  <a:lnTo>
                    <a:pt x="322577" y="351683"/>
                  </a:lnTo>
                  <a:lnTo>
                    <a:pt x="337357" y="428094"/>
                  </a:lnTo>
                  <a:lnTo>
                    <a:pt x="319812" y="434876"/>
                  </a:lnTo>
                  <a:lnTo>
                    <a:pt x="294830" y="441084"/>
                  </a:lnTo>
                  <a:lnTo>
                    <a:pt x="263363" y="445573"/>
                  </a:lnTo>
                  <a:lnTo>
                    <a:pt x="226366" y="447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03861" y="9418435"/>
              <a:ext cx="104774" cy="104770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11378731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078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078" y="0"/>
                </a:lnTo>
                <a:lnTo>
                  <a:pt x="305078" y="304514"/>
                </a:lnTo>
                <a:close/>
              </a:path>
            </a:pathLst>
          </a:custGeom>
          <a:solidFill>
            <a:srgbClr val="7B40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783217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D583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2187704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0"/>
                </a:moveTo>
                <a:lnTo>
                  <a:pt x="0" y="0"/>
                </a:lnTo>
                <a:lnTo>
                  <a:pt x="0" y="304514"/>
                </a:lnTo>
                <a:lnTo>
                  <a:pt x="305173" y="304514"/>
                </a:lnTo>
                <a:lnTo>
                  <a:pt x="305173" y="0"/>
                </a:lnTo>
                <a:close/>
              </a:path>
            </a:pathLst>
          </a:custGeom>
          <a:solidFill>
            <a:srgbClr val="BD0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592190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B9C4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2996676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0"/>
                </a:moveTo>
                <a:lnTo>
                  <a:pt x="0" y="0"/>
                </a:lnTo>
                <a:lnTo>
                  <a:pt x="0" y="304514"/>
                </a:lnTo>
                <a:lnTo>
                  <a:pt x="305078" y="304514"/>
                </a:lnTo>
                <a:lnTo>
                  <a:pt x="30507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3401161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2B3D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3805743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078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078" y="0"/>
                </a:lnTo>
                <a:lnTo>
                  <a:pt x="305078" y="304514"/>
                </a:lnTo>
                <a:close/>
              </a:path>
            </a:pathLst>
          </a:custGeom>
          <a:solidFill>
            <a:srgbClr val="2B90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4210230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44A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4614717" y="9688914"/>
            <a:ext cx="305435" cy="304800"/>
          </a:xfrm>
          <a:custGeom>
            <a:avLst/>
            <a:gdLst/>
            <a:ahLst/>
            <a:cxnLst/>
            <a:rect l="l" t="t" r="r" b="b"/>
            <a:pathLst>
              <a:path w="305434" h="304800">
                <a:moveTo>
                  <a:pt x="305173" y="304514"/>
                </a:moveTo>
                <a:lnTo>
                  <a:pt x="0" y="304514"/>
                </a:lnTo>
                <a:lnTo>
                  <a:pt x="0" y="0"/>
                </a:lnTo>
                <a:lnTo>
                  <a:pt x="305173" y="0"/>
                </a:lnTo>
                <a:lnTo>
                  <a:pt x="305173" y="304514"/>
                </a:lnTo>
                <a:close/>
              </a:path>
            </a:pathLst>
          </a:custGeom>
          <a:solidFill>
            <a:srgbClr val="34A3C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4927" y="2101064"/>
            <a:ext cx="14582774" cy="7369968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342883" y="999378"/>
            <a:ext cx="1127633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>
                <a:latin typeface="Calibri"/>
                <a:cs typeface="Calibri"/>
              </a:rPr>
              <a:t>Cronograma</a:t>
            </a:r>
            <a:r>
              <a:rPr dirty="0" sz="5000" spc="-95">
                <a:latin typeface="Calibri"/>
                <a:cs typeface="Calibri"/>
              </a:rPr>
              <a:t> </a:t>
            </a:r>
            <a:r>
              <a:rPr dirty="0" sz="5000">
                <a:latin typeface="Calibri"/>
                <a:cs typeface="Calibri"/>
              </a:rPr>
              <a:t>para</a:t>
            </a:r>
            <a:r>
              <a:rPr dirty="0" sz="5000" spc="-90">
                <a:latin typeface="Calibri"/>
                <a:cs typeface="Calibri"/>
              </a:rPr>
              <a:t> </a:t>
            </a:r>
            <a:r>
              <a:rPr dirty="0" sz="5000">
                <a:latin typeface="Calibri"/>
                <a:cs typeface="Calibri"/>
              </a:rPr>
              <a:t>el</a:t>
            </a:r>
            <a:r>
              <a:rPr dirty="0" sz="5000" spc="-90">
                <a:latin typeface="Calibri"/>
                <a:cs typeface="Calibri"/>
              </a:rPr>
              <a:t> </a:t>
            </a:r>
            <a:r>
              <a:rPr dirty="0" sz="5000">
                <a:latin typeface="Calibri"/>
                <a:cs typeface="Calibri"/>
              </a:rPr>
              <a:t>desarrollo</a:t>
            </a:r>
            <a:r>
              <a:rPr dirty="0" sz="5000" spc="-95">
                <a:latin typeface="Calibri"/>
                <a:cs typeface="Calibri"/>
              </a:rPr>
              <a:t> </a:t>
            </a:r>
            <a:r>
              <a:rPr dirty="0" sz="5000">
                <a:latin typeface="Calibri"/>
                <a:cs typeface="Calibri"/>
              </a:rPr>
              <a:t>del</a:t>
            </a:r>
            <a:r>
              <a:rPr dirty="0" sz="5000" spc="-90">
                <a:latin typeface="Calibri"/>
                <a:cs typeface="Calibri"/>
              </a:rPr>
              <a:t> </a:t>
            </a:r>
            <a:r>
              <a:rPr dirty="0" sz="5000" spc="-10">
                <a:latin typeface="Calibri"/>
                <a:cs typeface="Calibri"/>
              </a:rPr>
              <a:t>proyecto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PROYECTO</a:t>
            </a:r>
            <a:r>
              <a:rPr dirty="0" spc="-70"/>
              <a:t> </a:t>
            </a:r>
            <a:r>
              <a:rPr dirty="0" spc="-10"/>
              <a:t>“TEAyudo”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31863" y="2895756"/>
            <a:ext cx="17821275" cy="4838700"/>
            <a:chOff x="231863" y="2895756"/>
            <a:chExt cx="17821275" cy="4838700"/>
          </a:xfrm>
        </p:grpSpPr>
        <p:sp>
          <p:nvSpPr>
            <p:cNvPr id="3" name="object 3" descr=""/>
            <p:cNvSpPr/>
            <p:nvPr/>
          </p:nvSpPr>
          <p:spPr>
            <a:xfrm>
              <a:off x="269963" y="2933856"/>
              <a:ext cx="17745075" cy="4762500"/>
            </a:xfrm>
            <a:custGeom>
              <a:avLst/>
              <a:gdLst/>
              <a:ahLst/>
              <a:cxnLst/>
              <a:rect l="l" t="t" r="r" b="b"/>
              <a:pathLst>
                <a:path w="17745075" h="4762500">
                  <a:moveTo>
                    <a:pt x="17744939" y="4332146"/>
                  </a:moveTo>
                  <a:lnTo>
                    <a:pt x="17738513" y="4375220"/>
                  </a:lnTo>
                  <a:lnTo>
                    <a:pt x="17726936" y="4421287"/>
                  </a:lnTo>
                  <a:lnTo>
                    <a:pt x="17710956" y="4465904"/>
                  </a:lnTo>
                  <a:lnTo>
                    <a:pt x="17690707" y="4508752"/>
                  </a:lnTo>
                  <a:lnTo>
                    <a:pt x="17666319" y="4549512"/>
                  </a:lnTo>
                  <a:lnTo>
                    <a:pt x="17637924" y="4587867"/>
                  </a:lnTo>
                  <a:lnTo>
                    <a:pt x="17605655" y="4623497"/>
                  </a:lnTo>
                  <a:lnTo>
                    <a:pt x="17570025" y="4655765"/>
                  </a:lnTo>
                  <a:lnTo>
                    <a:pt x="17531671" y="4684160"/>
                  </a:lnTo>
                  <a:lnTo>
                    <a:pt x="17490910" y="4708548"/>
                  </a:lnTo>
                  <a:lnTo>
                    <a:pt x="17448062" y="4728797"/>
                  </a:lnTo>
                  <a:lnTo>
                    <a:pt x="17403446" y="4744777"/>
                  </a:lnTo>
                  <a:lnTo>
                    <a:pt x="17357379" y="4756354"/>
                  </a:lnTo>
                  <a:lnTo>
                    <a:pt x="17316194" y="4762499"/>
                  </a:lnTo>
                </a:path>
                <a:path w="17745075" h="4762500">
                  <a:moveTo>
                    <a:pt x="431739" y="4762499"/>
                  </a:moveTo>
                  <a:lnTo>
                    <a:pt x="390553" y="4756353"/>
                  </a:lnTo>
                  <a:lnTo>
                    <a:pt x="344486" y="4744776"/>
                  </a:lnTo>
                  <a:lnTo>
                    <a:pt x="299869" y="4728797"/>
                  </a:lnTo>
                  <a:lnTo>
                    <a:pt x="257022" y="4708547"/>
                  </a:lnTo>
                  <a:lnTo>
                    <a:pt x="216261" y="4684159"/>
                  </a:lnTo>
                  <a:lnTo>
                    <a:pt x="177907" y="4655765"/>
                  </a:lnTo>
                  <a:lnTo>
                    <a:pt x="142276" y="4623496"/>
                  </a:lnTo>
                  <a:lnTo>
                    <a:pt x="110008" y="4587866"/>
                  </a:lnTo>
                  <a:lnTo>
                    <a:pt x="81613" y="4549511"/>
                  </a:lnTo>
                  <a:lnTo>
                    <a:pt x="57226" y="4508751"/>
                  </a:lnTo>
                  <a:lnTo>
                    <a:pt x="36976" y="4465903"/>
                  </a:lnTo>
                  <a:lnTo>
                    <a:pt x="20997" y="4421286"/>
                  </a:lnTo>
                  <a:lnTo>
                    <a:pt x="9420" y="4375220"/>
                  </a:lnTo>
                  <a:lnTo>
                    <a:pt x="2376" y="4328021"/>
                  </a:lnTo>
                  <a:lnTo>
                    <a:pt x="0" y="4280009"/>
                  </a:lnTo>
                  <a:lnTo>
                    <a:pt x="0" y="485763"/>
                  </a:lnTo>
                  <a:lnTo>
                    <a:pt x="2377" y="437752"/>
                  </a:lnTo>
                  <a:lnTo>
                    <a:pt x="9420" y="390553"/>
                  </a:lnTo>
                  <a:lnTo>
                    <a:pt x="20997" y="344486"/>
                  </a:lnTo>
                  <a:lnTo>
                    <a:pt x="36976" y="299870"/>
                  </a:lnTo>
                  <a:lnTo>
                    <a:pt x="57226" y="257022"/>
                  </a:lnTo>
                  <a:lnTo>
                    <a:pt x="81614" y="216261"/>
                  </a:lnTo>
                  <a:lnTo>
                    <a:pt x="110008" y="177907"/>
                  </a:lnTo>
                  <a:lnTo>
                    <a:pt x="142276" y="142276"/>
                  </a:lnTo>
                  <a:lnTo>
                    <a:pt x="177907" y="110008"/>
                  </a:lnTo>
                  <a:lnTo>
                    <a:pt x="216261" y="81614"/>
                  </a:lnTo>
                  <a:lnTo>
                    <a:pt x="257022" y="57226"/>
                  </a:lnTo>
                  <a:lnTo>
                    <a:pt x="299870" y="36976"/>
                  </a:lnTo>
                  <a:lnTo>
                    <a:pt x="344486" y="20997"/>
                  </a:lnTo>
                  <a:lnTo>
                    <a:pt x="390553" y="9420"/>
                  </a:lnTo>
                  <a:lnTo>
                    <a:pt x="437752" y="2377"/>
                  </a:lnTo>
                  <a:lnTo>
                    <a:pt x="485763" y="0"/>
                  </a:lnTo>
                  <a:lnTo>
                    <a:pt x="17262168" y="0"/>
                  </a:lnTo>
                  <a:lnTo>
                    <a:pt x="17310180" y="2376"/>
                  </a:lnTo>
                  <a:lnTo>
                    <a:pt x="17357379" y="9419"/>
                  </a:lnTo>
                  <a:lnTo>
                    <a:pt x="17403446" y="20996"/>
                  </a:lnTo>
                  <a:lnTo>
                    <a:pt x="17448062" y="36976"/>
                  </a:lnTo>
                  <a:lnTo>
                    <a:pt x="17490910" y="57225"/>
                  </a:lnTo>
                  <a:lnTo>
                    <a:pt x="17531671" y="81613"/>
                  </a:lnTo>
                  <a:lnTo>
                    <a:pt x="17570025" y="110007"/>
                  </a:lnTo>
                  <a:lnTo>
                    <a:pt x="17605655" y="142276"/>
                  </a:lnTo>
                  <a:lnTo>
                    <a:pt x="17637924" y="177906"/>
                  </a:lnTo>
                  <a:lnTo>
                    <a:pt x="17666319" y="216261"/>
                  </a:lnTo>
                  <a:lnTo>
                    <a:pt x="17690707" y="257021"/>
                  </a:lnTo>
                  <a:lnTo>
                    <a:pt x="17710956" y="299869"/>
                  </a:lnTo>
                  <a:lnTo>
                    <a:pt x="17726936" y="344486"/>
                  </a:lnTo>
                  <a:lnTo>
                    <a:pt x="17738513" y="390553"/>
                  </a:lnTo>
                  <a:lnTo>
                    <a:pt x="17744939" y="433628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430" y="3339717"/>
              <a:ext cx="17221199" cy="3771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3050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PROYECTO</a:t>
            </a:r>
            <a:r>
              <a:rPr dirty="0" spc="-70"/>
              <a:t> </a:t>
            </a:r>
            <a:r>
              <a:rPr dirty="0" spc="-10"/>
              <a:t>“TEAyudo”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827481" y="1486120"/>
            <a:ext cx="667829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>
                <a:latin typeface="Calibri"/>
                <a:cs typeface="Calibri"/>
              </a:rPr>
              <a:t>Arquitectura</a:t>
            </a:r>
            <a:r>
              <a:rPr dirty="0" sz="5000" spc="-40">
                <a:latin typeface="Calibri"/>
                <a:cs typeface="Calibri"/>
              </a:rPr>
              <a:t> </a:t>
            </a:r>
            <a:r>
              <a:rPr dirty="0" sz="5000">
                <a:latin typeface="Calibri"/>
                <a:cs typeface="Calibri"/>
              </a:rPr>
              <a:t>del</a:t>
            </a:r>
            <a:r>
              <a:rPr dirty="0" sz="5000" spc="-35">
                <a:latin typeface="Calibri"/>
                <a:cs typeface="Calibri"/>
              </a:rPr>
              <a:t> </a:t>
            </a:r>
            <a:r>
              <a:rPr dirty="0" sz="5000" spc="-10">
                <a:latin typeface="Calibri"/>
                <a:cs typeface="Calibri"/>
              </a:rPr>
              <a:t>software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/>
              <a:t>PROYECTO</a:t>
            </a:r>
            <a:r>
              <a:rPr dirty="0" spc="-70"/>
              <a:t> </a:t>
            </a:r>
            <a:r>
              <a:rPr dirty="0" spc="-10"/>
              <a:t>“TEAyudo”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92912" y="914463"/>
            <a:ext cx="446913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>
                <a:latin typeface="Calibri"/>
                <a:cs typeface="Calibri"/>
              </a:rPr>
              <a:t>Modelo</a:t>
            </a:r>
            <a:r>
              <a:rPr dirty="0" sz="5000" spc="-50">
                <a:latin typeface="Calibri"/>
                <a:cs typeface="Calibri"/>
              </a:rPr>
              <a:t> </a:t>
            </a:r>
            <a:r>
              <a:rPr dirty="0" sz="5000">
                <a:latin typeface="Calibri"/>
                <a:cs typeface="Calibri"/>
              </a:rPr>
              <a:t>de</a:t>
            </a:r>
            <a:r>
              <a:rPr dirty="0" sz="5000" spc="-50">
                <a:latin typeface="Calibri"/>
                <a:cs typeface="Calibri"/>
              </a:rPr>
              <a:t> </a:t>
            </a:r>
            <a:r>
              <a:rPr dirty="0" sz="5000" spc="-10">
                <a:latin typeface="Calibri"/>
                <a:cs typeface="Calibri"/>
              </a:rPr>
              <a:t>Datos</a:t>
            </a:r>
            <a:endParaRPr sz="5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91465"/>
            <a:ext cx="18287999" cy="84391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CATALINA PAZ ANTILAF HERNANDEZ</dc:creator>
  <cp:keywords>DAGWmZxtgZw,BAEsD3TgXII</cp:keywords>
  <dc:title>Copia de PPT04.pptx</dc:title>
  <dcterms:created xsi:type="dcterms:W3CDTF">2024-11-19T18:47:59Z</dcterms:created>
  <dcterms:modified xsi:type="dcterms:W3CDTF">2024-11-19T18:47:59Z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2024-11-19T00:00:00Z</vt:filetime>
  </property>
  <property fmtid="{D5CDD505-2E9C-101B-9397-08002B2CF9AE}" pid="3" name="Creator">
    <vt:lpwstr>Canva</vt:lpwstr>
  </property>
  <property fmtid="{D5CDD505-2E9C-101B-9397-08002B2CF9AE}" pid="4" name="LastSaved">
    <vt:filetime>2024-11-19T00:00:00Z</vt:filetime>
  </property>
  <property fmtid="{D5CDD505-2E9C-101B-9397-08002B2CF9AE}" pid="5" name="Producer">
    <vt:lpwstr>Canva</vt:lpwstr>
  </property>
</Properties>
</file>