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4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8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9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 autoAdjust="0"/>
    <p:restoredTop sz="96296" autoAdjust="0"/>
  </p:normalViewPr>
  <p:slideViewPr>
    <p:cSldViewPr snapToGrid="0" snapToObjects="1">
      <p:cViewPr>
        <p:scale>
          <a:sx n="104" d="100"/>
          <a:sy n="104" d="100"/>
        </p:scale>
        <p:origin x="144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28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8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5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3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9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7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9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3" Type="http://schemas.openxmlformats.org/officeDocument/2006/relationships/tags" Target="../tags/tag358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10" Type="http://schemas.openxmlformats.org/officeDocument/2006/relationships/tags" Target="../tags/tag36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media" Target="../media/media2.mp4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2" Type="http://schemas.openxmlformats.org/officeDocument/2006/relationships/tags" Target="../tags/tag374.xml"/><Relationship Id="rId16" Type="http://schemas.openxmlformats.org/officeDocument/2006/relationships/image" Target="../media/image30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5" Type="http://schemas.openxmlformats.org/officeDocument/2006/relationships/tags" Target="../tags/tag377.xml"/><Relationship Id="rId15" Type="http://schemas.openxmlformats.org/officeDocument/2006/relationships/image" Target="../media/image7.emf"/><Relationship Id="rId10" Type="http://schemas.openxmlformats.org/officeDocument/2006/relationships/tags" Target="../tags/tag382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5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9.xml"/><Relationship Id="rId11" Type="http://schemas.openxmlformats.org/officeDocument/2006/relationships/image" Target="../media/image31.png"/><Relationship Id="rId5" Type="http://schemas.openxmlformats.org/officeDocument/2006/relationships/tags" Target="../tags/tag388.xml"/><Relationship Id="rId10" Type="http://schemas.openxmlformats.org/officeDocument/2006/relationships/image" Target="../media/image7.emf"/><Relationship Id="rId4" Type="http://schemas.openxmlformats.org/officeDocument/2006/relationships/tags" Target="../tags/tag387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0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10" Type="http://schemas.openxmlformats.org/officeDocument/2006/relationships/image" Target="../media/image7.emf"/><Relationship Id="rId4" Type="http://schemas.openxmlformats.org/officeDocument/2006/relationships/tags" Target="../tags/tag392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34.png"/><Relationship Id="rId2" Type="http://schemas.openxmlformats.org/officeDocument/2006/relationships/tags" Target="../tags/tag395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398.xml"/><Relationship Id="rId10" Type="http://schemas.openxmlformats.org/officeDocument/2006/relationships/image" Target="../media/image7.emf"/><Relationship Id="rId4" Type="http://schemas.openxmlformats.org/officeDocument/2006/relationships/tags" Target="../tags/tag397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400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9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svg"/><Relationship Id="rId5" Type="http://schemas.openxmlformats.org/officeDocument/2006/relationships/tags" Target="../tags/tag402.xml"/><Relationship Id="rId10" Type="http://schemas.openxmlformats.org/officeDocument/2006/relationships/image" Target="../media/image35.png"/><Relationship Id="rId4" Type="http://schemas.openxmlformats.org/officeDocument/2006/relationships/tags" Target="../tags/tag401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33" Type="http://schemas.openxmlformats.org/officeDocument/2006/relationships/image" Target="../media/image19.svg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29" Type="http://schemas.openxmlformats.org/officeDocument/2006/relationships/tags" Target="../tags/tag338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32" Type="http://schemas.openxmlformats.org/officeDocument/2006/relationships/image" Target="../media/image18.png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tags" Target="../tags/tag337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tags" Target="../tags/tag336.xml"/><Relationship Id="rId30" Type="http://schemas.openxmlformats.org/officeDocument/2006/relationships/slideLayout" Target="../slideLayouts/slideLayout2.xml"/><Relationship Id="rId8" Type="http://schemas.openxmlformats.org/officeDocument/2006/relationships/tags" Target="../tags/tag3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image" Target="../media/image7.emf"/><Relationship Id="rId18" Type="http://schemas.openxmlformats.org/officeDocument/2006/relationships/image" Target="../media/image24.png"/><Relationship Id="rId3" Type="http://schemas.openxmlformats.org/officeDocument/2006/relationships/tags" Target="../tags/tag340.xml"/><Relationship Id="rId21" Type="http://schemas.openxmlformats.org/officeDocument/2006/relationships/image" Target="../media/image27.svg"/><Relationship Id="rId7" Type="http://schemas.openxmlformats.org/officeDocument/2006/relationships/tags" Target="../tags/tag344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svg"/><Relationship Id="rId2" Type="http://schemas.openxmlformats.org/officeDocument/2006/relationships/tags" Target="../tags/tag339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2.xml"/><Relationship Id="rId15" Type="http://schemas.openxmlformats.org/officeDocument/2006/relationships/image" Target="../media/image21.svg"/><Relationship Id="rId10" Type="http://schemas.openxmlformats.org/officeDocument/2006/relationships/tags" Target="../tags/tag347.xml"/><Relationship Id="rId19" Type="http://schemas.openxmlformats.org/officeDocument/2006/relationships/image" Target="../media/image25.svg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image" Target="../media/image7.emf"/><Relationship Id="rId18" Type="http://schemas.openxmlformats.org/officeDocument/2006/relationships/image" Target="../media/image24.png"/><Relationship Id="rId3" Type="http://schemas.openxmlformats.org/officeDocument/2006/relationships/tags" Target="../tags/tag349.xml"/><Relationship Id="rId21" Type="http://schemas.openxmlformats.org/officeDocument/2006/relationships/image" Target="../media/image27.svg"/><Relationship Id="rId7" Type="http://schemas.openxmlformats.org/officeDocument/2006/relationships/tags" Target="../tags/tag353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svg"/><Relationship Id="rId2" Type="http://schemas.openxmlformats.org/officeDocument/2006/relationships/tags" Target="../tags/tag348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1.xml"/><Relationship Id="rId15" Type="http://schemas.openxmlformats.org/officeDocument/2006/relationships/image" Target="../media/image21.svg"/><Relationship Id="rId10" Type="http://schemas.openxmlformats.org/officeDocument/2006/relationships/tags" Target="../tags/tag356.xml"/><Relationship Id="rId19" Type="http://schemas.openxmlformats.org/officeDocument/2006/relationships/image" Target="../media/image25.svg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4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4AB0EC-2911-414A-A90A-DC46D3192E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736" y="4583737"/>
            <a:ext cx="2490931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3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7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completion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: move </a:t>
            </a:r>
            <a:r>
              <a:rPr lang="nl-NL" dirty="0" err="1"/>
              <a:t>count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26917"/>
              </p:ext>
            </p:extLst>
          </p:nvPr>
        </p:nvGraphicFramePr>
        <p:xfrm>
          <a:off x="531053" y="1217342"/>
          <a:ext cx="9026181" cy="5232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344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1172862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1078354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1018890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995388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959193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104014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33900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448815">
                <a:tc>
                  <a:txBody>
                    <a:bodyPr/>
                    <a:lstStyle/>
                    <a:p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10607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1932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28390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28842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16137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246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943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pPr algn="l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 </a:t>
                      </a: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randomized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  <a:p>
                      <a:pPr algn="l"/>
                      <a:endParaRPr lang="nl-NL" sz="9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  <a:p>
                      <a:pPr algn="l"/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1926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10252417" y="2080901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10252417" y="2686668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777183" y="33628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10252417" y="335638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5805609" y="4187806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809253" y="612851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801474" y="5028351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801475" y="6140936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28544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850941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81781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708828" y="609635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40900" y="612503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861578" y="61299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841594" y="612503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18798" y="41904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809666" y="421140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9222" y="419047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821479" y="32126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850941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814452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2696472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9123954" y="321595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7843442" y="321595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809253" y="3208704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9120884" y="229274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7843442" y="228883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80753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9120884" y="5032237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9120883" y="6136290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9786221" y="2670115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9771444" y="2061285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5AA4892-86F8-9045-BF09-141A11670266}"/>
              </a:ext>
            </a:extLst>
          </p:cNvPr>
          <p:cNvSpPr txBox="1"/>
          <p:nvPr/>
        </p:nvSpPr>
        <p:spPr>
          <a:xfrm>
            <a:off x="2778844" y="2718566"/>
            <a:ext cx="566047" cy="30889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84A1BE-B1F4-0145-B152-63999E0B3D06}"/>
              </a:ext>
            </a:extLst>
          </p:cNvPr>
          <p:cNvSpPr txBox="1"/>
          <p:nvPr/>
        </p:nvSpPr>
        <p:spPr>
          <a:xfrm>
            <a:off x="1964724" y="1874237"/>
            <a:ext cx="1221784" cy="79587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42" name="Checkmark 60">
            <a:extLst>
              <a:ext uri="{FF2B5EF4-FFF2-40B4-BE49-F238E27FC236}">
                <a16:creationId xmlns:a16="http://schemas.microsoft.com/office/drawing/2014/main" id="{8C57E0A0-E07F-8D49-8AB3-190C1918702C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272118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13" name="Graphic 12" descr="Opwaartse trend">
            <a:extLst>
              <a:ext uri="{FF2B5EF4-FFF2-40B4-BE49-F238E27FC236}">
                <a16:creationId xmlns:a16="http://schemas.microsoft.com/office/drawing/2014/main" id="{AB16132E-1177-A640-80EC-095CA96031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708948" y="3841490"/>
            <a:ext cx="415438" cy="415438"/>
          </a:xfrm>
          <a:prstGeom prst="rect">
            <a:avLst/>
          </a:prstGeom>
        </p:spPr>
      </p:pic>
      <p:sp>
        <p:nvSpPr>
          <p:cNvPr id="49" name="Tekstvak 48">
            <a:extLst>
              <a:ext uri="{FF2B5EF4-FFF2-40B4-BE49-F238E27FC236}">
                <a16:creationId xmlns:a16="http://schemas.microsoft.com/office/drawing/2014/main" id="{4D3E4467-8881-9F4A-A497-20B07C50739B}"/>
              </a:ext>
            </a:extLst>
          </p:cNvPr>
          <p:cNvSpPr txBox="1"/>
          <p:nvPr/>
        </p:nvSpPr>
        <p:spPr>
          <a:xfrm>
            <a:off x="10252417" y="3900084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Average</a:t>
            </a:r>
            <a:r>
              <a:rPr lang="nl-NL" sz="1600" dirty="0">
                <a:latin typeface="Euphemia" panose="020B0503040102020104" pitchFamily="34" charset="0"/>
              </a:rPr>
              <a:t> 100x </a:t>
            </a:r>
          </a:p>
        </p:txBody>
      </p:sp>
      <p:pic>
        <p:nvPicPr>
          <p:cNvPr id="51" name="Graphic 50" descr="Opwaartse trend">
            <a:extLst>
              <a:ext uri="{FF2B5EF4-FFF2-40B4-BE49-F238E27FC236}">
                <a16:creationId xmlns:a16="http://schemas.microsoft.com/office/drawing/2014/main" id="{D210987F-8D6B-4742-9963-37D6DC88CC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46841" y="2353311"/>
            <a:ext cx="271878" cy="271878"/>
          </a:xfrm>
          <a:prstGeom prst="rect">
            <a:avLst/>
          </a:prstGeom>
        </p:spPr>
      </p:pic>
      <p:pic>
        <p:nvPicPr>
          <p:cNvPr id="63" name="Graphic 62" descr="Opwaartse trend">
            <a:extLst>
              <a:ext uri="{FF2B5EF4-FFF2-40B4-BE49-F238E27FC236}">
                <a16:creationId xmlns:a16="http://schemas.microsoft.com/office/drawing/2014/main" id="{EF3B70AB-3E01-EA44-A734-E444570E1A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45907" y="3298499"/>
            <a:ext cx="271878" cy="271878"/>
          </a:xfrm>
          <a:prstGeom prst="rect">
            <a:avLst/>
          </a:prstGeom>
        </p:spPr>
      </p:pic>
      <p:pic>
        <p:nvPicPr>
          <p:cNvPr id="74" name="Graphic 73" descr="Opwaartse trend">
            <a:extLst>
              <a:ext uri="{FF2B5EF4-FFF2-40B4-BE49-F238E27FC236}">
                <a16:creationId xmlns:a16="http://schemas.microsoft.com/office/drawing/2014/main" id="{894A45A2-7324-8447-8E11-D1E4F99150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70620" y="5213797"/>
            <a:ext cx="271878" cy="271878"/>
          </a:xfrm>
          <a:prstGeom prst="rect">
            <a:avLst/>
          </a:prstGeom>
        </p:spPr>
      </p:pic>
      <p:sp>
        <p:nvSpPr>
          <p:cNvPr id="75" name="Checkmark 60">
            <a:extLst>
              <a:ext uri="{FF2B5EF4-FFF2-40B4-BE49-F238E27FC236}">
                <a16:creationId xmlns:a16="http://schemas.microsoft.com/office/drawing/2014/main" id="{E3B0B45F-6B90-2E4E-9EBE-2FAE5C3E9005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2747628" y="51460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6" name="Checkmark 60">
            <a:extLst>
              <a:ext uri="{FF2B5EF4-FFF2-40B4-BE49-F238E27FC236}">
                <a16:creationId xmlns:a16="http://schemas.microsoft.com/office/drawing/2014/main" id="{52F1541B-5731-064D-9BA3-9E454083CCC2}"/>
              </a:ext>
            </a:extLst>
          </p:cNvPr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3838496" y="516700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7" name="Checkmark 60">
            <a:extLst>
              <a:ext uri="{FF2B5EF4-FFF2-40B4-BE49-F238E27FC236}">
                <a16:creationId xmlns:a16="http://schemas.microsoft.com/office/drawing/2014/main" id="{006457F9-2665-E449-85AA-6B777FA6C520}"/>
              </a:ext>
            </a:extLst>
          </p:cNvPr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4878052" y="514606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8" name="Checkmark 60">
            <a:extLst>
              <a:ext uri="{FF2B5EF4-FFF2-40B4-BE49-F238E27FC236}">
                <a16:creationId xmlns:a16="http://schemas.microsoft.com/office/drawing/2014/main" id="{F2DC311A-6870-EB4D-9748-0708F6582DDD}"/>
              </a:ext>
            </a:extLst>
          </p:cNvPr>
          <p:cNvSpPr>
            <a:spLocks noChangeAspect="1"/>
          </p:cNvSpPr>
          <p:nvPr>
            <p:custDataLst>
              <p:tags r:id="rId29"/>
            </p:custDataLst>
          </p:nvPr>
        </p:nvSpPr>
        <p:spPr>
          <a:xfrm>
            <a:off x="5846644" y="511445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9242</TotalTime>
  <Words>834</Words>
  <Application>Microsoft Macintosh PowerPoint</Application>
  <PresentationFormat>Breedbeeld</PresentationFormat>
  <Paragraphs>279</Paragraphs>
  <Slides>16</Slides>
  <Notes>10</Notes>
  <HiddenSlides>3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164</cp:revision>
  <cp:lastPrinted>2018-10-30T20:37:12Z</cp:lastPrinted>
  <dcterms:created xsi:type="dcterms:W3CDTF">2020-01-08T13:33:45Z</dcterms:created>
  <dcterms:modified xsi:type="dcterms:W3CDTF">2020-01-28T11:31:35Z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