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notesSlides/notesSlide1.xml" ContentType="application/vnd.openxmlformats-officedocument.presentationml.notesSlide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notesSlides/notesSlide4.xml" ContentType="application/vnd.openxmlformats-officedocument.presentationml.notesSlide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notesSlides/notesSlide5.xml" ContentType="application/vnd.openxmlformats-officedocument.presentationml.notesSlide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notesSlides/notesSlide6.xml" ContentType="application/vnd.openxmlformats-officedocument.presentationml.notesSlide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notesSlides/notesSlide7.xml" ContentType="application/vnd.openxmlformats-officedocument.presentationml.notesSlide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notesSlides/notesSlide8.xml" ContentType="application/vnd.openxmlformats-officedocument.presentationml.notesSlide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notesSlides/notesSlide11.xml" ContentType="application/vnd.openxmlformats-officedocument.presentationml.notesSlide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notesSlides/notesSlide12.xml" ContentType="application/vnd.openxmlformats-officedocument.presentationml.notesSlide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notesSlides/notesSlide13.xml" ContentType="application/vnd.openxmlformats-officedocument.presentationml.notesSlide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notesSlides/notesSlide14.xml" ContentType="application/vnd.openxmlformats-officedocument.presentationml.notesSlide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notesSlides/notesSlide15.xml" ContentType="application/vnd.openxmlformats-officedocument.presentationml.notesSlide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notesSlides/notesSlide16.xml" ContentType="application/vnd.openxmlformats-officedocument.presentationml.notesSlide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64" r:id="rId2"/>
  </p:sldMasterIdLst>
  <p:notesMasterIdLst>
    <p:notesMasterId r:id="rId20"/>
  </p:notesMasterIdLst>
  <p:handoutMasterIdLst>
    <p:handoutMasterId r:id="rId21"/>
  </p:handoutMasterIdLst>
  <p:sldIdLst>
    <p:sldId id="3878" r:id="rId3"/>
    <p:sldId id="3886" r:id="rId4"/>
    <p:sldId id="3891" r:id="rId5"/>
    <p:sldId id="3894" r:id="rId6"/>
    <p:sldId id="3864" r:id="rId7"/>
    <p:sldId id="3879" r:id="rId8"/>
    <p:sldId id="3880" r:id="rId9"/>
    <p:sldId id="3888" r:id="rId10"/>
    <p:sldId id="3882" r:id="rId11"/>
    <p:sldId id="3890" r:id="rId12"/>
    <p:sldId id="3892" r:id="rId13"/>
    <p:sldId id="3893" r:id="rId14"/>
    <p:sldId id="3701" r:id="rId15"/>
    <p:sldId id="3895" r:id="rId16"/>
    <p:sldId id="3702" r:id="rId17"/>
    <p:sldId id="3881" r:id="rId18"/>
    <p:sldId id="3883" r:id="rId19"/>
  </p:sldIdLst>
  <p:sldSz cx="12192000" cy="6858000"/>
  <p:notesSz cx="7102475" cy="9388475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ey Rich" initials="HR" lastIdx="1" clrIdx="0">
    <p:extLst>
      <p:ext uri="{19B8F6BF-5375-455C-9EA6-DF929625EA0E}">
        <p15:presenceInfo xmlns:p15="http://schemas.microsoft.com/office/powerpoint/2012/main" userId="S-1-5-21-1801674531-1788223648-725345543-11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700"/>
    <a:srgbClr val="1F40E6"/>
    <a:srgbClr val="E6E6E6"/>
    <a:srgbClr val="D0D0D0"/>
    <a:srgbClr val="051C2C"/>
    <a:srgbClr val="000000"/>
    <a:srgbClr val="7F7F7F"/>
    <a:srgbClr val="AFC3FF"/>
    <a:srgbClr val="0D3171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ijl, lich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4B1156A-380E-4F78-BDF5-A606A8083BF9}" styleName="Stijl, gemiddeld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Stijl, gemiddeld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Stijl, gemiddeld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Stijl, gemiddeld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0" autoAdjust="0"/>
    <p:restoredTop sz="83607" autoAdjust="0"/>
  </p:normalViewPr>
  <p:slideViewPr>
    <p:cSldViewPr snapToGrid="0" snapToObjects="1">
      <p:cViewPr>
        <p:scale>
          <a:sx n="86" d="100"/>
          <a:sy n="86" d="100"/>
        </p:scale>
        <p:origin x="976" y="4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>
        <p:scale>
          <a:sx n="250" d="100"/>
          <a:sy n="250" d="100"/>
        </p:scale>
        <p:origin x="1290" y="-37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BC41E-EAC0-4D88-BA59-21A53C68F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C4BB-B13C-4942-8E14-023ED14A3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5B6C-20AF-4F0F-889A-7AADC7535123}" type="datetime3">
              <a:rPr lang="en-US" smtClean="0"/>
              <a:t>27 January 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145-1027-4A39-B15A-DD84A26C2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47719-50F5-4089-8123-86F5AF9C8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F73-99D1-48E7-A408-B5EB5C8393F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65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14400" tIns="47114" rIns="94229" bIns="47114" rtlCol="0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14400" bIns="47114" rtlCol="0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1DF34805-1F01-4BDA-A8CA-FCEA2B4BC8D0}" type="datetime3">
              <a:rPr lang="en-US" smtClean="0"/>
              <a:pPr/>
              <a:t>27 January 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563563"/>
            <a:ext cx="5632450" cy="316865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14400" tIns="47114" rIns="94229" bIns="47114" rtlCol="0" anchor="b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14400" bIns="47114" rtlCol="0" anchor="b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CF5EBCF4-26FC-4F76-8DA1-52FDDC328D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0CB7C52D-12F1-4B27-95B4-DB01358D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0666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100000"/>
      </a:lnSpc>
      <a:spcBef>
        <a:spcPts val="400"/>
      </a:spcBef>
      <a:spcAft>
        <a:spcPts val="400"/>
      </a:spcAft>
      <a:defRPr lang="en-US"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171450" indent="-171450" algn="l" defTabSz="914400" rtl="0" eaLnBrk="1" latinLnBrk="0" hangingPunct="1">
      <a:buFont typeface="Wingdings" panose="05000000000000000000" pitchFamily="2" charset="2"/>
      <a:buChar char=""/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buFont typeface="Arial" panose="020B0604020202020204" pitchFamily="34" charset="0"/>
      <a:buChar char="―"/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579437" indent="-171450" algn="l" defTabSz="914400" rtl="0" eaLnBrk="1" latinLnBrk="0" hangingPunct="1">
      <a:buFont typeface="Arial" panose="020B0604020202020204" pitchFamily="34" charset="0"/>
      <a:buChar char="»"/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750887" indent="-171450" algn="l" defTabSz="914400" rtl="0" eaLnBrk="1" latinLnBrk="0" hangingPunct="1">
      <a:buFont typeface="Arial" panose="020B0604020202020204" pitchFamily="34" charset="0"/>
      <a:buChar char="›"/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floor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29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80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Tijdens runnen praten</a:t>
            </a:r>
          </a:p>
          <a:p>
            <a:r>
              <a:rPr lang="nl-NL" dirty="0"/>
              <a:t>Nieuwe animatie </a:t>
            </a:r>
            <a:r>
              <a:rPr lang="nl-NL" dirty="0" err="1"/>
              <a:t>depth</a:t>
            </a:r>
            <a:r>
              <a:rPr lang="nl-NL" dirty="0"/>
              <a:t> first random</a:t>
            </a:r>
          </a:p>
          <a:p>
            <a:r>
              <a:rPr lang="nl-NL" dirty="0"/>
              <a:t>floor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29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64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Versimpelen</a:t>
            </a:r>
          </a:p>
          <a:p>
            <a:r>
              <a:rPr lang="nl-NL" dirty="0" err="1"/>
              <a:t>bart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29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2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Aanvullen</a:t>
            </a:r>
          </a:p>
          <a:p>
            <a:r>
              <a:rPr lang="nl-NL" dirty="0" err="1"/>
              <a:t>bart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29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8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bart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29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47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paloma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29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0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Heel kort!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27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7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27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61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7468B-38F6-4DC2-A767-D83AAE7DF58F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62850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62851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09CD1-55F8-4209-B9CE-C2FAB55DABA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2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62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Betere</a:t>
            </a:r>
            <a:r>
              <a:rPr lang="en-US" dirty="0"/>
              <a:t> </a:t>
            </a:r>
            <a:r>
              <a:rPr lang="en-US" dirty="0" err="1"/>
              <a:t>vergelijking</a:t>
            </a:r>
            <a:r>
              <a:rPr lang="en-US" dirty="0"/>
              <a:t>? </a:t>
            </a:r>
            <a:r>
              <a:rPr lang="en-US" dirty="0" err="1"/>
              <a:t>Bedenken</a:t>
            </a:r>
            <a:r>
              <a:rPr lang="en-US" dirty="0"/>
              <a:t> hoe</a:t>
            </a:r>
          </a:p>
          <a:p>
            <a:pPr eaLnBrk="1" hangingPunct="1"/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borden</a:t>
            </a:r>
            <a:r>
              <a:rPr lang="en-US" dirty="0"/>
              <a:t> </a:t>
            </a:r>
            <a:r>
              <a:rPr lang="en-US" dirty="0" err="1"/>
              <a:t>laten</a:t>
            </a:r>
            <a:r>
              <a:rPr lang="en-US" dirty="0"/>
              <a:t> </a:t>
            </a:r>
            <a:r>
              <a:rPr lang="en-US" dirty="0" err="1"/>
              <a:t>zien</a:t>
            </a:r>
            <a:r>
              <a:rPr lang="en-US" dirty="0"/>
              <a:t>,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alleen</a:t>
            </a:r>
            <a:r>
              <a:rPr lang="en-US" dirty="0"/>
              <a:t> 6x6!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39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AF662-4A7B-4790-AA86-DA328320AAC4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36226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36227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3EE1CE-C3F8-4C21-BE9E-6435FCBA390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6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36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r>
              <a:rPr lang="en-US" dirty="0"/>
              <a:t>floor</a:t>
            </a:r>
          </a:p>
        </p:txBody>
      </p:sp>
    </p:spTree>
    <p:extLst>
      <p:ext uri="{BB962C8B-B14F-4D97-AF65-F5344CB8AC3E}">
        <p14:creationId xmlns:p14="http://schemas.microsoft.com/office/powerpoint/2010/main" val="2950848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Blokje weg floor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29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40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Aanvullen/ aanpassen</a:t>
            </a:r>
          </a:p>
          <a:p>
            <a:r>
              <a:rPr lang="nl-NL" dirty="0"/>
              <a:t>Wél </a:t>
            </a:r>
            <a:r>
              <a:rPr lang="nl-NL" dirty="0" err="1"/>
              <a:t>iterative</a:t>
            </a:r>
            <a:r>
              <a:rPr lang="nl-NL" dirty="0"/>
              <a:t> namelijk </a:t>
            </a:r>
            <a:r>
              <a:rPr lang="nl-NL" dirty="0" err="1"/>
              <a:t>advanced</a:t>
            </a:r>
            <a:r>
              <a:rPr lang="nl-NL" dirty="0"/>
              <a:t> random</a:t>
            </a:r>
          </a:p>
          <a:p>
            <a:r>
              <a:rPr lang="nl-NL" dirty="0"/>
              <a:t>floor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29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69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paloma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29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39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Pluspunten verduidelijken door andere slide naar de achtergrond te brengen</a:t>
            </a:r>
          </a:p>
          <a:p>
            <a:r>
              <a:rPr lang="nl-NL" dirty="0" err="1"/>
              <a:t>Prunen</a:t>
            </a:r>
            <a:r>
              <a:rPr lang="nl-NL" dirty="0"/>
              <a:t> erin zetten</a:t>
            </a:r>
          </a:p>
          <a:p>
            <a:endParaRPr lang="nl-NL" dirty="0"/>
          </a:p>
          <a:p>
            <a:r>
              <a:rPr lang="nl-NL" dirty="0" err="1"/>
              <a:t>paloma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29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7468B-38F6-4DC2-A767-D83AAE7DF58F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62850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62851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09CD1-55F8-4209-B9CE-C2FAB55DABA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2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62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Algemeen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 van depth </a:t>
            </a:r>
            <a:r>
              <a:rPr lang="en-US" dirty="0" err="1"/>
              <a:t>en</a:t>
            </a:r>
            <a:r>
              <a:rPr lang="en-US" dirty="0"/>
              <a:t> breadth</a:t>
            </a:r>
          </a:p>
          <a:p>
            <a:pPr eaLnBrk="1" hangingPunct="1"/>
            <a:r>
              <a:rPr lang="en-US" dirty="0"/>
              <a:t>paloma</a:t>
            </a:r>
          </a:p>
        </p:txBody>
      </p:sp>
    </p:spTree>
    <p:extLst>
      <p:ext uri="{BB962C8B-B14F-4D97-AF65-F5344CB8AC3E}">
        <p14:creationId xmlns:p14="http://schemas.microsoft.com/office/powerpoint/2010/main" val="1059585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 rest runnen</a:t>
            </a:r>
          </a:p>
          <a:p>
            <a:r>
              <a:rPr lang="nl-NL" dirty="0"/>
              <a:t>floor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29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33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7468B-38F6-4DC2-A767-D83AAE7DF58F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62850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62851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09CD1-55F8-4209-B9CE-C2FAB55DABA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2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62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Juiste</a:t>
            </a:r>
            <a:r>
              <a:rPr lang="en-US" dirty="0"/>
              <a:t> </a:t>
            </a:r>
            <a:r>
              <a:rPr lang="en-US" dirty="0" err="1"/>
              <a:t>gegevens</a:t>
            </a:r>
            <a:endParaRPr lang="en-US" dirty="0"/>
          </a:p>
          <a:p>
            <a:pPr eaLnBrk="1" hangingPunct="1"/>
            <a:r>
              <a:rPr lang="en-US" dirty="0"/>
              <a:t>Met </a:t>
            </a:r>
            <a:r>
              <a:rPr lang="en-US" dirty="0" err="1"/>
              <a:t>kleur</a:t>
            </a:r>
            <a:endParaRPr lang="en-US" dirty="0"/>
          </a:p>
          <a:p>
            <a:pPr eaLnBrk="1" hangingPunct="1"/>
            <a:r>
              <a:rPr lang="en-US" dirty="0"/>
              <a:t>floor</a:t>
            </a:r>
          </a:p>
        </p:txBody>
      </p:sp>
    </p:spTree>
    <p:extLst>
      <p:ext uri="{BB962C8B-B14F-4D97-AF65-F5344CB8AC3E}">
        <p14:creationId xmlns:p14="http://schemas.microsoft.com/office/powerpoint/2010/main" val="375589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2.emf"/><Relationship Id="rId2" Type="http://schemas.openxmlformats.org/officeDocument/2006/relationships/tags" Target="../tags/tag25.xml"/><Relationship Id="rId1" Type="http://schemas.openxmlformats.org/officeDocument/2006/relationships/vmlDrawing" Target="../drawings/vmlDrawing2.vml"/><Relationship Id="rId6" Type="http://schemas.openxmlformats.org/officeDocument/2006/relationships/tags" Target="../tags/tag29.xml"/><Relationship Id="rId11" Type="http://schemas.openxmlformats.org/officeDocument/2006/relationships/oleObject" Target="../embeddings/oleObject2.bin"/><Relationship Id="rId5" Type="http://schemas.openxmlformats.org/officeDocument/2006/relationships/tags" Target="../tags/tag2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18" Type="http://schemas.openxmlformats.org/officeDocument/2006/relationships/image" Target="../media/image4.emf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oleObject" Target="../embeddings/oleObject7.bin"/><Relationship Id="rId2" Type="http://schemas.openxmlformats.org/officeDocument/2006/relationships/tags" Target="../tags/tag97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10" Type="http://schemas.openxmlformats.org/officeDocument/2006/relationships/tags" Target="../tags/tag105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tags" Target="../tags/tag122.xml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12" Type="http://schemas.openxmlformats.org/officeDocument/2006/relationships/tags" Target="../tags/tag121.xml"/><Relationship Id="rId17" Type="http://schemas.openxmlformats.org/officeDocument/2006/relationships/image" Target="../media/image1.emf"/><Relationship Id="rId2" Type="http://schemas.openxmlformats.org/officeDocument/2006/relationships/tags" Target="../tags/tag111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8.vml"/><Relationship Id="rId6" Type="http://schemas.openxmlformats.org/officeDocument/2006/relationships/tags" Target="../tags/tag115.xml"/><Relationship Id="rId11" Type="http://schemas.openxmlformats.org/officeDocument/2006/relationships/tags" Target="../tags/tag120.xml"/><Relationship Id="rId5" Type="http://schemas.openxmlformats.org/officeDocument/2006/relationships/tags" Target="../tags/tag11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19.xml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tags" Target="../tags/tag123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4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36.xml"/><Relationship Id="rId7" Type="http://schemas.openxmlformats.org/officeDocument/2006/relationships/image" Target="../media/image2.emf"/><Relationship Id="rId2" Type="http://schemas.openxmlformats.org/officeDocument/2006/relationships/tags" Target="../tags/tag13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7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image" Target="../media/image2.emf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oleObject" Target="../embeddings/oleObject11.bin"/><Relationship Id="rId2" Type="http://schemas.openxmlformats.org/officeDocument/2006/relationships/tags" Target="../tags/tag161.xml"/><Relationship Id="rId1" Type="http://schemas.openxmlformats.org/officeDocument/2006/relationships/vmlDrawing" Target="../drawings/vmlDrawing11.vml"/><Relationship Id="rId6" Type="http://schemas.openxmlformats.org/officeDocument/2006/relationships/tags" Target="../tags/tag165.xml"/><Relationship Id="rId11" Type="http://schemas.openxmlformats.org/officeDocument/2006/relationships/image" Target="../media/image6.png"/><Relationship Id="rId5" Type="http://schemas.openxmlformats.org/officeDocument/2006/relationships/tags" Target="../tags/tag16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63.xml"/><Relationship Id="rId9" Type="http://schemas.openxmlformats.org/officeDocument/2006/relationships/tags" Target="../tags/tag168.xml"/><Relationship Id="rId1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2" Type="http://schemas.openxmlformats.org/officeDocument/2006/relationships/tags" Target="../tags/tag169.xml"/><Relationship Id="rId1" Type="http://schemas.openxmlformats.org/officeDocument/2006/relationships/vmlDrawing" Target="../drawings/vmlDrawing12.vml"/><Relationship Id="rId6" Type="http://schemas.openxmlformats.org/officeDocument/2006/relationships/tags" Target="../tags/tag173.xml"/><Relationship Id="rId11" Type="http://schemas.openxmlformats.org/officeDocument/2006/relationships/image" Target="../media/image1.emf"/><Relationship Id="rId5" Type="http://schemas.openxmlformats.org/officeDocument/2006/relationships/tags" Target="../tags/tag172.xml"/><Relationship Id="rId10" Type="http://schemas.openxmlformats.org/officeDocument/2006/relationships/oleObject" Target="../embeddings/oleObject12.bin"/><Relationship Id="rId4" Type="http://schemas.openxmlformats.org/officeDocument/2006/relationships/tags" Target="../tags/tag171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7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7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.vml"/><Relationship Id="rId6" Type="http://schemas.openxmlformats.org/officeDocument/2006/relationships/tags" Target="../tags/tag37.xml"/><Relationship Id="rId11" Type="http://schemas.openxmlformats.org/officeDocument/2006/relationships/image" Target="../media/image1.emf"/><Relationship Id="rId5" Type="http://schemas.openxmlformats.org/officeDocument/2006/relationships/tags" Target="../tags/tag36.xml"/><Relationship Id="rId10" Type="http://schemas.openxmlformats.org/officeDocument/2006/relationships/oleObject" Target="../embeddings/oleObject3.bin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92.xml"/><Relationship Id="rId4" Type="http://schemas.openxmlformats.org/officeDocument/2006/relationships/tags" Target="../tags/tag19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99.xml"/><Relationship Id="rId13" Type="http://schemas.openxmlformats.org/officeDocument/2006/relationships/tags" Target="../tags/tag204.xml"/><Relationship Id="rId3" Type="http://schemas.openxmlformats.org/officeDocument/2006/relationships/tags" Target="../tags/tag194.xml"/><Relationship Id="rId7" Type="http://schemas.openxmlformats.org/officeDocument/2006/relationships/tags" Target="../tags/tag198.xml"/><Relationship Id="rId12" Type="http://schemas.openxmlformats.org/officeDocument/2006/relationships/tags" Target="../tags/tag203.xml"/><Relationship Id="rId17" Type="http://schemas.openxmlformats.org/officeDocument/2006/relationships/image" Target="../media/image1.emf"/><Relationship Id="rId2" Type="http://schemas.openxmlformats.org/officeDocument/2006/relationships/tags" Target="../tags/tag193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13.vml"/><Relationship Id="rId6" Type="http://schemas.openxmlformats.org/officeDocument/2006/relationships/tags" Target="../tags/tag197.xml"/><Relationship Id="rId11" Type="http://schemas.openxmlformats.org/officeDocument/2006/relationships/tags" Target="../tags/tag202.xml"/><Relationship Id="rId5" Type="http://schemas.openxmlformats.org/officeDocument/2006/relationships/tags" Target="../tags/tag19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01.xml"/><Relationship Id="rId4" Type="http://schemas.openxmlformats.org/officeDocument/2006/relationships/tags" Target="../tags/tag195.xml"/><Relationship Id="rId9" Type="http://schemas.openxmlformats.org/officeDocument/2006/relationships/tags" Target="../tags/tag200.xml"/><Relationship Id="rId14" Type="http://schemas.openxmlformats.org/officeDocument/2006/relationships/tags" Target="../tags/tag205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212.xml"/><Relationship Id="rId13" Type="http://schemas.openxmlformats.org/officeDocument/2006/relationships/tags" Target="../tags/tag217.xml"/><Relationship Id="rId3" Type="http://schemas.openxmlformats.org/officeDocument/2006/relationships/tags" Target="../tags/tag207.xml"/><Relationship Id="rId7" Type="http://schemas.openxmlformats.org/officeDocument/2006/relationships/tags" Target="../tags/tag211.xml"/><Relationship Id="rId12" Type="http://schemas.openxmlformats.org/officeDocument/2006/relationships/tags" Target="../tags/tag216.xml"/><Relationship Id="rId17" Type="http://schemas.openxmlformats.org/officeDocument/2006/relationships/image" Target="../media/image1.emf"/><Relationship Id="rId2" Type="http://schemas.openxmlformats.org/officeDocument/2006/relationships/tags" Target="../tags/tag206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4.vml"/><Relationship Id="rId6" Type="http://schemas.openxmlformats.org/officeDocument/2006/relationships/tags" Target="../tags/tag210.xml"/><Relationship Id="rId11" Type="http://schemas.openxmlformats.org/officeDocument/2006/relationships/tags" Target="../tags/tag215.xml"/><Relationship Id="rId5" Type="http://schemas.openxmlformats.org/officeDocument/2006/relationships/tags" Target="../tags/tag209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14.xml"/><Relationship Id="rId4" Type="http://schemas.openxmlformats.org/officeDocument/2006/relationships/tags" Target="../tags/tag208.xml"/><Relationship Id="rId9" Type="http://schemas.openxmlformats.org/officeDocument/2006/relationships/tags" Target="../tags/tag213.xml"/><Relationship Id="rId14" Type="http://schemas.openxmlformats.org/officeDocument/2006/relationships/tags" Target="../tags/tag218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26.xml"/><Relationship Id="rId3" Type="http://schemas.openxmlformats.org/officeDocument/2006/relationships/tags" Target="../tags/tag221.xml"/><Relationship Id="rId7" Type="http://schemas.openxmlformats.org/officeDocument/2006/relationships/tags" Target="../tags/tag225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11" Type="http://schemas.openxmlformats.org/officeDocument/2006/relationships/tags" Target="../tags/tag229.xml"/><Relationship Id="rId5" Type="http://schemas.openxmlformats.org/officeDocument/2006/relationships/tags" Target="../tags/tag223.xml"/><Relationship Id="rId10" Type="http://schemas.openxmlformats.org/officeDocument/2006/relationships/tags" Target="../tags/tag228.xml"/><Relationship Id="rId4" Type="http://schemas.openxmlformats.org/officeDocument/2006/relationships/tags" Target="../tags/tag222.xml"/><Relationship Id="rId9" Type="http://schemas.openxmlformats.org/officeDocument/2006/relationships/tags" Target="../tags/tag227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36.xml"/><Relationship Id="rId13" Type="http://schemas.openxmlformats.org/officeDocument/2006/relationships/tags" Target="../tags/tag241.xml"/><Relationship Id="rId3" Type="http://schemas.openxmlformats.org/officeDocument/2006/relationships/tags" Target="../tags/tag231.xml"/><Relationship Id="rId7" Type="http://schemas.openxmlformats.org/officeDocument/2006/relationships/tags" Target="../tags/tag235.xml"/><Relationship Id="rId12" Type="http://schemas.openxmlformats.org/officeDocument/2006/relationships/tags" Target="../tags/tag240.xml"/><Relationship Id="rId17" Type="http://schemas.openxmlformats.org/officeDocument/2006/relationships/image" Target="../media/image1.emf"/><Relationship Id="rId2" Type="http://schemas.openxmlformats.org/officeDocument/2006/relationships/tags" Target="../tags/tag230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15.vml"/><Relationship Id="rId6" Type="http://schemas.openxmlformats.org/officeDocument/2006/relationships/tags" Target="../tags/tag234.xml"/><Relationship Id="rId11" Type="http://schemas.openxmlformats.org/officeDocument/2006/relationships/tags" Target="../tags/tag239.xml"/><Relationship Id="rId5" Type="http://schemas.openxmlformats.org/officeDocument/2006/relationships/tags" Target="../tags/tag233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38.xml"/><Relationship Id="rId4" Type="http://schemas.openxmlformats.org/officeDocument/2006/relationships/tags" Target="../tags/tag232.xml"/><Relationship Id="rId9" Type="http://schemas.openxmlformats.org/officeDocument/2006/relationships/tags" Target="../tags/tag237.xml"/><Relationship Id="rId14" Type="http://schemas.openxmlformats.org/officeDocument/2006/relationships/tags" Target="../tags/tag24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49.xml"/><Relationship Id="rId13" Type="http://schemas.openxmlformats.org/officeDocument/2006/relationships/tags" Target="../tags/tag254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12" Type="http://schemas.openxmlformats.org/officeDocument/2006/relationships/tags" Target="../tags/tag253.xml"/><Relationship Id="rId17" Type="http://schemas.openxmlformats.org/officeDocument/2006/relationships/image" Target="../media/image7.emf"/><Relationship Id="rId2" Type="http://schemas.openxmlformats.org/officeDocument/2006/relationships/tags" Target="../tags/tag243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16.vml"/><Relationship Id="rId6" Type="http://schemas.openxmlformats.org/officeDocument/2006/relationships/tags" Target="../tags/tag247.xml"/><Relationship Id="rId11" Type="http://schemas.openxmlformats.org/officeDocument/2006/relationships/tags" Target="../tags/tag252.xml"/><Relationship Id="rId5" Type="http://schemas.openxmlformats.org/officeDocument/2006/relationships/tags" Target="../tags/tag24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51.xml"/><Relationship Id="rId4" Type="http://schemas.openxmlformats.org/officeDocument/2006/relationships/tags" Target="../tags/tag245.xml"/><Relationship Id="rId9" Type="http://schemas.openxmlformats.org/officeDocument/2006/relationships/tags" Target="../tags/tag250.xml"/><Relationship Id="rId14" Type="http://schemas.openxmlformats.org/officeDocument/2006/relationships/tags" Target="../tags/tag255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58.xml"/><Relationship Id="rId7" Type="http://schemas.openxmlformats.org/officeDocument/2006/relationships/tags" Target="../tags/tag262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66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68.xml"/><Relationship Id="rId7" Type="http://schemas.openxmlformats.org/officeDocument/2006/relationships/oleObject" Target="../embeddings/oleObject17.bin"/><Relationship Id="rId2" Type="http://schemas.openxmlformats.org/officeDocument/2006/relationships/tags" Target="../tags/tag26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69.xml"/><Relationship Id="rId9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image" Target="../media/image1.emf"/><Relationship Id="rId2" Type="http://schemas.openxmlformats.org/officeDocument/2006/relationships/tags" Target="../tags/tag57.xml"/><Relationship Id="rId16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image" Target="../media/image1.emf"/><Relationship Id="rId2" Type="http://schemas.openxmlformats.org/officeDocument/2006/relationships/tags" Target="../tags/tag70.xml"/><Relationship Id="rId16" Type="http://schemas.openxmlformats.org/officeDocument/2006/relationships/oleObject" Target="../embeddings/oleObject5.bin"/><Relationship Id="rId1" Type="http://schemas.openxmlformats.org/officeDocument/2006/relationships/vmlDrawing" Target="../drawings/vmlDrawing5.v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image" Target="../media/image1.emf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oleObject" Target="../embeddings/oleObject6.bin"/><Relationship Id="rId2" Type="http://schemas.openxmlformats.org/officeDocument/2006/relationships/tags" Target="../tags/tag83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52455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7"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6" name="Partnership">
            <a:extLst>
              <a:ext uri="{FF2B5EF4-FFF2-40B4-BE49-F238E27FC236}">
                <a16:creationId xmlns:a16="http://schemas.microsoft.com/office/drawing/2014/main" id="{B217107C-D279-4D90-AB38-6A6D6782398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144" y="0"/>
            <a:ext cx="12192000" cy="6858000"/>
          </a:xfrm>
          <a:prstGeom prst="rect">
            <a:avLst/>
          </a:prstGeom>
        </p:spPr>
      </p:pic>
      <p:grpSp>
        <p:nvGrpSpPr>
          <p:cNvPr id="4" name="LogoImage" hidden="1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5" name="AutoShape 3" hidden="1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 hidden="1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Any use of this material without specific permission is strictly prohibited</a:t>
            </a:r>
            <a:endParaRPr lang="en-US" sz="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3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304797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44" name="think-cell Slide" r:id="rId17" imgW="572" imgH="588" progId="TCLayout.ActiveDocument.1">
                  <p:embed/>
                </p:oleObj>
              </mc:Choice>
              <mc:Fallback>
                <p:oleObj name="think-cell Slide" r:id="rId17" imgW="57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D646E-BD43-4948-96FE-F798F0E18D71}"/>
              </a:ext>
            </a:extLst>
          </p:cNvPr>
          <p:cNvCxnSpPr/>
          <p:nvPr userDrawn="1">
            <p:custDataLst>
              <p:tags r:id="rId12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884725"/>
            <a:ext cx="6967728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C9F4B9E2-8CBE-4C72-8316-55D330991DC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5"/>
            </p:custDataLst>
          </p:nvPr>
        </p:nvSpPr>
        <p:spPr>
          <a:xfrm>
            <a:off x="8174736" y="89319"/>
            <a:ext cx="3465576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1139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5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7" name="BottomLineRight">
            <a:extLst>
              <a:ext uri="{FF2B5EF4-FFF2-40B4-BE49-F238E27FC236}">
                <a16:creationId xmlns:a16="http://schemas.microsoft.com/office/drawing/2014/main" id="{C7EF0021-7C64-4C3A-BB10-343D51B3F04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BottomLineLeft">
            <a:extLst>
              <a:ext uri="{FF2B5EF4-FFF2-40B4-BE49-F238E27FC236}">
                <a16:creationId xmlns:a16="http://schemas.microsoft.com/office/drawing/2014/main" id="{769848ED-A1D9-4D6F-AC16-5512562B47A0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9DD5C457-8894-4C00-BE39-CE61754727F6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8B2884B5-93FA-4ECC-9065-3398231F02FC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172212"/>
            <a:ext cx="7918704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7918704" cy="29718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E771D75-4092-4C08-B152-0A8A51C4AB5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6568" y="89319"/>
            <a:ext cx="2523744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7086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 hidden="1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BAF19FD1-F55B-47CA-98C2-847FF06FB46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7749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 hidden="1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118A30D9-833F-440B-AA55-24469A8874C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630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21"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artnership">
            <a:extLst>
              <a:ext uri="{FF2B5EF4-FFF2-40B4-BE49-F238E27FC236}">
                <a16:creationId xmlns:a16="http://schemas.microsoft.com/office/drawing/2014/main" id="{7C3A32BD-483D-48A2-B0AF-7A522357124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LogoImage" hidden="1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0"/>
            <a:ext cx="1893201" cy="585216"/>
            <a:chOff x="0" y="973"/>
            <a:chExt cx="7680" cy="2374"/>
          </a:xfrm>
        </p:grpSpPr>
        <p:sp>
          <p:nvSpPr>
            <p:cNvPr id="14" name="AutoShape 3" hidden="1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5" hidden="1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46647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EFF58C-83CF-420F-BF45-F188AE9E73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9737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9"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BEC3B16-0840-4135-8BED-D45704C3559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1" name="Partnership">
            <a:extLst>
              <a:ext uri="{FF2B5EF4-FFF2-40B4-BE49-F238E27FC236}">
                <a16:creationId xmlns:a16="http://schemas.microsoft.com/office/drawing/2014/main" id="{93A279FD-F954-407E-8068-C22694CA778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6" name="LogoImage" hidden="1">
            <a:extLst>
              <a:ext uri="{FF2B5EF4-FFF2-40B4-BE49-F238E27FC236}">
                <a16:creationId xmlns:a16="http://schemas.microsoft.com/office/drawing/2014/main" id="{417D7FAF-35B8-4173-88FB-739B21C6DEBE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1"/>
            <a:ext cx="1893202" cy="585216"/>
            <a:chOff x="0" y="973"/>
            <a:chExt cx="7680" cy="2374"/>
          </a:xfrm>
        </p:grpSpPr>
        <p:sp>
          <p:nvSpPr>
            <p:cNvPr id="19" name="AutoShape 3" hidden="1">
              <a:extLst>
                <a:ext uri="{FF2B5EF4-FFF2-40B4-BE49-F238E27FC236}">
                  <a16:creationId xmlns:a16="http://schemas.microsoft.com/office/drawing/2014/main" id="{03DD3F3B-2548-4AA0-A5B1-E54401FEE8FF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5" hidden="1">
              <a:extLst>
                <a:ext uri="{FF2B5EF4-FFF2-40B4-BE49-F238E27FC236}">
                  <a16:creationId xmlns:a16="http://schemas.microsoft.com/office/drawing/2014/main" id="{A5CEE8F7-DC61-4907-AA21-C799D61ED26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Disclaimer-English (United States)">
            <a:extLst>
              <a:ext uri="{FF2B5EF4-FFF2-40B4-BE49-F238E27FC236}">
                <a16:creationId xmlns:a16="http://schemas.microsoft.com/office/drawing/2014/main" id="{365FDE2E-B4AC-48A0-8D5A-94F648AEA896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Any use of this material without specific permission is strictly prohibited</a:t>
            </a:r>
            <a:endParaRPr lang="en-US" sz="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859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4492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86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3" name="2. Slide Title">
            <a:extLst>
              <a:ext uri="{FF2B5EF4-FFF2-40B4-BE49-F238E27FC236}">
                <a16:creationId xmlns:a16="http://schemas.microsoft.com/office/drawing/2014/main" id="{5C829ED6-90BF-4B02-AD53-C2B66EC5467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0F8ABF34-9C24-45F4-B9AE-EDBE37FAC548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1A5E303-71C7-4CBA-843E-F89BEE4870B0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451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77F39A1E-9559-4F9B-9322-DA821850F2C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92196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5F180569-9F8A-4CFD-8AEA-3EA78CFEFDB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28294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069A1AA2-18DA-45DB-84E6-54802C0193F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77501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00476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8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608224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2" name="1. On-page tracker">
            <a:extLst>
              <a:ext uri="{FF2B5EF4-FFF2-40B4-BE49-F238E27FC236}">
                <a16:creationId xmlns:a16="http://schemas.microsoft.com/office/drawing/2014/main" id="{2CCA1113-D6DE-4306-88BB-3E74C4AA2F5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312678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93991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9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553998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63369B22-0805-4115-8106-351A57E7D4C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943807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207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4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3109F943-2570-4786-9DDF-D79F8B316D1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28788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554736" y="884725"/>
            <a:ext cx="50657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69CA174A-B3CF-496F-A949-9AB132B7956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1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224719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93292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10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E1D61C74-F3E2-42EF-998D-BEC7B3EBD0B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 bwMode="black"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3. Subtitle">
            <a:extLst>
              <a:ext uri="{FF2B5EF4-FFF2-40B4-BE49-F238E27FC236}">
                <a16:creationId xmlns:a16="http://schemas.microsoft.com/office/drawing/2014/main" id="{48CA3F7F-79C3-4776-BD80-2B6BECA0AF60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69677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CFC537C1-0243-4328-8607-D7E4669ABA6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8174736" y="89319"/>
            <a:ext cx="3465576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169503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09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2638C600-7B94-46B1-84A4-8C904769428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B99699F0-BA7E-4449-B3AE-B5E796EBA18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C34BF1E9-D917-4FD9-B9F4-CB69675F1DDF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D35815C2-596B-44C1-B9BE-5474DFE650BA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172212"/>
            <a:ext cx="7918704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7918704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6B54141-9CE9-413A-96EA-6AC5780A43D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6568" y="89319"/>
            <a:ext cx="2523744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13098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 hidden="1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29EB75A9-1622-4264-ADA5-F4AA4329A73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546407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 hidden="1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8598FB4-AA74-4A03-9184-C871CF56BAA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96490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44785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93"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artnership">
            <a:extLst>
              <a:ext uri="{FF2B5EF4-FFF2-40B4-BE49-F238E27FC236}">
                <a16:creationId xmlns:a16="http://schemas.microsoft.com/office/drawing/2014/main" id="{FCA4B8D5-471D-4239-A62C-7BEFF7AC42F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LogoImage" hidden="1">
            <a:extLst>
              <a:ext uri="{FF2B5EF4-FFF2-40B4-BE49-F238E27FC236}">
                <a16:creationId xmlns:a16="http://schemas.microsoft.com/office/drawing/2014/main" id="{280FE25E-C8A9-4A63-9254-D200989A2E09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1"/>
            <a:ext cx="1893202" cy="585216"/>
            <a:chOff x="0" y="973"/>
            <a:chExt cx="7680" cy="2374"/>
          </a:xfrm>
        </p:grpSpPr>
        <p:sp>
          <p:nvSpPr>
            <p:cNvPr id="8" name="AutoShape 3" hidden="1">
              <a:extLst>
                <a:ext uri="{FF2B5EF4-FFF2-40B4-BE49-F238E27FC236}">
                  <a16:creationId xmlns:a16="http://schemas.microsoft.com/office/drawing/2014/main" id="{FD120780-E7D0-42EA-AB5A-363335299EB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5" hidden="1">
              <a:extLst>
                <a:ext uri="{FF2B5EF4-FFF2-40B4-BE49-F238E27FC236}">
                  <a16:creationId xmlns:a16="http://schemas.microsoft.com/office/drawing/2014/main" id="{A9C60168-96E8-4CC3-91EC-B2F7F57959D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67790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7ACB1E33-E5FF-447C-86C8-D2AD164B7EF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249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A017FC45-BFA7-4FE7-9F1F-9561D7B0EF63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0797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10F96B25-8621-4D4C-8F08-2DA28487B56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9706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06023FD6-0A46-4B41-8F49-E0D64851062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11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7799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6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553998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21EBF74E-7681-4FD1-8312-F1969708C2B4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7036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5518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90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EBEB0180-CF25-470E-8580-7356ED77BB1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69291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91870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62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884725"/>
            <a:ext cx="5065776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3" name="1. On-page tracker">
            <a:extLst>
              <a:ext uri="{FF2B5EF4-FFF2-40B4-BE49-F238E27FC236}">
                <a16:creationId xmlns:a16="http://schemas.microsoft.com/office/drawing/2014/main" id="{B331A9DA-3A3F-418C-8927-1C2B40DBB88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60546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tags" Target="../tags/tag11.xml"/><Relationship Id="rId39" Type="http://schemas.openxmlformats.org/officeDocument/2006/relationships/tags" Target="../tags/tag24.xml"/><Relationship Id="rId21" Type="http://schemas.openxmlformats.org/officeDocument/2006/relationships/tags" Target="../tags/tag6.xml"/><Relationship Id="rId34" Type="http://schemas.openxmlformats.org/officeDocument/2006/relationships/tags" Target="../tags/tag19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tags" Target="../tags/tag5.xml"/><Relationship Id="rId29" Type="http://schemas.openxmlformats.org/officeDocument/2006/relationships/tags" Target="../tags/tag14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9.xml"/><Relationship Id="rId32" Type="http://schemas.openxmlformats.org/officeDocument/2006/relationships/tags" Target="../tags/tag17.xml"/><Relationship Id="rId37" Type="http://schemas.openxmlformats.org/officeDocument/2006/relationships/tags" Target="../tags/tag22.xml"/><Relationship Id="rId40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8.xml"/><Relationship Id="rId28" Type="http://schemas.openxmlformats.org/officeDocument/2006/relationships/tags" Target="../tags/tag13.xml"/><Relationship Id="rId36" Type="http://schemas.openxmlformats.org/officeDocument/2006/relationships/tags" Target="../tags/tag2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31" Type="http://schemas.openxmlformats.org/officeDocument/2006/relationships/tags" Target="../tags/tag1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Relationship Id="rId27" Type="http://schemas.openxmlformats.org/officeDocument/2006/relationships/tags" Target="../tags/tag12.xml"/><Relationship Id="rId30" Type="http://schemas.openxmlformats.org/officeDocument/2006/relationships/tags" Target="../tags/tag15.xml"/><Relationship Id="rId35" Type="http://schemas.openxmlformats.org/officeDocument/2006/relationships/tags" Target="../tags/tag20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tags" Target="../tags/tag10.xml"/><Relationship Id="rId33" Type="http://schemas.openxmlformats.org/officeDocument/2006/relationships/tags" Target="../tags/tag18.xml"/><Relationship Id="rId38" Type="http://schemas.openxmlformats.org/officeDocument/2006/relationships/tags" Target="../tags/tag2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tags" Target="../tags/tag139.xml"/><Relationship Id="rId26" Type="http://schemas.openxmlformats.org/officeDocument/2006/relationships/tags" Target="../tags/tag147.xml"/><Relationship Id="rId39" Type="http://schemas.openxmlformats.org/officeDocument/2006/relationships/tags" Target="../tags/tag160.xml"/><Relationship Id="rId21" Type="http://schemas.openxmlformats.org/officeDocument/2006/relationships/tags" Target="../tags/tag142.xml"/><Relationship Id="rId34" Type="http://schemas.openxmlformats.org/officeDocument/2006/relationships/tags" Target="../tags/tag155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vmlDrawing" Target="../drawings/vmlDrawing10.vml"/><Relationship Id="rId20" Type="http://schemas.openxmlformats.org/officeDocument/2006/relationships/tags" Target="../tags/tag141.xml"/><Relationship Id="rId29" Type="http://schemas.openxmlformats.org/officeDocument/2006/relationships/tags" Target="../tags/tag150.xml"/><Relationship Id="rId41" Type="http://schemas.openxmlformats.org/officeDocument/2006/relationships/image" Target="../media/image2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145.xml"/><Relationship Id="rId32" Type="http://schemas.openxmlformats.org/officeDocument/2006/relationships/tags" Target="../tags/tag153.xml"/><Relationship Id="rId37" Type="http://schemas.openxmlformats.org/officeDocument/2006/relationships/tags" Target="../tags/tag158.xml"/><Relationship Id="rId40" Type="http://schemas.openxmlformats.org/officeDocument/2006/relationships/oleObject" Target="../embeddings/oleObject10.bin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23" Type="http://schemas.openxmlformats.org/officeDocument/2006/relationships/tags" Target="../tags/tag144.xml"/><Relationship Id="rId28" Type="http://schemas.openxmlformats.org/officeDocument/2006/relationships/tags" Target="../tags/tag149.xml"/><Relationship Id="rId36" Type="http://schemas.openxmlformats.org/officeDocument/2006/relationships/tags" Target="../tags/tag157.xml"/><Relationship Id="rId10" Type="http://schemas.openxmlformats.org/officeDocument/2006/relationships/slideLayout" Target="../slideLayouts/slideLayout24.xml"/><Relationship Id="rId19" Type="http://schemas.openxmlformats.org/officeDocument/2006/relationships/tags" Target="../tags/tag140.xml"/><Relationship Id="rId31" Type="http://schemas.openxmlformats.org/officeDocument/2006/relationships/tags" Target="../tags/tag15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ags" Target="../tags/tag143.xml"/><Relationship Id="rId27" Type="http://schemas.openxmlformats.org/officeDocument/2006/relationships/tags" Target="../tags/tag148.xml"/><Relationship Id="rId30" Type="http://schemas.openxmlformats.org/officeDocument/2006/relationships/tags" Target="../tags/tag151.xml"/><Relationship Id="rId35" Type="http://schemas.openxmlformats.org/officeDocument/2006/relationships/tags" Target="../tags/tag156.xml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tags" Target="../tags/tag138.xml"/><Relationship Id="rId25" Type="http://schemas.openxmlformats.org/officeDocument/2006/relationships/tags" Target="../tags/tag146.xml"/><Relationship Id="rId33" Type="http://schemas.openxmlformats.org/officeDocument/2006/relationships/tags" Target="../tags/tag154.xml"/><Relationship Id="rId38" Type="http://schemas.openxmlformats.org/officeDocument/2006/relationships/tags" Target="../tags/tag1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3738984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5" name="think-cell Slide" r:id="rId40" imgW="413" imgH="416" progId="TCLayout.ActiveDocument.1">
                  <p:embed/>
                </p:oleObj>
              </mc:Choice>
              <mc:Fallback>
                <p:oleObj name="think-cell Slide" r:id="rId4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 hidden="1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4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554770" y="4322824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7723680" y="1702457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367929" y="3301675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654" r:id="rId2"/>
    <p:sldLayoutId id="2147483807" r:id="rId3"/>
    <p:sldLayoutId id="2147483800" r:id="rId4"/>
    <p:sldLayoutId id="2147483659" r:id="rId5"/>
    <p:sldLayoutId id="2147483804" r:id="rId6"/>
    <p:sldLayoutId id="2147483860" r:id="rId7"/>
    <p:sldLayoutId id="2147483856" r:id="rId8"/>
    <p:sldLayoutId id="2147483805" r:id="rId9"/>
    <p:sldLayoutId id="2147483806" r:id="rId10"/>
    <p:sldLayoutId id="2147483882" r:id="rId11"/>
    <p:sldLayoutId id="2147483879" r:id="rId12"/>
    <p:sldLayoutId id="2147483706" r:id="rId13"/>
    <p:sldLayoutId id="2147483718" r:id="rId1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9193625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5" name="think-cell Slide" r:id="rId40" imgW="344" imgH="344" progId="TCLayout.ActiveDocument.1">
                  <p:embed/>
                </p:oleObj>
              </mc:Choice>
              <mc:Fallback>
                <p:oleObj name="think-cell Slide" r:id="rId40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 hidden="1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3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4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93208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6" name="LegendMoons" hidden="1">
            <a:extLst>
              <a:ext uri="{FF2B5EF4-FFF2-40B4-BE49-F238E27FC236}">
                <a16:creationId xmlns:a16="http://schemas.microsoft.com/office/drawing/2014/main" id="{BCBAA4B3-76E3-4E3E-9DFB-193618E70571}"/>
              </a:ext>
            </a:extLst>
          </p:cNvPr>
          <p:cNvGrpSpPr/>
          <p:nvPr userDrawn="1"/>
        </p:nvGrpSpPr>
        <p:grpSpPr>
          <a:xfrm>
            <a:off x="7723680" y="1702457"/>
            <a:ext cx="1023616" cy="1731859"/>
            <a:chOff x="7723680" y="1702457"/>
            <a:chExt cx="1023616" cy="1731859"/>
          </a:xfrm>
        </p:grpSpPr>
        <p:sp>
          <p:nvSpPr>
            <p:cNvPr id="147" name="Legend1">
              <a:extLst>
                <a:ext uri="{FF2B5EF4-FFF2-40B4-BE49-F238E27FC236}">
                  <a16:creationId xmlns:a16="http://schemas.microsoft.com/office/drawing/2014/main" id="{A8F35D73-D259-46FA-AFD2-EA8247EDE0B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8" name="Legend2">
              <a:extLst>
                <a:ext uri="{FF2B5EF4-FFF2-40B4-BE49-F238E27FC236}">
                  <a16:creationId xmlns:a16="http://schemas.microsoft.com/office/drawing/2014/main" id="{8C810E22-5C1D-4238-A604-CBCDDCB4C05E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9" name="Legend3">
              <a:extLst>
                <a:ext uri="{FF2B5EF4-FFF2-40B4-BE49-F238E27FC236}">
                  <a16:creationId xmlns:a16="http://schemas.microsoft.com/office/drawing/2014/main" id="{E4D11ABD-C458-4D2C-B8BA-1BD7E497965C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4">
              <a:extLst>
                <a:ext uri="{FF2B5EF4-FFF2-40B4-BE49-F238E27FC236}">
                  <a16:creationId xmlns:a16="http://schemas.microsoft.com/office/drawing/2014/main" id="{6751DA88-7594-4AF8-9B0B-6D236454D486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5">
              <a:extLst>
                <a:ext uri="{FF2B5EF4-FFF2-40B4-BE49-F238E27FC236}">
                  <a16:creationId xmlns:a16="http://schemas.microsoft.com/office/drawing/2014/main" id="{9BD97B4F-09E8-498D-A862-8771F6492867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2" name="MoonLegend1">
              <a:extLst>
                <a:ext uri="{FF2B5EF4-FFF2-40B4-BE49-F238E27FC236}">
                  <a16:creationId xmlns:a16="http://schemas.microsoft.com/office/drawing/2014/main" id="{2D833A59-C7AB-446D-8FF2-91CA9DB3ACEE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FAD167A-470E-49B3-9358-C391E972149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 hidden="1">
                <a:extLst>
                  <a:ext uri="{FF2B5EF4-FFF2-40B4-BE49-F238E27FC236}">
                    <a16:creationId xmlns:a16="http://schemas.microsoft.com/office/drawing/2014/main" id="{2106BC3D-6019-4A97-BF49-95FEE529E3EF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MoonLegend2">
              <a:extLst>
                <a:ext uri="{FF2B5EF4-FFF2-40B4-BE49-F238E27FC236}">
                  <a16:creationId xmlns:a16="http://schemas.microsoft.com/office/drawing/2014/main" id="{290914A9-07C8-4F8C-AD47-74783B1DE6E1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4C29FC0-EC32-412C-A1FC-29EF13DE8125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08217F02-10EE-4BF5-8640-3409A47C5847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MoonLegend3">
              <a:extLst>
                <a:ext uri="{FF2B5EF4-FFF2-40B4-BE49-F238E27FC236}">
                  <a16:creationId xmlns:a16="http://schemas.microsoft.com/office/drawing/2014/main" id="{435D5936-2D97-416D-A834-DF4B9D96A043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BF58B2-CF38-41FB-8EF8-3EE6A3F1398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9A2D06B2-79B1-475C-A66E-9CB573E98829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4">
              <a:extLst>
                <a:ext uri="{FF2B5EF4-FFF2-40B4-BE49-F238E27FC236}">
                  <a16:creationId xmlns:a16="http://schemas.microsoft.com/office/drawing/2014/main" id="{8EC87CF1-17C2-4BF0-9A01-8C2C8FFFF842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7C7C4F-14E8-4812-AC35-7D066AEC66E0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7F7E2EA4-AD8C-4DA3-ACA6-A69404D1E88D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5">
              <a:extLst>
                <a:ext uri="{FF2B5EF4-FFF2-40B4-BE49-F238E27FC236}">
                  <a16:creationId xmlns:a16="http://schemas.microsoft.com/office/drawing/2014/main" id="{BCD87F8B-10B7-4E82-8EC4-F08B412A1736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8573FB6-1F3D-4B01-98F6-7E4478BE33EF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CF3B10D5-50BA-4075-BEDD-5D7FF7BE36E6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 userDrawn="1"/>
        </p:nvGrpSpPr>
        <p:grpSpPr>
          <a:xfrm>
            <a:off x="10300983" y="3275405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5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81" r:id="rId11"/>
    <p:sldLayoutId id="2147483880" r:id="rId12"/>
    <p:sldLayoutId id="2147483877" r:id="rId13"/>
    <p:sldLayoutId id="2147483878" r:id="rId1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271.xml"/><Relationship Id="rId7" Type="http://schemas.openxmlformats.org/officeDocument/2006/relationships/oleObject" Target="../embeddings/oleObject18.bin"/><Relationship Id="rId2" Type="http://schemas.openxmlformats.org/officeDocument/2006/relationships/tags" Target="../tags/tag270.xml"/><Relationship Id="rId1" Type="http://schemas.openxmlformats.org/officeDocument/2006/relationships/vmlDrawing" Target="../drawings/vmlDrawing18.v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2.xml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24.png"/><Relationship Id="rId18" Type="http://schemas.openxmlformats.org/officeDocument/2006/relationships/image" Target="../media/image28.svg"/><Relationship Id="rId3" Type="http://schemas.microsoft.com/office/2007/relationships/media" Target="../media/media2.mp4"/><Relationship Id="rId7" Type="http://schemas.openxmlformats.org/officeDocument/2006/relationships/image" Target="../media/image44.png"/><Relationship Id="rId12" Type="http://schemas.openxmlformats.org/officeDocument/2006/relationships/image" Target="../media/image23.svg"/><Relationship Id="rId17" Type="http://schemas.openxmlformats.org/officeDocument/2006/relationships/image" Target="../media/image27.png"/><Relationship Id="rId2" Type="http://schemas.openxmlformats.org/officeDocument/2006/relationships/video" Target="../media/media1.mp4"/><Relationship Id="rId16" Type="http://schemas.openxmlformats.org/officeDocument/2006/relationships/image" Target="../media/image39.svg"/><Relationship Id="rId1" Type="http://schemas.microsoft.com/office/2007/relationships/media" Target="../media/media1.mp4"/><Relationship Id="rId6" Type="http://schemas.openxmlformats.org/officeDocument/2006/relationships/notesSlide" Target="../notesSlides/notesSlide10.xml"/><Relationship Id="rId11" Type="http://schemas.openxmlformats.org/officeDocument/2006/relationships/image" Target="../media/image22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video" Target="../media/media2.mp4"/><Relationship Id="rId9" Type="http://schemas.openxmlformats.org/officeDocument/2006/relationships/image" Target="../media/image9.png"/><Relationship Id="rId14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72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46.png"/><Relationship Id="rId26" Type="http://schemas.openxmlformats.org/officeDocument/2006/relationships/image" Target="../media/image23.svg"/><Relationship Id="rId3" Type="http://schemas.openxmlformats.org/officeDocument/2006/relationships/tags" Target="../tags/tag367.xml"/><Relationship Id="rId21" Type="http://schemas.openxmlformats.org/officeDocument/2006/relationships/image" Target="../media/image12.png"/><Relationship Id="rId7" Type="http://schemas.openxmlformats.org/officeDocument/2006/relationships/tags" Target="../tags/tag371.xml"/><Relationship Id="rId12" Type="http://schemas.openxmlformats.org/officeDocument/2006/relationships/tags" Target="../tags/tag376.xml"/><Relationship Id="rId17" Type="http://schemas.openxmlformats.org/officeDocument/2006/relationships/image" Target="../media/image8.jpeg"/><Relationship Id="rId25" Type="http://schemas.openxmlformats.org/officeDocument/2006/relationships/image" Target="../media/image22.png"/><Relationship Id="rId2" Type="http://schemas.openxmlformats.org/officeDocument/2006/relationships/tags" Target="../tags/tag366.xml"/><Relationship Id="rId16" Type="http://schemas.openxmlformats.org/officeDocument/2006/relationships/image" Target="../media/image7.emf"/><Relationship Id="rId20" Type="http://schemas.openxmlformats.org/officeDocument/2006/relationships/image" Target="../media/image48.svg"/><Relationship Id="rId29" Type="http://schemas.openxmlformats.org/officeDocument/2006/relationships/image" Target="../media/image38.png"/><Relationship Id="rId1" Type="http://schemas.openxmlformats.org/officeDocument/2006/relationships/vmlDrawing" Target="../drawings/vmlDrawing25.vml"/><Relationship Id="rId6" Type="http://schemas.openxmlformats.org/officeDocument/2006/relationships/tags" Target="../tags/tag370.xml"/><Relationship Id="rId11" Type="http://schemas.openxmlformats.org/officeDocument/2006/relationships/tags" Target="../tags/tag375.xml"/><Relationship Id="rId24" Type="http://schemas.openxmlformats.org/officeDocument/2006/relationships/image" Target="../media/image43.svg"/><Relationship Id="rId32" Type="http://schemas.openxmlformats.org/officeDocument/2006/relationships/image" Target="../media/image28.svg"/><Relationship Id="rId5" Type="http://schemas.openxmlformats.org/officeDocument/2006/relationships/tags" Target="../tags/tag369.xml"/><Relationship Id="rId15" Type="http://schemas.openxmlformats.org/officeDocument/2006/relationships/oleObject" Target="../embeddings/oleObject23.bin"/><Relationship Id="rId23" Type="http://schemas.openxmlformats.org/officeDocument/2006/relationships/image" Target="../media/image9.png"/><Relationship Id="rId28" Type="http://schemas.openxmlformats.org/officeDocument/2006/relationships/image" Target="../media/image25.svg"/><Relationship Id="rId10" Type="http://schemas.openxmlformats.org/officeDocument/2006/relationships/tags" Target="../tags/tag374.xml"/><Relationship Id="rId19" Type="http://schemas.openxmlformats.org/officeDocument/2006/relationships/image" Target="../media/image47.png"/><Relationship Id="rId31" Type="http://schemas.openxmlformats.org/officeDocument/2006/relationships/image" Target="../media/image27.png"/><Relationship Id="rId4" Type="http://schemas.openxmlformats.org/officeDocument/2006/relationships/tags" Target="../tags/tag368.xml"/><Relationship Id="rId9" Type="http://schemas.openxmlformats.org/officeDocument/2006/relationships/tags" Target="../tags/tag373.xml"/><Relationship Id="rId14" Type="http://schemas.openxmlformats.org/officeDocument/2006/relationships/notesSlide" Target="../notesSlides/notesSlide11.xml"/><Relationship Id="rId22" Type="http://schemas.openxmlformats.org/officeDocument/2006/relationships/image" Target="../media/image130.png"/><Relationship Id="rId27" Type="http://schemas.openxmlformats.org/officeDocument/2006/relationships/image" Target="../media/image24.png"/><Relationship Id="rId30" Type="http://schemas.openxmlformats.org/officeDocument/2006/relationships/image" Target="../media/image3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83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9.png"/><Relationship Id="rId26" Type="http://schemas.openxmlformats.org/officeDocument/2006/relationships/image" Target="../media/image27.png"/><Relationship Id="rId3" Type="http://schemas.openxmlformats.org/officeDocument/2006/relationships/tags" Target="../tags/tag378.xml"/><Relationship Id="rId21" Type="http://schemas.openxmlformats.org/officeDocument/2006/relationships/image" Target="../media/image23.svg"/><Relationship Id="rId7" Type="http://schemas.openxmlformats.org/officeDocument/2006/relationships/tags" Target="../tags/tag382.xml"/><Relationship Id="rId12" Type="http://schemas.openxmlformats.org/officeDocument/2006/relationships/tags" Target="../tags/tag387.xml"/><Relationship Id="rId17" Type="http://schemas.openxmlformats.org/officeDocument/2006/relationships/image" Target="../media/image49.png"/><Relationship Id="rId25" Type="http://schemas.openxmlformats.org/officeDocument/2006/relationships/image" Target="../media/image39.svg"/><Relationship Id="rId2" Type="http://schemas.openxmlformats.org/officeDocument/2006/relationships/tags" Target="../tags/tag377.xml"/><Relationship Id="rId16" Type="http://schemas.openxmlformats.org/officeDocument/2006/relationships/image" Target="../media/image7.emf"/><Relationship Id="rId20" Type="http://schemas.openxmlformats.org/officeDocument/2006/relationships/image" Target="../media/image22.png"/><Relationship Id="rId1" Type="http://schemas.openxmlformats.org/officeDocument/2006/relationships/vmlDrawing" Target="../drawings/vmlDrawing26.vml"/><Relationship Id="rId6" Type="http://schemas.openxmlformats.org/officeDocument/2006/relationships/tags" Target="../tags/tag381.xml"/><Relationship Id="rId11" Type="http://schemas.openxmlformats.org/officeDocument/2006/relationships/tags" Target="../tags/tag386.xml"/><Relationship Id="rId24" Type="http://schemas.openxmlformats.org/officeDocument/2006/relationships/image" Target="../media/image38.png"/><Relationship Id="rId5" Type="http://schemas.openxmlformats.org/officeDocument/2006/relationships/tags" Target="../tags/tag380.xml"/><Relationship Id="rId15" Type="http://schemas.openxmlformats.org/officeDocument/2006/relationships/oleObject" Target="../embeddings/oleObject24.bin"/><Relationship Id="rId23" Type="http://schemas.openxmlformats.org/officeDocument/2006/relationships/image" Target="../media/image25.svg"/><Relationship Id="rId10" Type="http://schemas.openxmlformats.org/officeDocument/2006/relationships/tags" Target="../tags/tag385.xml"/><Relationship Id="rId19" Type="http://schemas.openxmlformats.org/officeDocument/2006/relationships/image" Target="../media/image43.svg"/><Relationship Id="rId4" Type="http://schemas.openxmlformats.org/officeDocument/2006/relationships/tags" Target="../tags/tag379.xml"/><Relationship Id="rId9" Type="http://schemas.openxmlformats.org/officeDocument/2006/relationships/tags" Target="../tags/tag384.xml"/><Relationship Id="rId14" Type="http://schemas.openxmlformats.org/officeDocument/2006/relationships/notesSlide" Target="../notesSlides/notesSlide12.xml"/><Relationship Id="rId22" Type="http://schemas.openxmlformats.org/officeDocument/2006/relationships/image" Target="../media/image24.png"/><Relationship Id="rId27" Type="http://schemas.openxmlformats.org/officeDocument/2006/relationships/image" Target="../media/image2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tags" Target="../tags/tag389.xml"/><Relationship Id="rId7" Type="http://schemas.openxmlformats.org/officeDocument/2006/relationships/image" Target="../media/image7.emf"/><Relationship Id="rId12" Type="http://schemas.openxmlformats.org/officeDocument/2006/relationships/image" Target="../media/image24.png"/><Relationship Id="rId17" Type="http://schemas.openxmlformats.org/officeDocument/2006/relationships/image" Target="../media/image50.svg"/><Relationship Id="rId2" Type="http://schemas.openxmlformats.org/officeDocument/2006/relationships/tags" Target="../tags/tag388.xml"/><Relationship Id="rId16" Type="http://schemas.openxmlformats.org/officeDocument/2006/relationships/image" Target="../media/image17.png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3.svg"/><Relationship Id="rId5" Type="http://schemas.openxmlformats.org/officeDocument/2006/relationships/notesSlide" Target="../notesSlides/notesSlide13.xml"/><Relationship Id="rId15" Type="http://schemas.openxmlformats.org/officeDocument/2006/relationships/image" Target="../media/image39.svg"/><Relationship Id="rId10" Type="http://schemas.openxmlformats.org/officeDocument/2006/relationships/image" Target="../media/image2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1.svg"/><Relationship Id="rId1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391.xml"/><Relationship Id="rId7" Type="http://schemas.openxmlformats.org/officeDocument/2006/relationships/oleObject" Target="../embeddings/oleObject25.bin"/><Relationship Id="rId2" Type="http://schemas.openxmlformats.org/officeDocument/2006/relationships/tags" Target="../tags/tag390.xml"/><Relationship Id="rId1" Type="http://schemas.openxmlformats.org/officeDocument/2006/relationships/vmlDrawing" Target="../drawings/vmlDrawing28.v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394.xml"/><Relationship Id="rId7" Type="http://schemas.openxmlformats.org/officeDocument/2006/relationships/oleObject" Target="../embeddings/oleObject26.bin"/><Relationship Id="rId2" Type="http://schemas.openxmlformats.org/officeDocument/2006/relationships/tags" Target="../tags/tag393.xml"/><Relationship Id="rId1" Type="http://schemas.openxmlformats.org/officeDocument/2006/relationships/vmlDrawing" Target="../drawings/vmlDrawing29.v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2.png"/><Relationship Id="rId4" Type="http://schemas.openxmlformats.org/officeDocument/2006/relationships/tags" Target="../tags/tag395.xml"/><Relationship Id="rId9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3" Type="http://schemas.openxmlformats.org/officeDocument/2006/relationships/tags" Target="../tags/tag39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96.xml"/><Relationship Id="rId1" Type="http://schemas.openxmlformats.org/officeDocument/2006/relationships/vmlDrawing" Target="../drawings/vmlDrawing30.vml"/><Relationship Id="rId6" Type="http://schemas.openxmlformats.org/officeDocument/2006/relationships/tags" Target="../tags/tag400.xml"/><Relationship Id="rId11" Type="http://schemas.openxmlformats.org/officeDocument/2006/relationships/image" Target="../media/image53.png"/><Relationship Id="rId5" Type="http://schemas.openxmlformats.org/officeDocument/2006/relationships/tags" Target="../tags/tag399.xml"/><Relationship Id="rId10" Type="http://schemas.openxmlformats.org/officeDocument/2006/relationships/image" Target="../media/image7.emf"/><Relationship Id="rId4" Type="http://schemas.openxmlformats.org/officeDocument/2006/relationships/tags" Target="../tags/tag398.xml"/><Relationship Id="rId9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402.xml"/><Relationship Id="rId7" Type="http://schemas.openxmlformats.org/officeDocument/2006/relationships/notesSlide" Target="../notesSlides/notesSlide17.xml"/><Relationship Id="rId12" Type="http://schemas.openxmlformats.org/officeDocument/2006/relationships/image" Target="../media/image56.png"/><Relationship Id="rId2" Type="http://schemas.openxmlformats.org/officeDocument/2006/relationships/tags" Target="../tags/tag401.xml"/><Relationship Id="rId1" Type="http://schemas.openxmlformats.org/officeDocument/2006/relationships/vmlDrawing" Target="../drawings/vmlDrawing31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5.png"/><Relationship Id="rId5" Type="http://schemas.openxmlformats.org/officeDocument/2006/relationships/tags" Target="../tags/tag404.xml"/><Relationship Id="rId10" Type="http://schemas.openxmlformats.org/officeDocument/2006/relationships/image" Target="../media/image7.emf"/><Relationship Id="rId4" Type="http://schemas.openxmlformats.org/officeDocument/2006/relationships/tags" Target="../tags/tag403.xml"/><Relationship Id="rId9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tags" Target="../tags/tag274.xml"/><Relationship Id="rId7" Type="http://schemas.openxmlformats.org/officeDocument/2006/relationships/notesSlide" Target="../notesSlides/notesSlide2.xml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tags" Target="../tags/tag273.xml"/><Relationship Id="rId16" Type="http://schemas.openxmlformats.org/officeDocument/2006/relationships/image" Target="../media/image15.png"/><Relationship Id="rId1" Type="http://schemas.openxmlformats.org/officeDocument/2006/relationships/vmlDrawing" Target="../drawings/vmlDrawing19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.svg"/><Relationship Id="rId5" Type="http://schemas.openxmlformats.org/officeDocument/2006/relationships/tags" Target="../tags/tag276.xml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tags" Target="../tags/tag275.xml"/><Relationship Id="rId9" Type="http://schemas.openxmlformats.org/officeDocument/2006/relationships/image" Target="../media/image7.emf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svg"/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svg"/><Relationship Id="rId5" Type="http://schemas.openxmlformats.org/officeDocument/2006/relationships/image" Target="../media/image21.svg"/><Relationship Id="rId10" Type="http://schemas.openxmlformats.org/officeDocument/2006/relationships/image" Target="../media/image15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288.xml"/><Relationship Id="rId18" Type="http://schemas.openxmlformats.org/officeDocument/2006/relationships/tags" Target="../tags/tag293.xml"/><Relationship Id="rId26" Type="http://schemas.openxmlformats.org/officeDocument/2006/relationships/image" Target="../media/image20.png"/><Relationship Id="rId3" Type="http://schemas.openxmlformats.org/officeDocument/2006/relationships/tags" Target="../tags/tag278.xml"/><Relationship Id="rId21" Type="http://schemas.openxmlformats.org/officeDocument/2006/relationships/tags" Target="../tags/tag296.xml"/><Relationship Id="rId34" Type="http://schemas.openxmlformats.org/officeDocument/2006/relationships/image" Target="../media/image27.png"/><Relationship Id="rId7" Type="http://schemas.openxmlformats.org/officeDocument/2006/relationships/tags" Target="../tags/tag282.xml"/><Relationship Id="rId12" Type="http://schemas.openxmlformats.org/officeDocument/2006/relationships/tags" Target="../tags/tag287.xml"/><Relationship Id="rId17" Type="http://schemas.openxmlformats.org/officeDocument/2006/relationships/tags" Target="../tags/tag292.xml"/><Relationship Id="rId25" Type="http://schemas.openxmlformats.org/officeDocument/2006/relationships/image" Target="../media/image7.emf"/><Relationship Id="rId33" Type="http://schemas.openxmlformats.org/officeDocument/2006/relationships/image" Target="../media/image26.svg"/><Relationship Id="rId2" Type="http://schemas.openxmlformats.org/officeDocument/2006/relationships/tags" Target="../tags/tag277.xml"/><Relationship Id="rId16" Type="http://schemas.openxmlformats.org/officeDocument/2006/relationships/tags" Target="../tags/tag291.xml"/><Relationship Id="rId20" Type="http://schemas.openxmlformats.org/officeDocument/2006/relationships/tags" Target="../tags/tag295.xml"/><Relationship Id="rId29" Type="http://schemas.openxmlformats.org/officeDocument/2006/relationships/image" Target="../media/image23.svg"/><Relationship Id="rId1" Type="http://schemas.openxmlformats.org/officeDocument/2006/relationships/vmlDrawing" Target="../drawings/vmlDrawing20.vml"/><Relationship Id="rId6" Type="http://schemas.openxmlformats.org/officeDocument/2006/relationships/tags" Target="../tags/tag281.xml"/><Relationship Id="rId11" Type="http://schemas.openxmlformats.org/officeDocument/2006/relationships/tags" Target="../tags/tag286.xml"/><Relationship Id="rId24" Type="http://schemas.openxmlformats.org/officeDocument/2006/relationships/oleObject" Target="../embeddings/oleObject20.bin"/><Relationship Id="rId32" Type="http://schemas.openxmlformats.org/officeDocument/2006/relationships/image" Target="../media/image15.png"/><Relationship Id="rId5" Type="http://schemas.openxmlformats.org/officeDocument/2006/relationships/tags" Target="../tags/tag280.xml"/><Relationship Id="rId15" Type="http://schemas.openxmlformats.org/officeDocument/2006/relationships/tags" Target="../tags/tag290.xml"/><Relationship Id="rId23" Type="http://schemas.openxmlformats.org/officeDocument/2006/relationships/notesSlide" Target="../notesSlides/notesSlide4.xml"/><Relationship Id="rId28" Type="http://schemas.openxmlformats.org/officeDocument/2006/relationships/image" Target="../media/image22.png"/><Relationship Id="rId10" Type="http://schemas.openxmlformats.org/officeDocument/2006/relationships/tags" Target="../tags/tag285.xml"/><Relationship Id="rId19" Type="http://schemas.openxmlformats.org/officeDocument/2006/relationships/tags" Target="../tags/tag294.xml"/><Relationship Id="rId31" Type="http://schemas.openxmlformats.org/officeDocument/2006/relationships/image" Target="../media/image25.svg"/><Relationship Id="rId4" Type="http://schemas.openxmlformats.org/officeDocument/2006/relationships/tags" Target="../tags/tag279.xml"/><Relationship Id="rId9" Type="http://schemas.openxmlformats.org/officeDocument/2006/relationships/tags" Target="../tags/tag284.xml"/><Relationship Id="rId14" Type="http://schemas.openxmlformats.org/officeDocument/2006/relationships/tags" Target="../tags/tag289.xml"/><Relationship Id="rId22" Type="http://schemas.openxmlformats.org/officeDocument/2006/relationships/slideLayout" Target="../slideLayouts/slideLayout2.xml"/><Relationship Id="rId27" Type="http://schemas.openxmlformats.org/officeDocument/2006/relationships/image" Target="../media/image21.svg"/><Relationship Id="rId30" Type="http://schemas.openxmlformats.org/officeDocument/2006/relationships/image" Target="../media/image24.png"/><Relationship Id="rId35" Type="http://schemas.openxmlformats.org/officeDocument/2006/relationships/image" Target="../media/image28.svg"/><Relationship Id="rId8" Type="http://schemas.openxmlformats.org/officeDocument/2006/relationships/tags" Target="../tags/tag28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03.xml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32.svg"/><Relationship Id="rId26" Type="http://schemas.openxmlformats.org/officeDocument/2006/relationships/image" Target="../media/image37.svg"/><Relationship Id="rId3" Type="http://schemas.openxmlformats.org/officeDocument/2006/relationships/tags" Target="../tags/tag298.xml"/><Relationship Id="rId21" Type="http://schemas.openxmlformats.org/officeDocument/2006/relationships/image" Target="../media/image35.png"/><Relationship Id="rId7" Type="http://schemas.openxmlformats.org/officeDocument/2006/relationships/tags" Target="../tags/tag302.xml"/><Relationship Id="rId12" Type="http://schemas.openxmlformats.org/officeDocument/2006/relationships/notesSlide" Target="../notesSlides/notesSlide5.xml"/><Relationship Id="rId17" Type="http://schemas.openxmlformats.org/officeDocument/2006/relationships/image" Target="../media/image31.png"/><Relationship Id="rId25" Type="http://schemas.openxmlformats.org/officeDocument/2006/relationships/image" Target="../media/image11.png"/><Relationship Id="rId2" Type="http://schemas.openxmlformats.org/officeDocument/2006/relationships/tags" Target="../tags/tag297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29" Type="http://schemas.openxmlformats.org/officeDocument/2006/relationships/image" Target="../media/image38.png"/><Relationship Id="rId1" Type="http://schemas.openxmlformats.org/officeDocument/2006/relationships/vmlDrawing" Target="../drawings/vmlDrawing21.vml"/><Relationship Id="rId6" Type="http://schemas.openxmlformats.org/officeDocument/2006/relationships/tags" Target="../tags/tag301.xml"/><Relationship Id="rId11" Type="http://schemas.openxmlformats.org/officeDocument/2006/relationships/slideLayout" Target="../slideLayouts/slideLayout2.xml"/><Relationship Id="rId24" Type="http://schemas.openxmlformats.org/officeDocument/2006/relationships/image" Target="../media/image21.svg"/><Relationship Id="rId32" Type="http://schemas.openxmlformats.org/officeDocument/2006/relationships/image" Target="../media/image28.svg"/><Relationship Id="rId5" Type="http://schemas.openxmlformats.org/officeDocument/2006/relationships/tags" Target="../tags/tag300.xml"/><Relationship Id="rId15" Type="http://schemas.openxmlformats.org/officeDocument/2006/relationships/image" Target="../media/image29.png"/><Relationship Id="rId23" Type="http://schemas.openxmlformats.org/officeDocument/2006/relationships/image" Target="../media/image20.png"/><Relationship Id="rId28" Type="http://schemas.openxmlformats.org/officeDocument/2006/relationships/image" Target="../media/image25.svg"/><Relationship Id="rId10" Type="http://schemas.openxmlformats.org/officeDocument/2006/relationships/tags" Target="../tags/tag305.xml"/><Relationship Id="rId19" Type="http://schemas.openxmlformats.org/officeDocument/2006/relationships/image" Target="../media/image33.png"/><Relationship Id="rId31" Type="http://schemas.openxmlformats.org/officeDocument/2006/relationships/image" Target="../media/image27.png"/><Relationship Id="rId4" Type="http://schemas.openxmlformats.org/officeDocument/2006/relationships/tags" Target="../tags/tag299.xml"/><Relationship Id="rId9" Type="http://schemas.openxmlformats.org/officeDocument/2006/relationships/tags" Target="../tags/tag304.xml"/><Relationship Id="rId14" Type="http://schemas.openxmlformats.org/officeDocument/2006/relationships/image" Target="../media/image7.emf"/><Relationship Id="rId22" Type="http://schemas.openxmlformats.org/officeDocument/2006/relationships/image" Target="../media/image36.svg"/><Relationship Id="rId27" Type="http://schemas.openxmlformats.org/officeDocument/2006/relationships/image" Target="../media/image24.png"/><Relationship Id="rId30" Type="http://schemas.openxmlformats.org/officeDocument/2006/relationships/image" Target="../media/image3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12.xml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32.svg"/><Relationship Id="rId26" Type="http://schemas.openxmlformats.org/officeDocument/2006/relationships/image" Target="../media/image23.svg"/><Relationship Id="rId3" Type="http://schemas.openxmlformats.org/officeDocument/2006/relationships/tags" Target="../tags/tag307.xml"/><Relationship Id="rId21" Type="http://schemas.openxmlformats.org/officeDocument/2006/relationships/image" Target="../media/image35.png"/><Relationship Id="rId7" Type="http://schemas.openxmlformats.org/officeDocument/2006/relationships/tags" Target="../tags/tag311.xml"/><Relationship Id="rId12" Type="http://schemas.openxmlformats.org/officeDocument/2006/relationships/notesSlide" Target="../notesSlides/notesSlide6.xml"/><Relationship Id="rId17" Type="http://schemas.openxmlformats.org/officeDocument/2006/relationships/image" Target="../media/image31.png"/><Relationship Id="rId25" Type="http://schemas.openxmlformats.org/officeDocument/2006/relationships/image" Target="../media/image22.png"/><Relationship Id="rId2" Type="http://schemas.openxmlformats.org/officeDocument/2006/relationships/tags" Target="../tags/tag306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29" Type="http://schemas.openxmlformats.org/officeDocument/2006/relationships/image" Target="../media/image38.png"/><Relationship Id="rId1" Type="http://schemas.openxmlformats.org/officeDocument/2006/relationships/vmlDrawing" Target="../drawings/vmlDrawing22.vml"/><Relationship Id="rId6" Type="http://schemas.openxmlformats.org/officeDocument/2006/relationships/tags" Target="../tags/tag310.xml"/><Relationship Id="rId11" Type="http://schemas.openxmlformats.org/officeDocument/2006/relationships/slideLayout" Target="../slideLayouts/slideLayout2.xml"/><Relationship Id="rId24" Type="http://schemas.openxmlformats.org/officeDocument/2006/relationships/image" Target="../media/image21.svg"/><Relationship Id="rId32" Type="http://schemas.openxmlformats.org/officeDocument/2006/relationships/image" Target="../media/image28.svg"/><Relationship Id="rId5" Type="http://schemas.openxmlformats.org/officeDocument/2006/relationships/tags" Target="../tags/tag309.xml"/><Relationship Id="rId15" Type="http://schemas.openxmlformats.org/officeDocument/2006/relationships/image" Target="../media/image29.png"/><Relationship Id="rId23" Type="http://schemas.openxmlformats.org/officeDocument/2006/relationships/image" Target="../media/image20.png"/><Relationship Id="rId28" Type="http://schemas.openxmlformats.org/officeDocument/2006/relationships/image" Target="../media/image40.svg"/><Relationship Id="rId10" Type="http://schemas.openxmlformats.org/officeDocument/2006/relationships/tags" Target="../tags/tag314.xml"/><Relationship Id="rId19" Type="http://schemas.openxmlformats.org/officeDocument/2006/relationships/image" Target="../media/image33.png"/><Relationship Id="rId31" Type="http://schemas.openxmlformats.org/officeDocument/2006/relationships/image" Target="../media/image27.png"/><Relationship Id="rId4" Type="http://schemas.openxmlformats.org/officeDocument/2006/relationships/tags" Target="../tags/tag308.xml"/><Relationship Id="rId9" Type="http://schemas.openxmlformats.org/officeDocument/2006/relationships/tags" Target="../tags/tag313.xml"/><Relationship Id="rId14" Type="http://schemas.openxmlformats.org/officeDocument/2006/relationships/image" Target="../media/image7.emf"/><Relationship Id="rId22" Type="http://schemas.openxmlformats.org/officeDocument/2006/relationships/image" Target="../media/image36.svg"/><Relationship Id="rId27" Type="http://schemas.openxmlformats.org/officeDocument/2006/relationships/image" Target="../media/image13.png"/><Relationship Id="rId30" Type="http://schemas.openxmlformats.org/officeDocument/2006/relationships/image" Target="../media/image39.sv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326.xml"/><Relationship Id="rId18" Type="http://schemas.openxmlformats.org/officeDocument/2006/relationships/tags" Target="../tags/tag331.xml"/><Relationship Id="rId26" Type="http://schemas.openxmlformats.org/officeDocument/2006/relationships/image" Target="../media/image23.svg"/><Relationship Id="rId3" Type="http://schemas.openxmlformats.org/officeDocument/2006/relationships/tags" Target="../tags/tag316.xml"/><Relationship Id="rId21" Type="http://schemas.openxmlformats.org/officeDocument/2006/relationships/oleObject" Target="../embeddings/oleObject22.bin"/><Relationship Id="rId34" Type="http://schemas.openxmlformats.org/officeDocument/2006/relationships/image" Target="../media/image40.svg"/><Relationship Id="rId7" Type="http://schemas.openxmlformats.org/officeDocument/2006/relationships/tags" Target="../tags/tag320.xml"/><Relationship Id="rId12" Type="http://schemas.openxmlformats.org/officeDocument/2006/relationships/tags" Target="../tags/tag325.xml"/><Relationship Id="rId17" Type="http://schemas.openxmlformats.org/officeDocument/2006/relationships/tags" Target="../tags/tag330.xml"/><Relationship Id="rId25" Type="http://schemas.openxmlformats.org/officeDocument/2006/relationships/image" Target="../media/image22.png"/><Relationship Id="rId33" Type="http://schemas.openxmlformats.org/officeDocument/2006/relationships/image" Target="../media/image13.png"/><Relationship Id="rId2" Type="http://schemas.openxmlformats.org/officeDocument/2006/relationships/tags" Target="../tags/tag315.xml"/><Relationship Id="rId16" Type="http://schemas.openxmlformats.org/officeDocument/2006/relationships/tags" Target="../tags/tag329.xml"/><Relationship Id="rId20" Type="http://schemas.openxmlformats.org/officeDocument/2006/relationships/notesSlide" Target="../notesSlides/notesSlide7.xml"/><Relationship Id="rId29" Type="http://schemas.openxmlformats.org/officeDocument/2006/relationships/image" Target="../media/image15.png"/><Relationship Id="rId1" Type="http://schemas.openxmlformats.org/officeDocument/2006/relationships/vmlDrawing" Target="../drawings/vmlDrawing23.vml"/><Relationship Id="rId6" Type="http://schemas.openxmlformats.org/officeDocument/2006/relationships/tags" Target="../tags/tag319.xml"/><Relationship Id="rId11" Type="http://schemas.openxmlformats.org/officeDocument/2006/relationships/tags" Target="../tags/tag324.xml"/><Relationship Id="rId24" Type="http://schemas.openxmlformats.org/officeDocument/2006/relationships/image" Target="../media/image21.svg"/><Relationship Id="rId32" Type="http://schemas.openxmlformats.org/officeDocument/2006/relationships/image" Target="../media/image28.svg"/><Relationship Id="rId5" Type="http://schemas.openxmlformats.org/officeDocument/2006/relationships/tags" Target="../tags/tag318.xml"/><Relationship Id="rId15" Type="http://schemas.openxmlformats.org/officeDocument/2006/relationships/tags" Target="../tags/tag328.xml"/><Relationship Id="rId23" Type="http://schemas.openxmlformats.org/officeDocument/2006/relationships/image" Target="../media/image20.png"/><Relationship Id="rId28" Type="http://schemas.openxmlformats.org/officeDocument/2006/relationships/image" Target="../media/image25.svg"/><Relationship Id="rId36" Type="http://schemas.openxmlformats.org/officeDocument/2006/relationships/image" Target="../media/image39.svg"/><Relationship Id="rId10" Type="http://schemas.openxmlformats.org/officeDocument/2006/relationships/tags" Target="../tags/tag323.xml"/><Relationship Id="rId19" Type="http://schemas.openxmlformats.org/officeDocument/2006/relationships/slideLayout" Target="../slideLayouts/slideLayout2.xml"/><Relationship Id="rId31" Type="http://schemas.openxmlformats.org/officeDocument/2006/relationships/image" Target="../media/image27.png"/><Relationship Id="rId4" Type="http://schemas.openxmlformats.org/officeDocument/2006/relationships/tags" Target="../tags/tag317.xml"/><Relationship Id="rId9" Type="http://schemas.openxmlformats.org/officeDocument/2006/relationships/tags" Target="../tags/tag322.xml"/><Relationship Id="rId14" Type="http://schemas.openxmlformats.org/officeDocument/2006/relationships/tags" Target="../tags/tag327.xml"/><Relationship Id="rId22" Type="http://schemas.openxmlformats.org/officeDocument/2006/relationships/image" Target="../media/image7.emf"/><Relationship Id="rId27" Type="http://schemas.openxmlformats.org/officeDocument/2006/relationships/image" Target="../media/image24.png"/><Relationship Id="rId30" Type="http://schemas.openxmlformats.org/officeDocument/2006/relationships/image" Target="../media/image26.svg"/><Relationship Id="rId35" Type="http://schemas.openxmlformats.org/officeDocument/2006/relationships/image" Target="../media/image38.png"/><Relationship Id="rId8" Type="http://schemas.openxmlformats.org/officeDocument/2006/relationships/tags" Target="../tags/tag32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344.xml"/><Relationship Id="rId18" Type="http://schemas.openxmlformats.org/officeDocument/2006/relationships/tags" Target="../tags/tag349.xml"/><Relationship Id="rId26" Type="http://schemas.openxmlformats.org/officeDocument/2006/relationships/tags" Target="../tags/tag357.xml"/><Relationship Id="rId39" Type="http://schemas.openxmlformats.org/officeDocument/2006/relationships/image" Target="../media/image25.svg"/><Relationship Id="rId21" Type="http://schemas.openxmlformats.org/officeDocument/2006/relationships/tags" Target="../tags/tag352.xml"/><Relationship Id="rId34" Type="http://schemas.openxmlformats.org/officeDocument/2006/relationships/image" Target="../media/image9.png"/><Relationship Id="rId42" Type="http://schemas.openxmlformats.org/officeDocument/2006/relationships/image" Target="../media/image27.png"/><Relationship Id="rId7" Type="http://schemas.openxmlformats.org/officeDocument/2006/relationships/tags" Target="../tags/tag338.xml"/><Relationship Id="rId2" Type="http://schemas.openxmlformats.org/officeDocument/2006/relationships/tags" Target="../tags/tag333.xml"/><Relationship Id="rId16" Type="http://schemas.openxmlformats.org/officeDocument/2006/relationships/tags" Target="../tags/tag347.xml"/><Relationship Id="rId20" Type="http://schemas.openxmlformats.org/officeDocument/2006/relationships/tags" Target="../tags/tag351.xml"/><Relationship Id="rId29" Type="http://schemas.openxmlformats.org/officeDocument/2006/relationships/tags" Target="../tags/tag360.xml"/><Relationship Id="rId41" Type="http://schemas.openxmlformats.org/officeDocument/2006/relationships/image" Target="../media/image39.svg"/><Relationship Id="rId1" Type="http://schemas.openxmlformats.org/officeDocument/2006/relationships/tags" Target="../tags/tag332.xml"/><Relationship Id="rId6" Type="http://schemas.openxmlformats.org/officeDocument/2006/relationships/tags" Target="../tags/tag337.xml"/><Relationship Id="rId11" Type="http://schemas.openxmlformats.org/officeDocument/2006/relationships/tags" Target="../tags/tag342.xml"/><Relationship Id="rId24" Type="http://schemas.openxmlformats.org/officeDocument/2006/relationships/tags" Target="../tags/tag355.xml"/><Relationship Id="rId32" Type="http://schemas.openxmlformats.org/officeDocument/2006/relationships/image" Target="../media/image41.png"/><Relationship Id="rId37" Type="http://schemas.openxmlformats.org/officeDocument/2006/relationships/image" Target="../media/image23.svg"/><Relationship Id="rId40" Type="http://schemas.openxmlformats.org/officeDocument/2006/relationships/image" Target="../media/image38.png"/><Relationship Id="rId5" Type="http://schemas.openxmlformats.org/officeDocument/2006/relationships/tags" Target="../tags/tag336.xml"/><Relationship Id="rId15" Type="http://schemas.openxmlformats.org/officeDocument/2006/relationships/tags" Target="../tags/tag346.xml"/><Relationship Id="rId23" Type="http://schemas.openxmlformats.org/officeDocument/2006/relationships/tags" Target="../tags/tag354.xml"/><Relationship Id="rId28" Type="http://schemas.openxmlformats.org/officeDocument/2006/relationships/tags" Target="../tags/tag359.xml"/><Relationship Id="rId36" Type="http://schemas.openxmlformats.org/officeDocument/2006/relationships/image" Target="../media/image22.png"/><Relationship Id="rId10" Type="http://schemas.openxmlformats.org/officeDocument/2006/relationships/tags" Target="../tags/tag341.xml"/><Relationship Id="rId19" Type="http://schemas.openxmlformats.org/officeDocument/2006/relationships/tags" Target="../tags/tag350.xml"/><Relationship Id="rId31" Type="http://schemas.openxmlformats.org/officeDocument/2006/relationships/notesSlide" Target="../notesSlides/notesSlide8.xml"/><Relationship Id="rId4" Type="http://schemas.openxmlformats.org/officeDocument/2006/relationships/tags" Target="../tags/tag335.xml"/><Relationship Id="rId9" Type="http://schemas.openxmlformats.org/officeDocument/2006/relationships/tags" Target="../tags/tag340.xml"/><Relationship Id="rId14" Type="http://schemas.openxmlformats.org/officeDocument/2006/relationships/tags" Target="../tags/tag345.xml"/><Relationship Id="rId22" Type="http://schemas.openxmlformats.org/officeDocument/2006/relationships/tags" Target="../tags/tag353.xml"/><Relationship Id="rId27" Type="http://schemas.openxmlformats.org/officeDocument/2006/relationships/tags" Target="../tags/tag358.xml"/><Relationship Id="rId30" Type="http://schemas.openxmlformats.org/officeDocument/2006/relationships/slideLayout" Target="../slideLayouts/slideLayout2.xml"/><Relationship Id="rId35" Type="http://schemas.openxmlformats.org/officeDocument/2006/relationships/image" Target="../media/image43.svg"/><Relationship Id="rId43" Type="http://schemas.openxmlformats.org/officeDocument/2006/relationships/image" Target="../media/image28.svg"/><Relationship Id="rId8" Type="http://schemas.openxmlformats.org/officeDocument/2006/relationships/tags" Target="../tags/tag339.xml"/><Relationship Id="rId3" Type="http://schemas.openxmlformats.org/officeDocument/2006/relationships/tags" Target="../tags/tag334.xml"/><Relationship Id="rId12" Type="http://schemas.openxmlformats.org/officeDocument/2006/relationships/tags" Target="../tags/tag343.xml"/><Relationship Id="rId17" Type="http://schemas.openxmlformats.org/officeDocument/2006/relationships/tags" Target="../tags/tag348.xml"/><Relationship Id="rId25" Type="http://schemas.openxmlformats.org/officeDocument/2006/relationships/tags" Target="../tags/tag356.xml"/><Relationship Id="rId33" Type="http://schemas.openxmlformats.org/officeDocument/2006/relationships/image" Target="../media/image42.svg"/><Relationship Id="rId38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13" Type="http://schemas.openxmlformats.org/officeDocument/2006/relationships/image" Target="../media/image22.png"/><Relationship Id="rId18" Type="http://schemas.openxmlformats.org/officeDocument/2006/relationships/image" Target="../media/image39.svg"/><Relationship Id="rId3" Type="http://schemas.openxmlformats.org/officeDocument/2006/relationships/tags" Target="../tags/tag36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3.svg"/><Relationship Id="rId17" Type="http://schemas.openxmlformats.org/officeDocument/2006/relationships/image" Target="../media/image38.png"/><Relationship Id="rId2" Type="http://schemas.openxmlformats.org/officeDocument/2006/relationships/tags" Target="../tags/tag361.xml"/><Relationship Id="rId16" Type="http://schemas.openxmlformats.org/officeDocument/2006/relationships/image" Target="../media/image25.svg"/><Relationship Id="rId20" Type="http://schemas.openxmlformats.org/officeDocument/2006/relationships/image" Target="../media/image28.svg"/><Relationship Id="rId1" Type="http://schemas.openxmlformats.org/officeDocument/2006/relationships/vmlDrawing" Target="../drawings/vmlDrawing24.vml"/><Relationship Id="rId6" Type="http://schemas.openxmlformats.org/officeDocument/2006/relationships/tags" Target="../tags/tag365.xml"/><Relationship Id="rId11" Type="http://schemas.openxmlformats.org/officeDocument/2006/relationships/image" Target="../media/image9.png"/><Relationship Id="rId5" Type="http://schemas.openxmlformats.org/officeDocument/2006/relationships/tags" Target="../tags/tag364.xml"/><Relationship Id="rId15" Type="http://schemas.openxmlformats.org/officeDocument/2006/relationships/image" Target="../media/image24.png"/><Relationship Id="rId10" Type="http://schemas.openxmlformats.org/officeDocument/2006/relationships/image" Target="../media/image7.emf"/><Relationship Id="rId19" Type="http://schemas.openxmlformats.org/officeDocument/2006/relationships/image" Target="../media/image27.png"/><Relationship Id="rId4" Type="http://schemas.openxmlformats.org/officeDocument/2006/relationships/tags" Target="../tags/tag363.xml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B434660-1261-48E5-8933-EB94877B9D0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4135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97" name="think-cell Slide" r:id="rId7" imgW="473" imgH="473" progId="TCLayout.ActiveDocument.1">
                  <p:embed/>
                </p:oleObj>
              </mc:Choice>
              <mc:Fallback>
                <p:oleObj name="think-cell Slide" r:id="rId7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BB9CACBD-737F-4BDF-A989-7F26F15FB95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857032F3-262D-4276-B710-7C60D3600297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 err="1"/>
              <a:t>Rushhour</a:t>
            </a:r>
            <a:endParaRPr lang="en-US" dirty="0"/>
          </a:p>
        </p:txBody>
      </p:sp>
      <p:pic>
        <p:nvPicPr>
          <p:cNvPr id="7" name="Picture 307" descr="https://theorie.mprog.nl/course/cases/Rush%20Hour/Rushhour6x6_1.jpg">
            <a:extLst>
              <a:ext uri="{FF2B5EF4-FFF2-40B4-BE49-F238E27FC236}">
                <a16:creationId xmlns:a16="http://schemas.microsoft.com/office/drawing/2014/main" id="{50B22BD6-DD88-49C1-A705-FBD4EA1D1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20" y="1489393"/>
            <a:ext cx="45339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15">
            <a:extLst>
              <a:ext uri="{FF2B5EF4-FFF2-40B4-BE49-F238E27FC236}">
                <a16:creationId xmlns:a16="http://schemas.microsoft.com/office/drawing/2014/main" id="{C4C4037A-8105-A34D-974E-4796E4E2733C}"/>
              </a:ext>
            </a:extLst>
          </p:cNvPr>
          <p:cNvSpPr txBox="1"/>
          <p:nvPr/>
        </p:nvSpPr>
        <p:spPr>
          <a:xfrm>
            <a:off x="573689" y="5231825"/>
            <a:ext cx="2514600" cy="115416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buNone/>
            </a:pPr>
            <a:r>
              <a:rPr lang="en-US" sz="1300" dirty="0">
                <a:latin typeface="Euphemia" panose="020B0503040102020104" pitchFamily="34" charset="0"/>
              </a:rPr>
              <a:t>Bart </a:t>
            </a:r>
            <a:r>
              <a:rPr lang="en-US" sz="1300" dirty="0" err="1">
                <a:latin typeface="Euphemia" panose="020B0503040102020104" pitchFamily="34" charset="0"/>
              </a:rPr>
              <a:t>Zeeuw</a:t>
            </a:r>
            <a:r>
              <a:rPr lang="en-US" sz="1300" dirty="0">
                <a:latin typeface="Euphemia" panose="020B0503040102020104" pitchFamily="34" charset="0"/>
              </a:rPr>
              <a:t> van der </a:t>
            </a:r>
            <a:r>
              <a:rPr lang="en-US" sz="1300" dirty="0" err="1">
                <a:latin typeface="Euphemia" panose="020B0503040102020104" pitchFamily="34" charset="0"/>
              </a:rPr>
              <a:t>Laan</a:t>
            </a:r>
            <a:endParaRPr lang="en-US" sz="1300" dirty="0">
              <a:latin typeface="Euphemia" panose="020B0503040102020104" pitchFamily="34" charset="0"/>
            </a:endParaRPr>
          </a:p>
          <a:p>
            <a:pPr marL="3175" lvl="1" indent="0">
              <a:buNone/>
            </a:pPr>
            <a:r>
              <a:rPr lang="en-US" sz="1300" dirty="0">
                <a:latin typeface="Euphemia" panose="020B0503040102020104" pitchFamily="34" charset="0"/>
              </a:rPr>
              <a:t>Paloma van </a:t>
            </a:r>
            <a:r>
              <a:rPr lang="en-US" sz="1300" dirty="0" err="1">
                <a:latin typeface="Euphemia" panose="020B0503040102020104" pitchFamily="34" charset="0"/>
              </a:rPr>
              <a:t>Moerkerken</a:t>
            </a:r>
            <a:endParaRPr lang="en-US" sz="1300" dirty="0">
              <a:latin typeface="Euphemia" panose="020B0503040102020104" pitchFamily="34" charset="0"/>
            </a:endParaRPr>
          </a:p>
          <a:p>
            <a:pPr marL="3175" lvl="1" indent="0">
              <a:buNone/>
            </a:pPr>
            <a:r>
              <a:rPr lang="en-US" sz="1300" dirty="0">
                <a:latin typeface="Euphemia" panose="020B0503040102020104" pitchFamily="34" charset="0"/>
              </a:rPr>
              <a:t>Floor </a:t>
            </a:r>
            <a:r>
              <a:rPr lang="en-US" sz="1300" dirty="0" err="1">
                <a:latin typeface="Euphemia" panose="020B0503040102020104" pitchFamily="34" charset="0"/>
              </a:rPr>
              <a:t>Berkhout</a:t>
            </a:r>
            <a:endParaRPr lang="en-US" sz="1300" dirty="0">
              <a:latin typeface="Euphemia" panose="020B0503040102020104" pitchFamily="34" charset="0"/>
            </a:endParaRPr>
          </a:p>
          <a:p>
            <a:pPr marL="3175" lvl="1" indent="0">
              <a:buNone/>
            </a:pPr>
            <a:endParaRPr lang="en-US" sz="1300" dirty="0">
              <a:latin typeface="Euphemia" panose="020B0503040102020104" pitchFamily="34" charset="0"/>
            </a:endParaRPr>
          </a:p>
          <a:p>
            <a:pPr marL="3175" lvl="1" indent="0">
              <a:buNone/>
            </a:pPr>
            <a:r>
              <a:rPr lang="en-US" sz="1300" dirty="0">
                <a:latin typeface="Euphemia" panose="020B0503040102020104" pitchFamily="34" charset="0"/>
              </a:rPr>
              <a:t>Commit4life</a:t>
            </a:r>
          </a:p>
        </p:txBody>
      </p:sp>
    </p:spTree>
    <p:extLst>
      <p:ext uri="{BB962C8B-B14F-4D97-AF65-F5344CB8AC3E}">
        <p14:creationId xmlns:p14="http://schemas.microsoft.com/office/powerpoint/2010/main" val="425109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7ABC2E-8DD3-954F-9224-16662775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337102"/>
            <a:ext cx="11082528" cy="731520"/>
          </a:xfrm>
        </p:spPr>
        <p:txBody>
          <a:bodyPr/>
          <a:lstStyle/>
          <a:p>
            <a:r>
              <a:rPr lang="nl-NL" dirty="0"/>
              <a:t>Board 6 x 6, game 1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97BADD3-1C00-2F40-B24B-B7248ED8C82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output_Tny7oL.mp4" descr="output_Tny7oL.mp4">
            <a:hlinkClick r:id="" action="ppaction://media"/>
            <a:extLst>
              <a:ext uri="{FF2B5EF4-FFF2-40B4-BE49-F238E27FC236}">
                <a16:creationId xmlns:a16="http://schemas.microsoft.com/office/drawing/2014/main" id="{2AF49D21-C837-D949-8C1F-152C5AE2830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7"/>
          <a:srcRect l="17241" t="8714" r="17523"/>
          <a:stretch/>
        </p:blipFill>
        <p:spPr>
          <a:xfrm>
            <a:off x="6942640" y="1834019"/>
            <a:ext cx="4346918" cy="4562035"/>
          </a:xfrm>
          <a:prstGeom prst="rect">
            <a:avLst/>
          </a:prstGeom>
        </p:spPr>
      </p:pic>
      <p:sp>
        <p:nvSpPr>
          <p:cNvPr id="8" name="Ondertitel 7">
            <a:extLst>
              <a:ext uri="{FF2B5EF4-FFF2-40B4-BE49-F238E27FC236}">
                <a16:creationId xmlns:a16="http://schemas.microsoft.com/office/drawing/2014/main" id="{2504A8D1-AF53-0E44-8F79-E31FEA737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0230" y="1557020"/>
            <a:ext cx="1104611" cy="276999"/>
          </a:xfrm>
        </p:spPr>
        <p:txBody>
          <a:bodyPr/>
          <a:lstStyle/>
          <a:p>
            <a:r>
              <a:rPr lang="nl-NL" dirty="0">
                <a:latin typeface="Euphemia" panose="020B0503040102020104" pitchFamily="34" charset="0"/>
              </a:rPr>
              <a:t>Depth-first</a:t>
            </a:r>
          </a:p>
        </p:txBody>
      </p:sp>
      <p:pic>
        <p:nvPicPr>
          <p:cNvPr id="9" name="output_099hvH.mp4" descr="output_099hvH.mp4">
            <a:hlinkClick r:id="" action="ppaction://media"/>
            <a:extLst>
              <a:ext uri="{FF2B5EF4-FFF2-40B4-BE49-F238E27FC236}">
                <a16:creationId xmlns:a16="http://schemas.microsoft.com/office/drawing/2014/main" id="{77D29A8D-EDE8-534D-B9B4-A31235487325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8"/>
          <a:srcRect l="17319" t="10848" r="18969"/>
          <a:stretch/>
        </p:blipFill>
        <p:spPr>
          <a:xfrm>
            <a:off x="1189305" y="1944224"/>
            <a:ext cx="4241908" cy="4451829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380182A5-80A2-D646-9C6D-A8D2EE23BF98}"/>
              </a:ext>
            </a:extLst>
          </p:cNvPr>
          <p:cNvSpPr txBox="1"/>
          <p:nvPr/>
        </p:nvSpPr>
        <p:spPr>
          <a:xfrm>
            <a:off x="6231988" y="6471138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sp>
        <p:nvSpPr>
          <p:cNvPr id="14" name="Ondertitel 7">
            <a:extLst>
              <a:ext uri="{FF2B5EF4-FFF2-40B4-BE49-F238E27FC236}">
                <a16:creationId xmlns:a16="http://schemas.microsoft.com/office/drawing/2014/main" id="{A5335FF7-88E6-D847-B485-B1E218C6A47D}"/>
              </a:ext>
            </a:extLst>
          </p:cNvPr>
          <p:cNvSpPr txBox="1">
            <a:spLocks/>
          </p:cNvSpPr>
          <p:nvPr/>
        </p:nvSpPr>
        <p:spPr>
          <a:xfrm>
            <a:off x="8565844" y="1568594"/>
            <a:ext cx="1451851" cy="2769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nl-NL" dirty="0" err="1">
                <a:latin typeface="Euphemia" panose="020B0503040102020104" pitchFamily="34" charset="0"/>
              </a:rPr>
              <a:t>Breadth</a:t>
            </a:r>
            <a:r>
              <a:rPr lang="nl-NL" dirty="0">
                <a:latin typeface="Euphemia" panose="020B0503040102020104" pitchFamily="34" charset="0"/>
              </a:rPr>
              <a:t>-first</a:t>
            </a:r>
          </a:p>
        </p:txBody>
      </p:sp>
      <p:pic>
        <p:nvPicPr>
          <p:cNvPr id="11" name="Graphic 10" descr="Onderzoek">
            <a:extLst>
              <a:ext uri="{FF2B5EF4-FFF2-40B4-BE49-F238E27FC236}">
                <a16:creationId xmlns:a16="http://schemas.microsoft.com/office/drawing/2014/main" id="{B817586F-E1AB-BB42-9D48-E6E3198F2D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43392" y="389968"/>
            <a:ext cx="302641" cy="302641"/>
          </a:xfrm>
          <a:prstGeom prst="rect">
            <a:avLst/>
          </a:prstGeom>
        </p:spPr>
      </p:pic>
      <p:pic>
        <p:nvPicPr>
          <p:cNvPr id="12" name="Graphic 11" descr="Tandwiel">
            <a:extLst>
              <a:ext uri="{FF2B5EF4-FFF2-40B4-BE49-F238E27FC236}">
                <a16:creationId xmlns:a16="http://schemas.microsoft.com/office/drawing/2014/main" id="{DEF8B63F-2417-1A4B-A47A-D37A0B9581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5323" y="389968"/>
            <a:ext cx="302641" cy="302641"/>
          </a:xfrm>
          <a:prstGeom prst="rect">
            <a:avLst/>
          </a:prstGeom>
        </p:spPr>
      </p:pic>
      <p:pic>
        <p:nvPicPr>
          <p:cNvPr id="13" name="Graphic 12" descr="Tandwielen">
            <a:extLst>
              <a:ext uri="{FF2B5EF4-FFF2-40B4-BE49-F238E27FC236}">
                <a16:creationId xmlns:a16="http://schemas.microsoft.com/office/drawing/2014/main" id="{74244DC6-6900-EC45-AD92-7AE1F68800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60545" y="371047"/>
            <a:ext cx="302641" cy="302641"/>
          </a:xfrm>
          <a:prstGeom prst="rect">
            <a:avLst/>
          </a:prstGeom>
        </p:spPr>
      </p:pic>
      <p:pic>
        <p:nvPicPr>
          <p:cNvPr id="15" name="Graphic 14" descr="Puzzel">
            <a:extLst>
              <a:ext uri="{FF2B5EF4-FFF2-40B4-BE49-F238E27FC236}">
                <a16:creationId xmlns:a16="http://schemas.microsoft.com/office/drawing/2014/main" id="{305327D4-CF75-9D41-A5C8-6F402D31AB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5988" y="389968"/>
            <a:ext cx="302641" cy="302641"/>
          </a:xfrm>
          <a:prstGeom prst="rect">
            <a:avLst/>
          </a:prstGeom>
        </p:spPr>
      </p:pic>
      <p:pic>
        <p:nvPicPr>
          <p:cNvPr id="16" name="Graphic 15" descr="Hamer">
            <a:extLst>
              <a:ext uri="{FF2B5EF4-FFF2-40B4-BE49-F238E27FC236}">
                <a16:creationId xmlns:a16="http://schemas.microsoft.com/office/drawing/2014/main" id="{B1638283-C9C4-2748-A0A1-BB062A2F5E4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39244" y="371047"/>
            <a:ext cx="302641" cy="30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6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93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 hidden="1">
            <a:extLst>
              <a:ext uri="{FF2B5EF4-FFF2-40B4-BE49-F238E27FC236}">
                <a16:creationId xmlns:a16="http://schemas.microsoft.com/office/drawing/2014/main" id="{4B434660-1261-48E5-8933-EB94877B9D0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45" name="think-cell Slide" r:id="rId15" imgW="473" imgH="473" progId="TCLayout.ActiveDocument.1">
                  <p:embed/>
                </p:oleObj>
              </mc:Choice>
              <mc:Fallback>
                <p:oleObj name="think-cell Slide" r:id="rId15" imgW="473" imgH="473" progId="TCLayout.ActiveDocument.1">
                  <p:embed/>
                  <p:pic>
                    <p:nvPicPr>
                      <p:cNvPr id="5" name="Object 2" hidden="1">
                        <a:extLst>
                          <a:ext uri="{FF2B5EF4-FFF2-40B4-BE49-F238E27FC236}">
                            <a16:creationId xmlns:a16="http://schemas.microsoft.com/office/drawing/2014/main" id="{4B434660-1261-48E5-8933-EB94877B9D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" hidden="1">
            <a:extLst>
              <a:ext uri="{FF2B5EF4-FFF2-40B4-BE49-F238E27FC236}">
                <a16:creationId xmlns:a16="http://schemas.microsoft.com/office/drawing/2014/main" id="{BB9CACBD-737F-4BDF-A989-7F26F15FB95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857032F3-262D-4276-B710-7C60D3600297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367082"/>
            <a:ext cx="11082528" cy="731520"/>
          </a:xfrm>
        </p:spPr>
        <p:txBody>
          <a:bodyPr/>
          <a:lstStyle/>
          <a:p>
            <a:r>
              <a:rPr lang="en-US" sz="2800" dirty="0" err="1"/>
              <a:t>Statespace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AFF8BF-F998-4776-AE46-F34F01F43166}"/>
              </a:ext>
            </a:extLst>
          </p:cNvPr>
          <p:cNvGrpSpPr/>
          <p:nvPr/>
        </p:nvGrpSpPr>
        <p:grpSpPr>
          <a:xfrm>
            <a:off x="2619777" y="2689860"/>
            <a:ext cx="3377882" cy="3590774"/>
            <a:chOff x="2220278" y="1517030"/>
            <a:chExt cx="4143800" cy="4404964"/>
          </a:xfrm>
        </p:grpSpPr>
        <p:pic>
          <p:nvPicPr>
            <p:cNvPr id="7" name="Picture 307" descr="https://theorie.mprog.nl/course/cases/Rush%20Hour/Rushhour6x6_1.jpg">
              <a:extLst>
                <a:ext uri="{FF2B5EF4-FFF2-40B4-BE49-F238E27FC236}">
                  <a16:creationId xmlns:a16="http://schemas.microsoft.com/office/drawing/2014/main" id="{50B22BD6-DD88-49C1-A705-FBD4EA1D10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0278" y="1517030"/>
              <a:ext cx="4143800" cy="4404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3D62883-9B22-4D34-B134-81FE97F399DC}"/>
                </a:ext>
              </a:extLst>
            </p:cNvPr>
            <p:cNvSpPr/>
            <p:nvPr/>
          </p:nvSpPr>
          <p:spPr>
            <a:xfrm>
              <a:off x="2501795" y="1846578"/>
              <a:ext cx="3604260" cy="558800"/>
            </a:xfrm>
            <a:prstGeom prst="rect">
              <a:avLst/>
            </a:prstGeom>
            <a:solidFill>
              <a:schemeClr val="bg1">
                <a:alpha val="79000"/>
              </a:schemeClr>
            </a:solidFill>
            <a:ln w="38100" cap="sq">
              <a:solidFill>
                <a:schemeClr val="tx1"/>
              </a:solidFill>
              <a:prstDash val="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EEED8FF-0A66-4FC3-A49B-82706FEA2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206328" y="1870709"/>
              <a:ext cx="1085850" cy="552450"/>
            </a:xfrm>
            <a:prstGeom prst="rect">
              <a:avLst/>
            </a:prstGeom>
          </p:spPr>
        </p:pic>
        <p:pic>
          <p:nvPicPr>
            <p:cNvPr id="8" name="CustomIcon">
              <a:extLst>
                <a:ext uri="{FF2B5EF4-FFF2-40B4-BE49-F238E27FC236}">
                  <a16:creationId xmlns:a16="http://schemas.microsoft.com/office/drawing/2014/main" id="{48F8ADF3-B111-43AA-ABE5-72DCAF424351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529543" y="1896109"/>
              <a:ext cx="439420" cy="43942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05E32-ABF4-4B1D-9DF9-B070012ACDDD}"/>
                  </a:ext>
                </a:extLst>
              </p:cNvPr>
              <p:cNvSpPr txBox="1"/>
              <p:nvPr/>
            </p:nvSpPr>
            <p:spPr>
              <a:xfrm>
                <a:off x="8301121" y="2567150"/>
                <a:ext cx="2805197" cy="704025"/>
              </a:xfrm>
              <a:prstGeom prst="rect">
                <a:avLst/>
              </a:prstGeom>
              <a:ln w="6350">
                <a:noFill/>
                <a:miter lim="800000"/>
              </a:ln>
            </p:spPr>
            <p:txBody>
              <a:bodyPr vert="horz"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𝑠𝑡𝑎𝑡𝑒𝑠𝑝𝑎𝑐𝑒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∏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𝑏𝑜𝑎𝑟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𝑙𝑒𝑛𝑔𝑡h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𝑐𝑎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𝑙𝑒𝑛𝑔𝑡h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505E32-ABF4-4B1D-9DF9-B070012AC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121" y="2567150"/>
                <a:ext cx="2805197" cy="704025"/>
              </a:xfrm>
              <a:prstGeom prst="rect">
                <a:avLst/>
              </a:prstGeom>
              <a:blipFill>
                <a:blip r:embed="rId21"/>
                <a:stretch>
                  <a:fillRect r="-33696"/>
                </a:stretch>
              </a:blipFill>
              <a:ln w="6350">
                <a:noFill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56025D-D9A9-4BF1-94DB-E1269B8FDEBC}"/>
                  </a:ext>
                </a:extLst>
              </p:cNvPr>
              <p:cNvSpPr txBox="1"/>
              <p:nvPr/>
            </p:nvSpPr>
            <p:spPr>
              <a:xfrm>
                <a:off x="8301122" y="2093662"/>
                <a:ext cx="910354" cy="281940"/>
              </a:xfrm>
              <a:prstGeom prst="rect">
                <a:avLst/>
              </a:prstGeom>
              <a:ln w="6350">
                <a:noFill/>
                <a:miter lim="800000"/>
              </a:ln>
            </p:spPr>
            <p:txBody>
              <a:bodyPr vert="horz" wrap="none" lIns="0" tIns="0" rIns="0" bIns="0" rtlCol="0">
                <a:noAutofit/>
              </a:bodyPr>
              <a:lstStyle/>
              <a:p>
                <a:pPr algn="l">
                  <a:spcBef>
                    <a:spcPts val="300"/>
                  </a:spcBef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𝑐𝑎𝑟𝑠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𝑏𝑜𝑎𝑟𝑑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56025D-D9A9-4BF1-94DB-E1269B8FD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122" y="2093662"/>
                <a:ext cx="910354" cy="281940"/>
              </a:xfrm>
              <a:prstGeom prst="rect">
                <a:avLst/>
              </a:prstGeom>
              <a:blipFill>
                <a:blip r:embed="rId22"/>
                <a:stretch>
                  <a:fillRect l="-5369" r="-146309"/>
                </a:stretch>
              </a:blipFill>
              <a:ln w="6350">
                <a:noFill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1B6CFC-44EA-427C-A976-34287769FACC}"/>
              </a:ext>
            </a:extLst>
          </p:cNvPr>
          <p:cNvCxnSpPr/>
          <p:nvPr/>
        </p:nvCxnSpPr>
        <p:spPr>
          <a:xfrm>
            <a:off x="8019454" y="2093662"/>
            <a:ext cx="0" cy="4206523"/>
          </a:xfrm>
          <a:prstGeom prst="straightConnector1">
            <a:avLst/>
          </a:prstGeom>
          <a:ln w="190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neBasicDefault 16">
            <a:extLst>
              <a:ext uri="{FF2B5EF4-FFF2-40B4-BE49-F238E27FC236}">
                <a16:creationId xmlns:a16="http://schemas.microsoft.com/office/drawing/2014/main" id="{13352C97-DB77-46DB-8E9F-BA4BAB1FD698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565988" y="1849120"/>
            <a:ext cx="7094652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B6CB005D-D1D7-48EC-8A4E-3101B438FFED}"/>
              </a:ext>
            </a:extLst>
          </p:cNvPr>
          <p:cNvSpPr/>
          <p:nvPr/>
        </p:nvSpPr>
        <p:spPr>
          <a:xfrm>
            <a:off x="7682972" y="1666240"/>
            <a:ext cx="484632" cy="484632"/>
          </a:xfrm>
          <a:prstGeom prst="chevron">
            <a:avLst/>
          </a:prstGeom>
          <a:solidFill>
            <a:schemeClr val="accent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EF902687-981F-47D4-ABE7-E36182DC6869}"/>
              </a:ext>
            </a:extLst>
          </p:cNvPr>
          <p:cNvSpPr/>
          <p:nvPr/>
        </p:nvSpPr>
        <p:spPr>
          <a:xfrm>
            <a:off x="7676113" y="1750380"/>
            <a:ext cx="343341" cy="343341"/>
          </a:xfrm>
          <a:prstGeom prst="chevron">
            <a:avLst/>
          </a:prstGeom>
          <a:solidFill>
            <a:schemeClr val="accent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DDFEA2-2C25-45C0-9B6C-E6832043BE58}"/>
              </a:ext>
            </a:extLst>
          </p:cNvPr>
          <p:cNvSpPr txBox="1"/>
          <p:nvPr/>
        </p:nvSpPr>
        <p:spPr>
          <a:xfrm>
            <a:off x="565987" y="1506844"/>
            <a:ext cx="7305319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It can be considered as all possible board states</a:t>
            </a:r>
            <a:endParaRPr lang="en-US" dirty="0">
              <a:cs typeface="+mn-cs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7B45ED6-4B36-4340-8D4A-26C429E52D66}"/>
              </a:ext>
            </a:extLst>
          </p:cNvPr>
          <p:cNvGrpSpPr/>
          <p:nvPr/>
        </p:nvGrpSpPr>
        <p:grpSpPr>
          <a:xfrm>
            <a:off x="8325750" y="1506844"/>
            <a:ext cx="3816473" cy="425048"/>
            <a:chOff x="9167230" y="1395084"/>
            <a:chExt cx="2974993" cy="34227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7C5FEB-9595-445B-AB4B-3C426C3E8A39}"/>
                </a:ext>
              </a:extLst>
            </p:cNvPr>
            <p:cNvSpPr txBox="1"/>
            <p:nvPr/>
          </p:nvSpPr>
          <p:spPr>
            <a:xfrm>
              <a:off x="9167230" y="1395084"/>
              <a:ext cx="2447722" cy="307777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cs typeface="+mn-cs"/>
                </a:rPr>
                <a:t>Generic formula</a:t>
              </a:r>
              <a:endParaRPr lang="en-US" dirty="0">
                <a:cs typeface="+mn-cs"/>
              </a:endParaRPr>
            </a:p>
          </p:txBody>
        </p:sp>
        <p:cxnSp>
          <p:nvCxnSpPr>
            <p:cNvPr id="29" name="LineBasicDefault 16">
              <a:extLst>
                <a:ext uri="{FF2B5EF4-FFF2-40B4-BE49-F238E27FC236}">
                  <a16:creationId xmlns:a16="http://schemas.microsoft.com/office/drawing/2014/main" id="{BB2A39F9-9FA4-41E1-AB9A-0C4A275FE53A}"/>
                </a:ext>
              </a:extLst>
            </p:cNvPr>
            <p:cNvCxnSpPr>
              <a:cxnSpLocks/>
            </p:cNvCxnSpPr>
            <p:nvPr>
              <p:custDataLst>
                <p:tags r:id="rId11"/>
              </p:custDataLst>
            </p:nvPr>
          </p:nvCxnSpPr>
          <p:spPr>
            <a:xfrm>
              <a:off x="9167230" y="1737360"/>
              <a:ext cx="2974993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407D377-62BE-4A3C-B060-C64513FD3F99}"/>
              </a:ext>
            </a:extLst>
          </p:cNvPr>
          <p:cNvSpPr txBox="1"/>
          <p:nvPr/>
        </p:nvSpPr>
        <p:spPr>
          <a:xfrm>
            <a:off x="6292499" y="2682004"/>
            <a:ext cx="1578807" cy="923061"/>
          </a:xfrm>
          <a:prstGeom prst="rect">
            <a:avLst/>
          </a:prstGeom>
        </p:spPr>
        <p:txBody>
          <a:bodyPr vert="horz" wrap="square" lIns="274320" tIns="0" rIns="0" bIns="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No limits assumed</a:t>
            </a:r>
            <a:endParaRPr lang="en-US" sz="1400" b="1" baseline="300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C005E-3C81-464F-8AC6-C08A5A7EAF72}"/>
              </a:ext>
            </a:extLst>
          </p:cNvPr>
          <p:cNvCxnSpPr>
            <a:cxnSpLocks/>
          </p:cNvCxnSpPr>
          <p:nvPr/>
        </p:nvCxnSpPr>
        <p:spPr>
          <a:xfrm>
            <a:off x="6444899" y="2375602"/>
            <a:ext cx="0" cy="1617278"/>
          </a:xfrm>
          <a:prstGeom prst="straightConnector1">
            <a:avLst/>
          </a:prstGeom>
          <a:ln w="4572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3479EEE-4E54-47BB-924B-55004D2EFE7C}"/>
              </a:ext>
            </a:extLst>
          </p:cNvPr>
          <p:cNvSpPr txBox="1"/>
          <p:nvPr/>
        </p:nvSpPr>
        <p:spPr>
          <a:xfrm>
            <a:off x="532972" y="2382734"/>
            <a:ext cx="1578807" cy="1045771"/>
          </a:xfrm>
          <a:prstGeom prst="rect">
            <a:avLst/>
          </a:prstGeom>
        </p:spPr>
        <p:txBody>
          <a:bodyPr vert="horz" wrap="square" lIns="274320" tIns="0" rIns="0" bIns="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Car can be in </a:t>
            </a:r>
            <a:r>
              <a:rPr lang="en-US" sz="1400" b="1" dirty="0" err="1"/>
              <a:t>board</a:t>
            </a:r>
            <a:r>
              <a:rPr lang="en-US" sz="1400" b="1" baseline="-25000" dirty="0" err="1"/>
              <a:t>length</a:t>
            </a:r>
            <a:r>
              <a:rPr lang="en-US" sz="1400" b="1" dirty="0"/>
              <a:t> – 1 positions 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9ADABA4-7004-4518-8B95-812D84C86F76}"/>
              </a:ext>
            </a:extLst>
          </p:cNvPr>
          <p:cNvCxnSpPr>
            <a:cxnSpLocks/>
          </p:cNvCxnSpPr>
          <p:nvPr/>
        </p:nvCxnSpPr>
        <p:spPr>
          <a:xfrm>
            <a:off x="2159959" y="2332849"/>
            <a:ext cx="0" cy="1250025"/>
          </a:xfrm>
          <a:prstGeom prst="straightConnector1">
            <a:avLst/>
          </a:prstGeom>
          <a:ln w="4572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Segment 38">
            <a:extLst>
              <a:ext uri="{FF2B5EF4-FFF2-40B4-BE49-F238E27FC236}">
                <a16:creationId xmlns:a16="http://schemas.microsoft.com/office/drawing/2014/main" id="{F87B83CA-9D2C-4F07-AE88-69DD1E920BB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292499" y="4402337"/>
            <a:ext cx="1578807" cy="1535111"/>
            <a:chOff x="1016000" y="779124"/>
            <a:chExt cx="2463800" cy="130949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4CA4BD-0826-49A1-901C-ECBED850AB25}"/>
                </a:ext>
              </a:extLst>
            </p:cNvPr>
            <p:cNvSpPr txBox="1"/>
            <p:nvPr/>
          </p:nvSpPr>
          <p:spPr>
            <a:xfrm>
              <a:off x="1016000" y="1016000"/>
              <a:ext cx="2463800" cy="787400"/>
            </a:xfrm>
            <a:prstGeom prst="rect">
              <a:avLst/>
            </a:prstGeom>
          </p:spPr>
          <p:txBody>
            <a:bodyPr vert="horz" wrap="square" lIns="274320" tIns="0" rIns="0" bIns="0" rtlCol="0" anchor="ctr">
              <a:no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/>
                <a:t>Vertical cars same logic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3A49C43-18F5-4441-85DA-653F0A9EBB92}"/>
                </a:ext>
              </a:extLst>
            </p:cNvPr>
            <p:cNvCxnSpPr>
              <a:cxnSpLocks/>
            </p:cNvCxnSpPr>
            <p:nvPr/>
          </p:nvCxnSpPr>
          <p:spPr>
            <a:xfrm>
              <a:off x="1253827" y="779124"/>
              <a:ext cx="0" cy="1309499"/>
            </a:xfrm>
            <a:prstGeom prst="straightConnector1">
              <a:avLst/>
            </a:prstGeom>
            <a:ln w="45720" cap="sq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DFD4EB8-A8B8-4AD0-B185-E1255FCE4CD8}"/>
              </a:ext>
            </a:extLst>
          </p:cNvPr>
          <p:cNvSpPr txBox="1"/>
          <p:nvPr/>
        </p:nvSpPr>
        <p:spPr>
          <a:xfrm>
            <a:off x="532972" y="4613161"/>
            <a:ext cx="1578807" cy="1045771"/>
          </a:xfrm>
          <a:prstGeom prst="rect">
            <a:avLst/>
          </a:prstGeom>
        </p:spPr>
        <p:txBody>
          <a:bodyPr vert="horz" wrap="square" lIns="274320" tIns="0" rIns="0" bIns="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Possible states is a function of positions of all cars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5C3CE2F-A50C-4510-91B5-3C5C7C9F81A8}"/>
              </a:ext>
            </a:extLst>
          </p:cNvPr>
          <p:cNvCxnSpPr>
            <a:cxnSpLocks/>
          </p:cNvCxnSpPr>
          <p:nvPr/>
        </p:nvCxnSpPr>
        <p:spPr>
          <a:xfrm>
            <a:off x="2159959" y="4352452"/>
            <a:ext cx="0" cy="1250025"/>
          </a:xfrm>
          <a:prstGeom prst="straightConnector1">
            <a:avLst/>
          </a:prstGeom>
          <a:ln w="4572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LineSpecialityBullet 57">
            <a:extLst>
              <a:ext uri="{FF2B5EF4-FFF2-40B4-BE49-F238E27FC236}">
                <a16:creationId xmlns:a16="http://schemas.microsoft.com/office/drawing/2014/main" id="{4BAF0388-0E92-4946-B562-D1B66D9B8135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2159959" y="3167487"/>
            <a:ext cx="1270000" cy="0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LineSpecialityBullet 57">
            <a:extLst>
              <a:ext uri="{FF2B5EF4-FFF2-40B4-BE49-F238E27FC236}">
                <a16:creationId xmlns:a16="http://schemas.microsoft.com/office/drawing/2014/main" id="{5BE661BC-AE96-4DB9-ABC0-1BE38101750C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2159959" y="4964871"/>
            <a:ext cx="1527085" cy="0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LineSpecialityBullet 57">
            <a:extLst>
              <a:ext uri="{FF2B5EF4-FFF2-40B4-BE49-F238E27FC236}">
                <a16:creationId xmlns:a16="http://schemas.microsoft.com/office/drawing/2014/main" id="{B64E9E4A-7210-420D-968C-D866ECD7F1E3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 flipH="1">
            <a:off x="5552731" y="3193044"/>
            <a:ext cx="852778" cy="0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LineSpecialityBullet 57">
            <a:extLst>
              <a:ext uri="{FF2B5EF4-FFF2-40B4-BE49-F238E27FC236}">
                <a16:creationId xmlns:a16="http://schemas.microsoft.com/office/drawing/2014/main" id="{5D11DC0C-B614-4878-9C4D-6C9EF84F9102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>
            <a:off x="5552731" y="4613161"/>
            <a:ext cx="852778" cy="0"/>
          </a:xfrm>
          <a:prstGeom prst="straightConnector1">
            <a:avLst/>
          </a:prstGeom>
          <a:ln w="31750" cap="sq">
            <a:solidFill>
              <a:schemeClr val="tx1"/>
            </a:solidFill>
            <a:miter lim="800000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8B408F-2B1B-4C93-BCCB-43EAE88205AE}"/>
              </a:ext>
            </a:extLst>
          </p:cNvPr>
          <p:cNvCxnSpPr>
            <a:cxnSpLocks/>
          </p:cNvCxnSpPr>
          <p:nvPr/>
        </p:nvCxnSpPr>
        <p:spPr>
          <a:xfrm>
            <a:off x="11072532" y="4964871"/>
            <a:ext cx="381000" cy="0"/>
          </a:xfrm>
          <a:prstGeom prst="straightConnector1">
            <a:avLst/>
          </a:prstGeom>
          <a:ln w="635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5">
            <a:extLst>
              <a:ext uri="{FF2B5EF4-FFF2-40B4-BE49-F238E27FC236}">
                <a16:creationId xmlns:a16="http://schemas.microsoft.com/office/drawing/2014/main" id="{3A78A698-3294-0642-9465-EF25CABD5311}"/>
              </a:ext>
            </a:extLst>
          </p:cNvPr>
          <p:cNvSpPr txBox="1"/>
          <p:nvPr/>
        </p:nvSpPr>
        <p:spPr>
          <a:xfrm>
            <a:off x="8301121" y="3773650"/>
            <a:ext cx="2805197" cy="704025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b="1" dirty="0">
                <a:latin typeface="Euphemia" panose="020B0503040102020104" pitchFamily="34" charset="0"/>
              </a:rPr>
              <a:t>6x6, game 1</a:t>
            </a:r>
            <a:r>
              <a:rPr lang="en-US" sz="1400" dirty="0">
                <a:latin typeface="Euphemia" panose="020B0503040102020104" pitchFamily="34" charset="0"/>
              </a:rPr>
              <a:t>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latin typeface="Euphemia" panose="020B0503040102020104" pitchFamily="34" charset="0"/>
              </a:rPr>
              <a:t>2 x 2 x 3 x 3 x 5 x 3 x 3 x 5 x 5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latin typeface="Euphemia" panose="020B0503040102020104" pitchFamily="34" charset="0"/>
              </a:rPr>
              <a:t>x 4 x 3 x 3 x 5 =  7.290.000</a:t>
            </a:r>
          </a:p>
        </p:txBody>
      </p:sp>
      <p:pic>
        <p:nvPicPr>
          <p:cNvPr id="38" name="Graphic 37" descr="Onderzoek">
            <a:extLst>
              <a:ext uri="{FF2B5EF4-FFF2-40B4-BE49-F238E27FC236}">
                <a16:creationId xmlns:a16="http://schemas.microsoft.com/office/drawing/2014/main" id="{D8CB0A71-4F1E-124A-8F56-4A489FA4B7D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643392" y="389968"/>
            <a:ext cx="302641" cy="302641"/>
          </a:xfrm>
          <a:prstGeom prst="rect">
            <a:avLst/>
          </a:prstGeom>
        </p:spPr>
      </p:pic>
      <p:pic>
        <p:nvPicPr>
          <p:cNvPr id="39" name="Graphic 38" descr="Tandwiel">
            <a:extLst>
              <a:ext uri="{FF2B5EF4-FFF2-40B4-BE49-F238E27FC236}">
                <a16:creationId xmlns:a16="http://schemas.microsoft.com/office/drawing/2014/main" id="{48D75FB9-6FB7-9149-9E4C-55EE5DE039F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05323" y="389968"/>
            <a:ext cx="302641" cy="302641"/>
          </a:xfrm>
          <a:prstGeom prst="rect">
            <a:avLst/>
          </a:prstGeom>
        </p:spPr>
      </p:pic>
      <p:pic>
        <p:nvPicPr>
          <p:cNvPr id="40" name="Graphic 39" descr="Tandwielen">
            <a:extLst>
              <a:ext uri="{FF2B5EF4-FFF2-40B4-BE49-F238E27FC236}">
                <a16:creationId xmlns:a16="http://schemas.microsoft.com/office/drawing/2014/main" id="{CA741C85-F04D-3B48-A82E-5ADC82CC606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260545" y="371047"/>
            <a:ext cx="302641" cy="302641"/>
          </a:xfrm>
          <a:prstGeom prst="rect">
            <a:avLst/>
          </a:prstGeom>
        </p:spPr>
      </p:pic>
      <p:pic>
        <p:nvPicPr>
          <p:cNvPr id="41" name="Graphic 40" descr="Puzzel">
            <a:extLst>
              <a:ext uri="{FF2B5EF4-FFF2-40B4-BE49-F238E27FC236}">
                <a16:creationId xmlns:a16="http://schemas.microsoft.com/office/drawing/2014/main" id="{7B638772-1DAF-8944-A83F-048581A5513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65988" y="389968"/>
            <a:ext cx="302641" cy="302641"/>
          </a:xfrm>
          <a:prstGeom prst="rect">
            <a:avLst/>
          </a:prstGeom>
        </p:spPr>
      </p:pic>
      <p:pic>
        <p:nvPicPr>
          <p:cNvPr id="42" name="Graphic 41" descr="Hamer">
            <a:extLst>
              <a:ext uri="{FF2B5EF4-FFF2-40B4-BE49-F238E27FC236}">
                <a16:creationId xmlns:a16="http://schemas.microsoft.com/office/drawing/2014/main" id="{93498632-2CF7-D340-8777-309F123D18B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039244" y="371047"/>
            <a:ext cx="302641" cy="30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19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8092E127-06ED-415C-A15D-5CD2B9A003B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69" name="think-cell Slide" r:id="rId15" imgW="473" imgH="473" progId="TCLayout.ActiveDocument.1">
                  <p:embed/>
                </p:oleObj>
              </mc:Choice>
              <mc:Fallback>
                <p:oleObj name="think-cell Slide" r:id="rId15" imgW="473" imgH="473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8092E127-06ED-415C-A15D-5CD2B9A003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14649151-4029-43DD-8007-2EBB4AA58F2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0DC6D9CC-B3C5-4F21-ADE9-EF0A7B45E1F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352092"/>
            <a:ext cx="11082528" cy="731520"/>
          </a:xfrm>
        </p:spPr>
        <p:txBody>
          <a:bodyPr/>
          <a:lstStyle/>
          <a:p>
            <a:r>
              <a:rPr lang="en-US" dirty="0"/>
              <a:t>Memory saver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404CB3-A4C2-461C-A68C-435ECBB81C58}"/>
              </a:ext>
            </a:extLst>
          </p:cNvPr>
          <p:cNvSpPr txBox="1">
            <a:spLocks/>
          </p:cNvSpPr>
          <p:nvPr/>
        </p:nvSpPr>
        <p:spPr>
          <a:xfrm>
            <a:off x="554736" y="3767502"/>
            <a:ext cx="1485522" cy="2295948"/>
          </a:xfrm>
          <a:prstGeom prst="rect">
            <a:avLst/>
          </a:prstGeom>
          <a:solidFill>
            <a:schemeClr val="accent3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 err="1">
                <a:solidFill>
                  <a:schemeClr val="lt1"/>
                </a:solidFill>
              </a:rPr>
              <a:t>Resuls</a:t>
            </a:r>
            <a:endParaRPr lang="en-US" sz="1200" b="1" dirty="0">
              <a:solidFill>
                <a:schemeClr val="l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04008E-4377-4515-8700-092FDA306EC6}"/>
              </a:ext>
            </a:extLst>
          </p:cNvPr>
          <p:cNvSpPr txBox="1">
            <a:spLocks/>
          </p:cNvSpPr>
          <p:nvPr/>
        </p:nvSpPr>
        <p:spPr>
          <a:xfrm>
            <a:off x="2136090" y="1695686"/>
            <a:ext cx="1926731" cy="905223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Stores objects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3CB42C-F0FD-42B1-8206-7EC4F8B8D906}"/>
              </a:ext>
            </a:extLst>
          </p:cNvPr>
          <p:cNvSpPr txBox="1">
            <a:spLocks/>
          </p:cNvSpPr>
          <p:nvPr/>
        </p:nvSpPr>
        <p:spPr>
          <a:xfrm>
            <a:off x="2136090" y="2698198"/>
            <a:ext cx="1926731" cy="862136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Computes objects every time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572A8D3-7586-4EFA-9487-5A9D70E3E0D3}"/>
              </a:ext>
            </a:extLst>
          </p:cNvPr>
          <p:cNvGrpSpPr/>
          <p:nvPr/>
        </p:nvGrpSpPr>
        <p:grpSpPr>
          <a:xfrm>
            <a:off x="4265135" y="1364305"/>
            <a:ext cx="6277153" cy="277232"/>
            <a:chOff x="3648278" y="1364305"/>
            <a:chExt cx="5233572" cy="23114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0A03288-F4E0-4BEF-AB17-407321C4B39F}"/>
                </a:ext>
              </a:extLst>
            </p:cNvPr>
            <p:cNvSpPr txBox="1"/>
            <p:nvPr/>
          </p:nvSpPr>
          <p:spPr>
            <a:xfrm>
              <a:off x="3648278" y="1364305"/>
              <a:ext cx="2447722" cy="184666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cs typeface="+mn-cs"/>
                </a:rPr>
                <a:t>Standard</a:t>
              </a:r>
              <a:endParaRPr lang="en-US" sz="1200" dirty="0"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728313-47B2-4A57-BA62-6C30B4BF4103}"/>
                </a:ext>
              </a:extLst>
            </p:cNvPr>
            <p:cNvSpPr txBox="1"/>
            <p:nvPr/>
          </p:nvSpPr>
          <p:spPr>
            <a:xfrm>
              <a:off x="6434128" y="1364305"/>
              <a:ext cx="2447722" cy="184666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cs typeface="+mn-cs"/>
                </a:rPr>
                <a:t>Memory saver</a:t>
              </a:r>
              <a:endParaRPr lang="en-US" sz="1200" dirty="0">
                <a:cs typeface="+mn-cs"/>
              </a:endParaRPr>
            </a:p>
          </p:txBody>
        </p:sp>
        <p:cxnSp>
          <p:nvCxnSpPr>
            <p:cNvPr id="19" name="LineBasicDefault 16">
              <a:extLst>
                <a:ext uri="{FF2B5EF4-FFF2-40B4-BE49-F238E27FC236}">
                  <a16:creationId xmlns:a16="http://schemas.microsoft.com/office/drawing/2014/main" id="{0F9F520E-FB96-4F0E-AE5C-4FA141E9AE8E}"/>
                </a:ext>
              </a:extLst>
            </p:cNvPr>
            <p:cNvCxnSpPr>
              <a:cxnSpLocks/>
            </p:cNvCxnSpPr>
            <p:nvPr>
              <p:custDataLst>
                <p:tags r:id="rId11"/>
              </p:custDataLst>
            </p:nvPr>
          </p:nvCxnSpPr>
          <p:spPr>
            <a:xfrm>
              <a:off x="6434128" y="1595447"/>
              <a:ext cx="2410991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LineBasicDefault 16">
              <a:extLst>
                <a:ext uri="{FF2B5EF4-FFF2-40B4-BE49-F238E27FC236}">
                  <a16:creationId xmlns:a16="http://schemas.microsoft.com/office/drawing/2014/main" id="{C1A6A69D-D9AF-4B3E-8D77-006DFFC119CE}"/>
                </a:ext>
              </a:extLst>
            </p:cNvPr>
            <p:cNvCxnSpPr>
              <a:cxnSpLocks/>
            </p:cNvCxnSpPr>
            <p:nvPr>
              <p:custDataLst>
                <p:tags r:id="rId12"/>
              </p:custDataLst>
            </p:nvPr>
          </p:nvCxnSpPr>
          <p:spPr>
            <a:xfrm>
              <a:off x="3648278" y="1595447"/>
              <a:ext cx="2410991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0278047-48F4-48DB-BD25-0A0759776D4D}"/>
              </a:ext>
            </a:extLst>
          </p:cNvPr>
          <p:cNvSpPr txBox="1">
            <a:spLocks/>
          </p:cNvSpPr>
          <p:nvPr/>
        </p:nvSpPr>
        <p:spPr>
          <a:xfrm>
            <a:off x="554736" y="1702245"/>
            <a:ext cx="1485522" cy="1858090"/>
          </a:xfrm>
          <a:prstGeom prst="rect">
            <a:avLst/>
          </a:prstGeom>
          <a:solidFill>
            <a:schemeClr val="accent3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>
                <a:solidFill>
                  <a:schemeClr val="lt1"/>
                </a:solidFill>
              </a:rPr>
              <a:t>Working principle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0C0504-44A3-4A99-9DD3-A74E5C67DC71}"/>
              </a:ext>
            </a:extLst>
          </p:cNvPr>
          <p:cNvSpPr txBox="1">
            <a:spLocks/>
          </p:cNvSpPr>
          <p:nvPr/>
        </p:nvSpPr>
        <p:spPr>
          <a:xfrm>
            <a:off x="2136090" y="3757810"/>
            <a:ext cx="1926731" cy="2305640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Plots</a:t>
            </a:r>
          </a:p>
        </p:txBody>
      </p:sp>
      <p:cxnSp>
        <p:nvCxnSpPr>
          <p:cNvPr id="32" name="LineBasicDefault 16">
            <a:extLst>
              <a:ext uri="{FF2B5EF4-FFF2-40B4-BE49-F238E27FC236}">
                <a16:creationId xmlns:a16="http://schemas.microsoft.com/office/drawing/2014/main" id="{212D98E2-446A-43C8-A5EF-895016B7084F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4062820" y="2650923"/>
            <a:ext cx="6479468" cy="0"/>
          </a:xfrm>
          <a:prstGeom prst="straightConnector1">
            <a:avLst/>
          </a:prstGeom>
          <a:ln w="6350" cap="sq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neBasicDefault 16">
            <a:extLst>
              <a:ext uri="{FF2B5EF4-FFF2-40B4-BE49-F238E27FC236}">
                <a16:creationId xmlns:a16="http://schemas.microsoft.com/office/drawing/2014/main" id="{DF6F9260-01D6-47CF-A5DE-6C4A181327FB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664014" y="3632501"/>
            <a:ext cx="9878274" cy="0"/>
          </a:xfrm>
          <a:prstGeom prst="straightConnector1">
            <a:avLst/>
          </a:prstGeom>
          <a:ln w="6350" cap="sq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heckmark 60">
            <a:extLst>
              <a:ext uri="{FF2B5EF4-FFF2-40B4-BE49-F238E27FC236}">
                <a16:creationId xmlns:a16="http://schemas.microsoft.com/office/drawing/2014/main" id="{7FA93562-0ED1-4BE5-970B-DA78D50EE0D6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8553520" y="2952351"/>
            <a:ext cx="457766" cy="475331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3" name="Checkmark 60">
            <a:extLst>
              <a:ext uri="{FF2B5EF4-FFF2-40B4-BE49-F238E27FC236}">
                <a16:creationId xmlns:a16="http://schemas.microsoft.com/office/drawing/2014/main" id="{43017C99-55F0-41B2-B5A1-5B64BD8B917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46090" y="2028548"/>
            <a:ext cx="458155" cy="475735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4" name="X 57">
            <a:extLst>
              <a:ext uri="{FF2B5EF4-FFF2-40B4-BE49-F238E27FC236}">
                <a16:creationId xmlns:a16="http://schemas.microsoft.com/office/drawing/2014/main" id="{079F6D93-A71F-4620-88AB-F84265A66D07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43828" y="2957106"/>
            <a:ext cx="461524" cy="460884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5" name="X 57">
            <a:extLst>
              <a:ext uri="{FF2B5EF4-FFF2-40B4-BE49-F238E27FC236}">
                <a16:creationId xmlns:a16="http://schemas.microsoft.com/office/drawing/2014/main" id="{D22CA29A-FE8D-4435-A339-8FEE8C7D1E1D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8551258" y="1970762"/>
            <a:ext cx="460028" cy="459390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212D67FA-5780-4A23-9ECD-687D2F59C67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53166" y="3697030"/>
            <a:ext cx="3207430" cy="2479050"/>
          </a:xfrm>
          <a:prstGeom prst="rect">
            <a:avLst/>
          </a:prstGeom>
        </p:spPr>
      </p:pic>
      <p:pic>
        <p:nvPicPr>
          <p:cNvPr id="22" name="Graphic 21" descr="Onderzoek">
            <a:extLst>
              <a:ext uri="{FF2B5EF4-FFF2-40B4-BE49-F238E27FC236}">
                <a16:creationId xmlns:a16="http://schemas.microsoft.com/office/drawing/2014/main" id="{C2035F2A-F4E1-9140-8892-3CF689790DD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643392" y="389968"/>
            <a:ext cx="302641" cy="302641"/>
          </a:xfrm>
          <a:prstGeom prst="rect">
            <a:avLst/>
          </a:prstGeom>
        </p:spPr>
      </p:pic>
      <p:pic>
        <p:nvPicPr>
          <p:cNvPr id="23" name="Graphic 22" descr="Tandwiel">
            <a:extLst>
              <a:ext uri="{FF2B5EF4-FFF2-40B4-BE49-F238E27FC236}">
                <a16:creationId xmlns:a16="http://schemas.microsoft.com/office/drawing/2014/main" id="{04F5BBA7-A5BA-7040-BA50-E534C013C2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05323" y="389968"/>
            <a:ext cx="302641" cy="302641"/>
          </a:xfrm>
          <a:prstGeom prst="rect">
            <a:avLst/>
          </a:prstGeom>
        </p:spPr>
      </p:pic>
      <p:pic>
        <p:nvPicPr>
          <p:cNvPr id="24" name="Graphic 23" descr="Tandwielen">
            <a:extLst>
              <a:ext uri="{FF2B5EF4-FFF2-40B4-BE49-F238E27FC236}">
                <a16:creationId xmlns:a16="http://schemas.microsoft.com/office/drawing/2014/main" id="{546E568D-3D41-9847-9211-9CC0D4C91E6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60545" y="371047"/>
            <a:ext cx="302641" cy="302641"/>
          </a:xfrm>
          <a:prstGeom prst="rect">
            <a:avLst/>
          </a:prstGeom>
        </p:spPr>
      </p:pic>
      <p:pic>
        <p:nvPicPr>
          <p:cNvPr id="25" name="Graphic 24" descr="Puzzel">
            <a:extLst>
              <a:ext uri="{FF2B5EF4-FFF2-40B4-BE49-F238E27FC236}">
                <a16:creationId xmlns:a16="http://schemas.microsoft.com/office/drawing/2014/main" id="{0AD282F1-AC87-C542-82D6-EBBC17C8009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65988" y="389968"/>
            <a:ext cx="302641" cy="302641"/>
          </a:xfrm>
          <a:prstGeom prst="rect">
            <a:avLst/>
          </a:prstGeom>
        </p:spPr>
      </p:pic>
      <p:pic>
        <p:nvPicPr>
          <p:cNvPr id="28" name="Graphic 27" descr="Hamer">
            <a:extLst>
              <a:ext uri="{FF2B5EF4-FFF2-40B4-BE49-F238E27FC236}">
                <a16:creationId xmlns:a16="http://schemas.microsoft.com/office/drawing/2014/main" id="{5A99E769-B8B4-FD43-96E9-89752A22580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039244" y="371047"/>
            <a:ext cx="302641" cy="30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39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771640F-AF36-44A5-8DC5-609684D0C8D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856423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07" name="think-cell Slide" r:id="rId6" imgW="473" imgH="473" progId="TCLayout.ActiveDocument.1">
                  <p:embed/>
                </p:oleObj>
              </mc:Choice>
              <mc:Fallback>
                <p:oleObj name="think-cell Slide" r:id="rId6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>
            <a:extLst>
              <a:ext uri="{FF2B5EF4-FFF2-40B4-BE49-F238E27FC236}">
                <a16:creationId xmlns:a16="http://schemas.microsoft.com/office/drawing/2014/main" id="{F5208EBC-979E-4B77-913B-5CBB9EFD332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352092"/>
            <a:ext cx="11082528" cy="731520"/>
          </a:xfrm>
        </p:spPr>
        <p:txBody>
          <a:bodyPr/>
          <a:lstStyle/>
          <a:p>
            <a:r>
              <a:rPr lang="en-US" dirty="0"/>
              <a:t>Board creator</a:t>
            </a:r>
          </a:p>
        </p:txBody>
      </p:sp>
      <p:sp>
        <p:nvSpPr>
          <p:cNvPr id="5" name="AutoShape 2" descr="https://github.com/floorberkhout/commit4life/raw/master/doc/umlrushhour.png">
            <a:extLst>
              <a:ext uri="{FF2B5EF4-FFF2-40B4-BE49-F238E27FC236}">
                <a16:creationId xmlns:a16="http://schemas.microsoft.com/office/drawing/2014/main" id="{F8F5E586-5EF2-4E47-87CA-9C12588A58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11780" cy="281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Graphic 7" descr="Onderzoek">
            <a:extLst>
              <a:ext uri="{FF2B5EF4-FFF2-40B4-BE49-F238E27FC236}">
                <a16:creationId xmlns:a16="http://schemas.microsoft.com/office/drawing/2014/main" id="{41471828-875A-1447-8B43-7E8F7B0581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43392" y="389968"/>
            <a:ext cx="302641" cy="302641"/>
          </a:xfrm>
          <a:prstGeom prst="rect">
            <a:avLst/>
          </a:prstGeom>
        </p:spPr>
      </p:pic>
      <p:pic>
        <p:nvPicPr>
          <p:cNvPr id="9" name="Graphic 8" descr="Tandwiel">
            <a:extLst>
              <a:ext uri="{FF2B5EF4-FFF2-40B4-BE49-F238E27FC236}">
                <a16:creationId xmlns:a16="http://schemas.microsoft.com/office/drawing/2014/main" id="{5D0F021A-1223-EF46-9A97-D8EAE793CA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5323" y="389968"/>
            <a:ext cx="302641" cy="302641"/>
          </a:xfrm>
          <a:prstGeom prst="rect">
            <a:avLst/>
          </a:prstGeom>
        </p:spPr>
      </p:pic>
      <p:pic>
        <p:nvPicPr>
          <p:cNvPr id="10" name="Graphic 9" descr="Tandwielen">
            <a:extLst>
              <a:ext uri="{FF2B5EF4-FFF2-40B4-BE49-F238E27FC236}">
                <a16:creationId xmlns:a16="http://schemas.microsoft.com/office/drawing/2014/main" id="{699148F3-D48C-F145-93A3-443FA1F84D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60545" y="371047"/>
            <a:ext cx="302641" cy="302641"/>
          </a:xfrm>
          <a:prstGeom prst="rect">
            <a:avLst/>
          </a:prstGeom>
        </p:spPr>
      </p:pic>
      <p:pic>
        <p:nvPicPr>
          <p:cNvPr id="11" name="Graphic 10" descr="Puzzel">
            <a:extLst>
              <a:ext uri="{FF2B5EF4-FFF2-40B4-BE49-F238E27FC236}">
                <a16:creationId xmlns:a16="http://schemas.microsoft.com/office/drawing/2014/main" id="{C79A2A82-8CFA-5C42-B8BD-3A990530363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5988" y="389968"/>
            <a:ext cx="302641" cy="302641"/>
          </a:xfrm>
          <a:prstGeom prst="rect">
            <a:avLst/>
          </a:prstGeom>
        </p:spPr>
      </p:pic>
      <p:pic>
        <p:nvPicPr>
          <p:cNvPr id="12" name="Graphic 11" descr="Hamer">
            <a:extLst>
              <a:ext uri="{FF2B5EF4-FFF2-40B4-BE49-F238E27FC236}">
                <a16:creationId xmlns:a16="http://schemas.microsoft.com/office/drawing/2014/main" id="{6CA976D8-053A-9E4A-B88C-6BF7FD7B174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39244" y="371047"/>
            <a:ext cx="302641" cy="30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19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771640F-AF36-44A5-8DC5-609684D0C8D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9" name="think-cell Slide" r:id="rId7" imgW="473" imgH="473" progId="TCLayout.ActiveDocument.1">
                  <p:embed/>
                </p:oleObj>
              </mc:Choice>
              <mc:Fallback>
                <p:oleObj name="think-cell Slide" r:id="rId7" imgW="473" imgH="47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771640F-AF36-44A5-8DC5-609684D0C8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>
            <a:extLst>
              <a:ext uri="{FF2B5EF4-FFF2-40B4-BE49-F238E27FC236}">
                <a16:creationId xmlns:a16="http://schemas.microsoft.com/office/drawing/2014/main" id="{F5208EBC-979E-4B77-913B-5CBB9EFD332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3. Subtitle">
            <a:extLst>
              <a:ext uri="{FF2B5EF4-FFF2-40B4-BE49-F238E27FC236}">
                <a16:creationId xmlns:a16="http://schemas.microsoft.com/office/drawing/2014/main" id="{DAB3984D-17AA-4F7B-A0F1-D55881B3A1F6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AutoShape 2" descr="https://github.com/floorberkhout/commit4life/raw/master/doc/umlrushhour.png">
            <a:extLst>
              <a:ext uri="{FF2B5EF4-FFF2-40B4-BE49-F238E27FC236}">
                <a16:creationId xmlns:a16="http://schemas.microsoft.com/office/drawing/2014/main" id="{F8F5E586-5EF2-4E47-87CA-9C12588A58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11780" cy="281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64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64D0ABBD-6BB4-4657-A5D3-6B70F0C004B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61248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3" name="think-cell Slide" r:id="rId7" imgW="473" imgH="473" progId="TCLayout.ActiveDocument.1">
                  <p:embed/>
                </p:oleObj>
              </mc:Choice>
              <mc:Fallback>
                <p:oleObj name="think-cell Slide" r:id="rId7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5C1FC8AF-AD28-4E0D-AE87-5660FF5479F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77727AC8-5156-4F82-B63F-AB3CF6ECCB63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E13FC233-EFB7-5244-8D03-66AAF71A28A5}"/>
              </a:ext>
            </a:extLst>
          </p:cNvPr>
          <p:cNvSpPr txBox="1"/>
          <p:nvPr/>
        </p:nvSpPr>
        <p:spPr>
          <a:xfrm>
            <a:off x="4152900" y="1168400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pic>
        <p:nvPicPr>
          <p:cNvPr id="9" name="Afbeelding 8" descr="Afbeelding met tekst, kaart&#10;&#10;Automatisch gegenereerde beschrijving">
            <a:extLst>
              <a:ext uri="{FF2B5EF4-FFF2-40B4-BE49-F238E27FC236}">
                <a16:creationId xmlns:a16="http://schemas.microsoft.com/office/drawing/2014/main" id="{09A6C250-5AB5-A84E-897C-549D8BBC059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2661" b="28081"/>
          <a:stretch/>
        </p:blipFill>
        <p:spPr>
          <a:xfrm>
            <a:off x="476824" y="2257412"/>
            <a:ext cx="4338500" cy="2928937"/>
          </a:xfrm>
          <a:prstGeom prst="rect">
            <a:avLst/>
          </a:prstGeom>
        </p:spPr>
      </p:pic>
      <p:pic>
        <p:nvPicPr>
          <p:cNvPr id="11" name="Afbeelding 10" descr="Afbeelding met tekst, kaart&#10;&#10;Automatisch gegenereerde beschrijving">
            <a:extLst>
              <a:ext uri="{FF2B5EF4-FFF2-40B4-BE49-F238E27FC236}">
                <a16:creationId xmlns:a16="http://schemas.microsoft.com/office/drawing/2014/main" id="{2C145830-D8D5-1441-B8A6-74FB867786B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81506" b="6804"/>
          <a:stretch/>
        </p:blipFill>
        <p:spPr>
          <a:xfrm>
            <a:off x="448248" y="5013381"/>
            <a:ext cx="4367074" cy="581591"/>
          </a:xfrm>
          <a:prstGeom prst="rect">
            <a:avLst/>
          </a:prstGeom>
        </p:spPr>
      </p:pic>
      <p:pic>
        <p:nvPicPr>
          <p:cNvPr id="12" name="Afbeelding 11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299EB8AE-03D3-9143-81F9-5E679337D1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4963" y="2014276"/>
            <a:ext cx="7157037" cy="3415208"/>
          </a:xfrm>
          <a:prstGeom prst="rect">
            <a:avLst/>
          </a:prstGeom>
        </p:spPr>
      </p:pic>
      <p:pic>
        <p:nvPicPr>
          <p:cNvPr id="14" name="Afbeelding 13" descr="Afbeelding met tekst, kaart&#10;&#10;Automatisch gegenereerde beschrijving">
            <a:extLst>
              <a:ext uri="{FF2B5EF4-FFF2-40B4-BE49-F238E27FC236}">
                <a16:creationId xmlns:a16="http://schemas.microsoft.com/office/drawing/2014/main" id="{E7066719-C236-D94F-9ABF-A5EBECA46D9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-3295" b="86472"/>
          <a:stretch/>
        </p:blipFill>
        <p:spPr>
          <a:xfrm>
            <a:off x="554736" y="1243013"/>
            <a:ext cx="4338500" cy="83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8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 hidden="1">
            <a:extLst>
              <a:ext uri="{FF2B5EF4-FFF2-40B4-BE49-F238E27FC236}">
                <a16:creationId xmlns:a16="http://schemas.microsoft.com/office/drawing/2014/main" id="{75B3ACA5-822D-4DD8-AD27-A01FCB89231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30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7" name="Object 2" hidden="1">
                        <a:extLst>
                          <a:ext uri="{FF2B5EF4-FFF2-40B4-BE49-F238E27FC236}">
                            <a16:creationId xmlns:a16="http://schemas.microsoft.com/office/drawing/2014/main" id="{75B3ACA5-822D-4DD8-AD27-A01FCB8923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B38CA918-E19D-4D77-A525-FB7769A349E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2. Slide Title">
            <a:extLst>
              <a:ext uri="{FF2B5EF4-FFF2-40B4-BE49-F238E27FC236}">
                <a16:creationId xmlns:a16="http://schemas.microsoft.com/office/drawing/2014/main" id="{015E69FB-49E9-4802-8601-954D7DA0143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Random algorithm test</a:t>
            </a:r>
          </a:p>
        </p:txBody>
      </p:sp>
      <p:cxnSp>
        <p:nvCxnSpPr>
          <p:cNvPr id="15" name="LineBasicDefault 16">
            <a:extLst>
              <a:ext uri="{FF2B5EF4-FFF2-40B4-BE49-F238E27FC236}">
                <a16:creationId xmlns:a16="http://schemas.microsoft.com/office/drawing/2014/main" id="{F4925639-E01F-42AD-B670-FDCEA9494274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565988" y="1737360"/>
            <a:ext cx="8555152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neBasicDefault 16">
            <a:extLst>
              <a:ext uri="{FF2B5EF4-FFF2-40B4-BE49-F238E27FC236}">
                <a16:creationId xmlns:a16="http://schemas.microsoft.com/office/drawing/2014/main" id="{AB9CC399-DFF5-489B-AAB0-4071CA65DC0E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9121140" y="1737360"/>
            <a:ext cx="2516124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Afbeelding 10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490BA738-D4CF-5E48-BF6A-F51E4203E03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127" t="8410" r="8699" b="4410"/>
          <a:stretch/>
        </p:blipFill>
        <p:spPr>
          <a:xfrm>
            <a:off x="337625" y="1862975"/>
            <a:ext cx="7216721" cy="4523757"/>
          </a:xfrm>
          <a:prstGeom prst="rect">
            <a:avLst/>
          </a:prstGeom>
        </p:spPr>
      </p:pic>
      <p:sp>
        <p:nvSpPr>
          <p:cNvPr id="36" name="TextBox 7">
            <a:extLst>
              <a:ext uri="{FF2B5EF4-FFF2-40B4-BE49-F238E27FC236}">
                <a16:creationId xmlns:a16="http://schemas.microsoft.com/office/drawing/2014/main" id="{F0CA991D-8E85-BC44-B249-606E27E1B209}"/>
              </a:ext>
            </a:extLst>
          </p:cNvPr>
          <p:cNvSpPr txBox="1"/>
          <p:nvPr/>
        </p:nvSpPr>
        <p:spPr>
          <a:xfrm>
            <a:off x="8877300" y="1874236"/>
            <a:ext cx="2102894" cy="4206523"/>
          </a:xfrm>
          <a:prstGeom prst="rect">
            <a:avLst/>
          </a:prstGeom>
        </p:spPr>
        <p:txBody>
          <a:bodyPr vert="horz" wrap="square" lIns="27432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1400" dirty="0"/>
              <a:t>To compare the lower and upper bound with the random advanced algorithm, breadth-first and depth-first.</a:t>
            </a:r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lvl="1">
              <a:spcAft>
                <a:spcPts val="600"/>
              </a:spcAft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lvl="1">
              <a:spcAft>
                <a:spcPts val="600"/>
              </a:spcAft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</p:txBody>
      </p:sp>
      <p:sp>
        <p:nvSpPr>
          <p:cNvPr id="37" name="TextBox 46">
            <a:extLst>
              <a:ext uri="{FF2B5EF4-FFF2-40B4-BE49-F238E27FC236}">
                <a16:creationId xmlns:a16="http://schemas.microsoft.com/office/drawing/2014/main" id="{A2547DEF-4F05-584C-A124-D6E3E623A802}"/>
              </a:ext>
            </a:extLst>
          </p:cNvPr>
          <p:cNvSpPr txBox="1"/>
          <p:nvPr/>
        </p:nvSpPr>
        <p:spPr>
          <a:xfrm>
            <a:off x="565988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Board 6x6 game 1</a:t>
            </a:r>
            <a:endParaRPr lang="en-US" dirty="0">
              <a:cs typeface="+mn-cs"/>
            </a:endParaRPr>
          </a:p>
        </p:txBody>
      </p:sp>
      <p:sp>
        <p:nvSpPr>
          <p:cNvPr id="38" name="Arrow: Chevron 33">
            <a:extLst>
              <a:ext uri="{FF2B5EF4-FFF2-40B4-BE49-F238E27FC236}">
                <a16:creationId xmlns:a16="http://schemas.microsoft.com/office/drawing/2014/main" id="{7C49D249-B153-2747-A55E-1FDA1DDB6EDB}"/>
              </a:ext>
            </a:extLst>
          </p:cNvPr>
          <p:cNvSpPr/>
          <p:nvPr/>
        </p:nvSpPr>
        <p:spPr>
          <a:xfrm>
            <a:off x="8693658" y="1554480"/>
            <a:ext cx="484632" cy="484632"/>
          </a:xfrm>
          <a:prstGeom prst="chevron">
            <a:avLst/>
          </a:prstGeom>
          <a:solidFill>
            <a:schemeClr val="accent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39" name="TextBox 47">
            <a:extLst>
              <a:ext uri="{FF2B5EF4-FFF2-40B4-BE49-F238E27FC236}">
                <a16:creationId xmlns:a16="http://schemas.microsoft.com/office/drawing/2014/main" id="{2433767E-AC60-B442-AECC-6DF5EC86FFAD}"/>
              </a:ext>
            </a:extLst>
          </p:cNvPr>
          <p:cNvSpPr txBox="1"/>
          <p:nvPr/>
        </p:nvSpPr>
        <p:spPr>
          <a:xfrm>
            <a:off x="9167230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Take-aways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659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Afbeelding 31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7607B321-F67E-F148-AB44-205223FA0C9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709"/>
          <a:stretch/>
        </p:blipFill>
        <p:spPr>
          <a:xfrm>
            <a:off x="3358538" y="1273829"/>
            <a:ext cx="7311390" cy="5115666"/>
          </a:xfrm>
          <a:prstGeom prst="rect">
            <a:avLst/>
          </a:prstGeom>
        </p:spPr>
      </p:pic>
      <p:graphicFrame>
        <p:nvGraphicFramePr>
          <p:cNvPr id="6" name="Object 2" hidden="1">
            <a:extLst>
              <a:ext uri="{FF2B5EF4-FFF2-40B4-BE49-F238E27FC236}">
                <a16:creationId xmlns:a16="http://schemas.microsoft.com/office/drawing/2014/main" id="{F335BC2E-68E6-43FC-ACED-AE46FEFCA151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9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6" name="Object 2" hidden="1">
                        <a:extLst>
                          <a:ext uri="{FF2B5EF4-FFF2-40B4-BE49-F238E27FC236}">
                            <a16:creationId xmlns:a16="http://schemas.microsoft.com/office/drawing/2014/main" id="{F335BC2E-68E6-43FC-ACED-AE46FEFCA1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AD4AD15D-56CF-4D77-8F3A-A842E4773D4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461846" name="2. Slide Title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321067"/>
            <a:ext cx="11082528" cy="731520"/>
          </a:xfrm>
        </p:spPr>
        <p:txBody>
          <a:bodyPr/>
          <a:lstStyle/>
          <a:p>
            <a:r>
              <a:rPr lang="en-US" dirty="0"/>
              <a:t>Comparison of the algorithms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959602F9-2A57-5C45-9C18-8DB54038F495}"/>
              </a:ext>
            </a:extLst>
          </p:cNvPr>
          <p:cNvSpPr txBox="1"/>
          <p:nvPr/>
        </p:nvSpPr>
        <p:spPr>
          <a:xfrm>
            <a:off x="10766323" y="1194619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5DE0AC30-1B60-274B-8574-A98928F04B13}"/>
              </a:ext>
            </a:extLst>
          </p:cNvPr>
          <p:cNvSpPr txBox="1"/>
          <p:nvPr/>
        </p:nvSpPr>
        <p:spPr>
          <a:xfrm>
            <a:off x="10338619" y="1194619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sp>
        <p:nvSpPr>
          <p:cNvPr id="53" name="TextBox 46">
            <a:extLst>
              <a:ext uri="{FF2B5EF4-FFF2-40B4-BE49-F238E27FC236}">
                <a16:creationId xmlns:a16="http://schemas.microsoft.com/office/drawing/2014/main" id="{5CC24B52-0F97-6748-94D1-D388CAC91476}"/>
              </a:ext>
            </a:extLst>
          </p:cNvPr>
          <p:cNvSpPr txBox="1"/>
          <p:nvPr/>
        </p:nvSpPr>
        <p:spPr>
          <a:xfrm>
            <a:off x="565988" y="1350840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Board 6x6, game 1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id="{64F7E3FB-1BB8-7042-805D-ED145B0C6DE5}"/>
              </a:ext>
            </a:extLst>
          </p:cNvPr>
          <p:cNvSpPr/>
          <p:nvPr/>
        </p:nvSpPr>
        <p:spPr>
          <a:xfrm>
            <a:off x="4436035" y="1618177"/>
            <a:ext cx="212561" cy="208569"/>
          </a:xfrm>
          <a:prstGeom prst="ellipse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4" name="Zeshoek 3">
            <a:extLst>
              <a:ext uri="{FF2B5EF4-FFF2-40B4-BE49-F238E27FC236}">
                <a16:creationId xmlns:a16="http://schemas.microsoft.com/office/drawing/2014/main" id="{79B46FFC-AE12-E44D-B948-32720C2A1252}"/>
              </a:ext>
            </a:extLst>
          </p:cNvPr>
          <p:cNvSpPr/>
          <p:nvPr/>
        </p:nvSpPr>
        <p:spPr>
          <a:xfrm>
            <a:off x="8877371" y="4031012"/>
            <a:ext cx="212562" cy="158794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15" name="Ruit 14">
            <a:extLst>
              <a:ext uri="{FF2B5EF4-FFF2-40B4-BE49-F238E27FC236}">
                <a16:creationId xmlns:a16="http://schemas.microsoft.com/office/drawing/2014/main" id="{14CCA344-0346-F941-A52F-93EDC5EB8004}"/>
              </a:ext>
            </a:extLst>
          </p:cNvPr>
          <p:cNvSpPr/>
          <p:nvPr/>
        </p:nvSpPr>
        <p:spPr>
          <a:xfrm>
            <a:off x="9585397" y="5455684"/>
            <a:ext cx="212562" cy="208570"/>
          </a:xfrm>
          <a:prstGeom prst="diamond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14" name="5-puntige ster 13">
            <a:extLst>
              <a:ext uri="{FF2B5EF4-FFF2-40B4-BE49-F238E27FC236}">
                <a16:creationId xmlns:a16="http://schemas.microsoft.com/office/drawing/2014/main" id="{0EAD3901-1C24-4744-9796-2FC67D1D3587}"/>
              </a:ext>
            </a:extLst>
          </p:cNvPr>
          <p:cNvSpPr/>
          <p:nvPr/>
        </p:nvSpPr>
        <p:spPr>
          <a:xfrm>
            <a:off x="8771090" y="5457344"/>
            <a:ext cx="212562" cy="208569"/>
          </a:xfrm>
          <a:prstGeom prst="star5">
            <a:avLst/>
          </a:prstGeom>
          <a:solidFill>
            <a:srgbClr val="F0A7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0985B182-3A11-3349-99B0-98D8094F1BD8}"/>
              </a:ext>
            </a:extLst>
          </p:cNvPr>
          <p:cNvSpPr txBox="1"/>
          <p:nvPr/>
        </p:nvSpPr>
        <p:spPr>
          <a:xfrm>
            <a:off x="910816" y="1788360"/>
            <a:ext cx="2102894" cy="4206523"/>
          </a:xfrm>
          <a:prstGeom prst="rect">
            <a:avLst/>
          </a:prstGeom>
        </p:spPr>
        <p:txBody>
          <a:bodyPr vert="horz" wrap="square" lIns="27432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lvl="1">
              <a:spcAft>
                <a:spcPts val="600"/>
              </a:spcAft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lvl="1">
              <a:spcAft>
                <a:spcPts val="600"/>
              </a:spcAft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311A50E1-C26E-FA40-B2C5-160669711A14}"/>
              </a:ext>
            </a:extLst>
          </p:cNvPr>
          <p:cNvSpPr/>
          <p:nvPr/>
        </p:nvSpPr>
        <p:spPr>
          <a:xfrm>
            <a:off x="4312493" y="3044746"/>
            <a:ext cx="1811538" cy="11646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pic>
        <p:nvPicPr>
          <p:cNvPr id="23" name="Afbeelding 22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7E60F41D-6B5B-7B49-B73C-2394DC550BD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284" t="45577" r="73064" b="40484"/>
          <a:stretch/>
        </p:blipFill>
        <p:spPr>
          <a:xfrm>
            <a:off x="565988" y="2587266"/>
            <a:ext cx="2447722" cy="1540889"/>
          </a:xfrm>
          <a:prstGeom prst="rect">
            <a:avLst/>
          </a:prstGeom>
        </p:spPr>
      </p:pic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9F4AB0EC-2911-414A-A90A-DC46D3192E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94522" y="75613"/>
            <a:ext cx="13365128" cy="8267664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20850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 hidden="1">
            <a:extLst>
              <a:ext uri="{FF2B5EF4-FFF2-40B4-BE49-F238E27FC236}">
                <a16:creationId xmlns:a16="http://schemas.microsoft.com/office/drawing/2014/main" id="{76F54E3D-C394-43F5-94DF-57C91DCE5943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49"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6" name="Object 2" hidden="1">
                        <a:extLst>
                          <a:ext uri="{FF2B5EF4-FFF2-40B4-BE49-F238E27FC236}">
                            <a16:creationId xmlns:a16="http://schemas.microsoft.com/office/drawing/2014/main" id="{76F54E3D-C394-43F5-94DF-57C91DCE59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E69DD848-BA36-4944-890D-C8A414B13F9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72049" name="2. Slide Title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proces</a:t>
            </a:r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BC1879D-724A-4234-ACE3-BCCF5C27BE47}"/>
              </a:ext>
            </a:extLst>
          </p:cNvPr>
          <p:cNvSpPr/>
          <p:nvPr/>
        </p:nvSpPr>
        <p:spPr>
          <a:xfrm>
            <a:off x="3118093" y="5090205"/>
            <a:ext cx="1627218" cy="524393"/>
          </a:xfrm>
          <a:custGeom>
            <a:avLst/>
            <a:gdLst>
              <a:gd name="connsiteX0" fmla="*/ 0 w 2157038"/>
              <a:gd name="connsiteY0" fmla="*/ 528069 h 524392"/>
              <a:gd name="connsiteX1" fmla="*/ 0 w 2157038"/>
              <a:gd name="connsiteY1" fmla="*/ 0 h 524392"/>
              <a:gd name="connsiteX2" fmla="*/ 2161471 w 2157038"/>
              <a:gd name="connsiteY2" fmla="*/ 0 h 5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038" h="524392">
                <a:moveTo>
                  <a:pt x="0" y="528069"/>
                </a:moveTo>
                <a:lnTo>
                  <a:pt x="0" y="0"/>
                </a:lnTo>
                <a:lnTo>
                  <a:pt x="2161471" y="0"/>
                </a:lnTo>
              </a:path>
            </a:pathLst>
          </a:custGeom>
          <a:noFill/>
          <a:ln w="12700" cap="sq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A905115-AB81-4330-B94F-B3C1DC416EAC}"/>
              </a:ext>
            </a:extLst>
          </p:cNvPr>
          <p:cNvSpPr/>
          <p:nvPr/>
        </p:nvSpPr>
        <p:spPr>
          <a:xfrm>
            <a:off x="4750708" y="4560774"/>
            <a:ext cx="1634437" cy="524393"/>
          </a:xfrm>
          <a:custGeom>
            <a:avLst/>
            <a:gdLst>
              <a:gd name="connsiteX0" fmla="*/ 0 w 2157038"/>
              <a:gd name="connsiteY0" fmla="*/ 528069 h 524392"/>
              <a:gd name="connsiteX1" fmla="*/ 0 w 2157038"/>
              <a:gd name="connsiteY1" fmla="*/ 0 h 524392"/>
              <a:gd name="connsiteX2" fmla="*/ 2161472 w 2157038"/>
              <a:gd name="connsiteY2" fmla="*/ 0 h 5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038" h="524392">
                <a:moveTo>
                  <a:pt x="0" y="528069"/>
                </a:moveTo>
                <a:lnTo>
                  <a:pt x="0" y="0"/>
                </a:lnTo>
                <a:lnTo>
                  <a:pt x="2161472" y="0"/>
                </a:lnTo>
              </a:path>
            </a:pathLst>
          </a:custGeom>
          <a:noFill/>
          <a:ln w="12700" cap="sq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4A6F413-45A0-42F6-8658-C57FBDEC465F}"/>
              </a:ext>
            </a:extLst>
          </p:cNvPr>
          <p:cNvSpPr/>
          <p:nvPr/>
        </p:nvSpPr>
        <p:spPr>
          <a:xfrm>
            <a:off x="6387529" y="4024859"/>
            <a:ext cx="1619250" cy="530730"/>
          </a:xfrm>
          <a:custGeom>
            <a:avLst/>
            <a:gdLst>
              <a:gd name="connsiteX0" fmla="*/ 0 w 2157038"/>
              <a:gd name="connsiteY0" fmla="*/ 528069 h 524392"/>
              <a:gd name="connsiteX1" fmla="*/ 0 w 2157038"/>
              <a:gd name="connsiteY1" fmla="*/ 0 h 524392"/>
              <a:gd name="connsiteX2" fmla="*/ 2161471 w 2157038"/>
              <a:gd name="connsiteY2" fmla="*/ 0 h 5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038" h="524392">
                <a:moveTo>
                  <a:pt x="0" y="528069"/>
                </a:moveTo>
                <a:lnTo>
                  <a:pt x="0" y="0"/>
                </a:lnTo>
                <a:lnTo>
                  <a:pt x="2161471" y="0"/>
                </a:lnTo>
              </a:path>
            </a:pathLst>
          </a:custGeom>
          <a:noFill/>
          <a:ln w="12700" cap="sq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D9CB54C-6A46-4F0B-92B1-F6060C72E410}"/>
              </a:ext>
            </a:extLst>
          </p:cNvPr>
          <p:cNvSpPr/>
          <p:nvPr/>
        </p:nvSpPr>
        <p:spPr>
          <a:xfrm>
            <a:off x="9675761" y="2932651"/>
            <a:ext cx="1627218" cy="524393"/>
          </a:xfrm>
          <a:custGeom>
            <a:avLst/>
            <a:gdLst>
              <a:gd name="connsiteX0" fmla="*/ 0 w 2157038"/>
              <a:gd name="connsiteY0" fmla="*/ 528069 h 524392"/>
              <a:gd name="connsiteX1" fmla="*/ 0 w 2157038"/>
              <a:gd name="connsiteY1" fmla="*/ 0 h 524392"/>
              <a:gd name="connsiteX2" fmla="*/ 2161471 w 2157038"/>
              <a:gd name="connsiteY2" fmla="*/ 0 h 5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038" h="524392">
                <a:moveTo>
                  <a:pt x="0" y="528069"/>
                </a:moveTo>
                <a:lnTo>
                  <a:pt x="0" y="0"/>
                </a:lnTo>
                <a:lnTo>
                  <a:pt x="2161471" y="0"/>
                </a:lnTo>
              </a:path>
            </a:pathLst>
          </a:custGeom>
          <a:noFill/>
          <a:ln w="12700" cap="sq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7A4489-02CC-4760-BC7B-DA62AE90DA97}"/>
              </a:ext>
            </a:extLst>
          </p:cNvPr>
          <p:cNvSpPr txBox="1"/>
          <p:nvPr/>
        </p:nvSpPr>
        <p:spPr>
          <a:xfrm>
            <a:off x="3227348" y="5188945"/>
            <a:ext cx="1414105" cy="93871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>
                <a:latin typeface="Euphemia" panose="020B0503040102020104" pitchFamily="34" charset="0"/>
              </a:rPr>
              <a:t>Simple gameplay possible</a:t>
            </a:r>
          </a:p>
          <a:p>
            <a:r>
              <a:rPr lang="en-US" sz="1400" dirty="0">
                <a:latin typeface="Euphemia" panose="020B0503040102020104" pitchFamily="34" charset="0"/>
              </a:rPr>
              <a:t>Game playable by hand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DF64EC-B8BD-48CC-968F-917DBDC289A8}"/>
              </a:ext>
            </a:extLst>
          </p:cNvPr>
          <p:cNvSpPr txBox="1"/>
          <p:nvPr/>
        </p:nvSpPr>
        <p:spPr>
          <a:xfrm>
            <a:off x="4865422" y="4664552"/>
            <a:ext cx="1414105" cy="115416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>
                <a:latin typeface="Euphemia" panose="020B0503040102020104" pitchFamily="34" charset="0"/>
              </a:rPr>
              <a:t>Random algorithm</a:t>
            </a:r>
          </a:p>
          <a:p>
            <a:r>
              <a:rPr lang="en-US" sz="1400" dirty="0">
                <a:latin typeface="Euphemia" panose="020B0503040102020104" pitchFamily="34" charset="0"/>
              </a:rPr>
              <a:t>Simple algorithm able to solve the simple boards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24894E-0821-4B69-A5C0-294CE025C6E6}"/>
              </a:ext>
            </a:extLst>
          </p:cNvPr>
          <p:cNvSpPr txBox="1"/>
          <p:nvPr/>
        </p:nvSpPr>
        <p:spPr>
          <a:xfrm>
            <a:off x="6495340" y="4128637"/>
            <a:ext cx="1414105" cy="93871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>
                <a:latin typeface="Euphemia" panose="020B0503040102020104" pitchFamily="34" charset="0"/>
              </a:rPr>
              <a:t>Advanced algorithms</a:t>
            </a:r>
          </a:p>
          <a:p>
            <a:r>
              <a:rPr lang="en-US" sz="1400" dirty="0">
                <a:latin typeface="Euphemia" panose="020B0503040102020104" pitchFamily="34" charset="0"/>
              </a:rPr>
              <a:t>Optimization memory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713EEA-F2F1-41DF-B2AF-38D47208624B}"/>
              </a:ext>
            </a:extLst>
          </p:cNvPr>
          <p:cNvSpPr txBox="1"/>
          <p:nvPr/>
        </p:nvSpPr>
        <p:spPr>
          <a:xfrm>
            <a:off x="9782318" y="3036429"/>
            <a:ext cx="1414105" cy="180049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>
                <a:latin typeface="Euphemia" panose="020B0503040102020104" pitchFamily="34" charset="0"/>
              </a:rPr>
              <a:t>Create random boards</a:t>
            </a:r>
          </a:p>
          <a:p>
            <a:r>
              <a:rPr lang="en-US" sz="1400" dirty="0">
                <a:latin typeface="Euphemia" panose="020B0503040102020104" pitchFamily="34" charset="0"/>
              </a:rPr>
              <a:t>Solve the random created boards and determine what is the difficulty in solving them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DDB662F-ED77-4A6C-896C-9E2D175E5192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554736" y="5614598"/>
            <a:ext cx="2563357" cy="3677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53">
            <a:extLst>
              <a:ext uri="{FF2B5EF4-FFF2-40B4-BE49-F238E27FC236}">
                <a16:creationId xmlns:a16="http://schemas.microsoft.com/office/drawing/2014/main" id="{EC193C4B-B3CF-2048-AB41-3F3EDDC56A45}"/>
              </a:ext>
            </a:extLst>
          </p:cNvPr>
          <p:cNvSpPr/>
          <p:nvPr/>
        </p:nvSpPr>
        <p:spPr>
          <a:xfrm>
            <a:off x="8006779" y="3474521"/>
            <a:ext cx="1627218" cy="524393"/>
          </a:xfrm>
          <a:custGeom>
            <a:avLst/>
            <a:gdLst>
              <a:gd name="connsiteX0" fmla="*/ 0 w 2157038"/>
              <a:gd name="connsiteY0" fmla="*/ 528069 h 524392"/>
              <a:gd name="connsiteX1" fmla="*/ 0 w 2157038"/>
              <a:gd name="connsiteY1" fmla="*/ 0 h 524392"/>
              <a:gd name="connsiteX2" fmla="*/ 2161471 w 2157038"/>
              <a:gd name="connsiteY2" fmla="*/ 0 h 5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038" h="524392">
                <a:moveTo>
                  <a:pt x="0" y="528069"/>
                </a:moveTo>
                <a:lnTo>
                  <a:pt x="0" y="0"/>
                </a:lnTo>
                <a:lnTo>
                  <a:pt x="2161471" y="0"/>
                </a:lnTo>
              </a:path>
            </a:pathLst>
          </a:custGeom>
          <a:noFill/>
          <a:ln w="12700" cap="sq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TextBox 18">
            <a:extLst>
              <a:ext uri="{FF2B5EF4-FFF2-40B4-BE49-F238E27FC236}">
                <a16:creationId xmlns:a16="http://schemas.microsoft.com/office/drawing/2014/main" id="{D0955F27-A767-8F4A-9590-1A02413E3FD6}"/>
              </a:ext>
            </a:extLst>
          </p:cNvPr>
          <p:cNvSpPr txBox="1"/>
          <p:nvPr/>
        </p:nvSpPr>
        <p:spPr>
          <a:xfrm>
            <a:off x="8132652" y="3596128"/>
            <a:ext cx="1414105" cy="50783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>
                <a:latin typeface="Euphemia" panose="020B0503040102020104" pitchFamily="34" charset="0"/>
              </a:rPr>
              <a:t>Data analyzing</a:t>
            </a:r>
          </a:p>
          <a:p>
            <a:endParaRPr lang="en-US" sz="1400" b="1" dirty="0">
              <a:latin typeface="Euphemia" panose="020B0503040102020104" pitchFamily="34" charset="0"/>
            </a:endParaRPr>
          </a:p>
        </p:txBody>
      </p:sp>
      <p:pic>
        <p:nvPicPr>
          <p:cNvPr id="11" name="Graphic 10" descr="Onderzoek">
            <a:extLst>
              <a:ext uri="{FF2B5EF4-FFF2-40B4-BE49-F238E27FC236}">
                <a16:creationId xmlns:a16="http://schemas.microsoft.com/office/drawing/2014/main" id="{5F9C1840-DDCD-864D-B6D9-F26E101DA1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86534" y="2526959"/>
            <a:ext cx="846280" cy="846280"/>
          </a:xfrm>
          <a:prstGeom prst="rect">
            <a:avLst/>
          </a:prstGeom>
        </p:spPr>
      </p:pic>
      <p:pic>
        <p:nvPicPr>
          <p:cNvPr id="14" name="Graphic 13" descr="Tandwiel">
            <a:extLst>
              <a:ext uri="{FF2B5EF4-FFF2-40B4-BE49-F238E27FC236}">
                <a16:creationId xmlns:a16="http://schemas.microsoft.com/office/drawing/2014/main" id="{21450B69-0252-E746-B494-E35A057A77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15135" y="3670134"/>
            <a:ext cx="846280" cy="846280"/>
          </a:xfrm>
          <a:prstGeom prst="rect">
            <a:avLst/>
          </a:prstGeom>
        </p:spPr>
      </p:pic>
      <p:pic>
        <p:nvPicPr>
          <p:cNvPr id="18" name="Graphic 17" descr="Tandwielen">
            <a:extLst>
              <a:ext uri="{FF2B5EF4-FFF2-40B4-BE49-F238E27FC236}">
                <a16:creationId xmlns:a16="http://schemas.microsoft.com/office/drawing/2014/main" id="{87F72870-BCA7-4248-8FB5-7D22B400C5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39180" y="3064356"/>
            <a:ext cx="846280" cy="846280"/>
          </a:xfrm>
          <a:prstGeom prst="rect">
            <a:avLst/>
          </a:prstGeom>
        </p:spPr>
      </p:pic>
      <p:pic>
        <p:nvPicPr>
          <p:cNvPr id="21" name="Graphic 20" descr="Puzzel">
            <a:extLst>
              <a:ext uri="{FF2B5EF4-FFF2-40B4-BE49-F238E27FC236}">
                <a16:creationId xmlns:a16="http://schemas.microsoft.com/office/drawing/2014/main" id="{30016CC4-9DEA-BA44-B392-5F06F9C45AC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76195" y="4182657"/>
            <a:ext cx="846280" cy="846280"/>
          </a:xfrm>
          <a:prstGeom prst="rect">
            <a:avLst/>
          </a:prstGeom>
        </p:spPr>
      </p:pic>
      <p:pic>
        <p:nvPicPr>
          <p:cNvPr id="23" name="Graphic 22" descr="Hamer">
            <a:extLst>
              <a:ext uri="{FF2B5EF4-FFF2-40B4-BE49-F238E27FC236}">
                <a16:creationId xmlns:a16="http://schemas.microsoft.com/office/drawing/2014/main" id="{C1313F19-C06E-2E43-BB85-8F87365C20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036579" y="1975446"/>
            <a:ext cx="846280" cy="84628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333555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0A65D2-3C81-C54F-A1CE-4E8176DD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42EB673-BCE2-134E-A577-2C1FD7F86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63AAFD6-4D99-1545-9B09-91D5E779FB4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C04347C0-AA6C-1D41-9FA0-3911F0E14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1313313"/>
            <a:ext cx="7067550" cy="4905711"/>
          </a:xfrm>
          <a:prstGeom prst="rect">
            <a:avLst/>
          </a:prstGeom>
        </p:spPr>
      </p:pic>
      <p:pic>
        <p:nvPicPr>
          <p:cNvPr id="13" name="Graphic 12" descr="Onderzoek">
            <a:extLst>
              <a:ext uri="{FF2B5EF4-FFF2-40B4-BE49-F238E27FC236}">
                <a16:creationId xmlns:a16="http://schemas.microsoft.com/office/drawing/2014/main" id="{77A1828A-82B2-2D44-8E10-ABC0A1E22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3392" y="389968"/>
            <a:ext cx="302641" cy="302641"/>
          </a:xfrm>
          <a:prstGeom prst="rect">
            <a:avLst/>
          </a:prstGeom>
        </p:spPr>
      </p:pic>
      <p:pic>
        <p:nvPicPr>
          <p:cNvPr id="14" name="Graphic 13" descr="Tandwiel">
            <a:extLst>
              <a:ext uri="{FF2B5EF4-FFF2-40B4-BE49-F238E27FC236}">
                <a16:creationId xmlns:a16="http://schemas.microsoft.com/office/drawing/2014/main" id="{263C759D-F672-9045-9E02-C686A6CD8E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5323" y="389968"/>
            <a:ext cx="302641" cy="302641"/>
          </a:xfrm>
          <a:prstGeom prst="rect">
            <a:avLst/>
          </a:prstGeom>
        </p:spPr>
      </p:pic>
      <p:pic>
        <p:nvPicPr>
          <p:cNvPr id="15" name="Graphic 14" descr="Tandwielen">
            <a:extLst>
              <a:ext uri="{FF2B5EF4-FFF2-40B4-BE49-F238E27FC236}">
                <a16:creationId xmlns:a16="http://schemas.microsoft.com/office/drawing/2014/main" id="{35D48A3A-5CA1-0C40-ADF2-CE51F49948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60545" y="371047"/>
            <a:ext cx="302641" cy="302641"/>
          </a:xfrm>
          <a:prstGeom prst="rect">
            <a:avLst/>
          </a:prstGeom>
        </p:spPr>
      </p:pic>
      <p:pic>
        <p:nvPicPr>
          <p:cNvPr id="16" name="Graphic 15" descr="Puzzel">
            <a:extLst>
              <a:ext uri="{FF2B5EF4-FFF2-40B4-BE49-F238E27FC236}">
                <a16:creationId xmlns:a16="http://schemas.microsoft.com/office/drawing/2014/main" id="{334854DD-6F2D-4943-B23E-6E6462A5F5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5988" y="389968"/>
            <a:ext cx="302641" cy="302641"/>
          </a:xfrm>
          <a:prstGeom prst="rect">
            <a:avLst/>
          </a:prstGeom>
        </p:spPr>
      </p:pic>
      <p:pic>
        <p:nvPicPr>
          <p:cNvPr id="17" name="Graphic 16" descr="Hamer">
            <a:extLst>
              <a:ext uri="{FF2B5EF4-FFF2-40B4-BE49-F238E27FC236}">
                <a16:creationId xmlns:a16="http://schemas.microsoft.com/office/drawing/2014/main" id="{CC408262-BC52-3742-BEA5-822644EECC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39244" y="371047"/>
            <a:ext cx="302641" cy="30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3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 hidden="1">
            <a:extLst>
              <a:ext uri="{FF2B5EF4-FFF2-40B4-BE49-F238E27FC236}">
                <a16:creationId xmlns:a16="http://schemas.microsoft.com/office/drawing/2014/main" id="{8092E127-06ED-415C-A15D-5CD2B9A003B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3" name="think-cell Slide" r:id="rId24" imgW="473" imgH="473" progId="TCLayout.ActiveDocument.1">
                  <p:embed/>
                </p:oleObj>
              </mc:Choice>
              <mc:Fallback>
                <p:oleObj name="think-cell Slide" r:id="rId24" imgW="473" imgH="473" progId="TCLayout.ActiveDocument.1">
                  <p:embed/>
                  <p:pic>
                    <p:nvPicPr>
                      <p:cNvPr id="9" name="Object 2" hidden="1">
                        <a:extLst>
                          <a:ext uri="{FF2B5EF4-FFF2-40B4-BE49-F238E27FC236}">
                            <a16:creationId xmlns:a16="http://schemas.microsoft.com/office/drawing/2014/main" id="{8092E127-06ED-415C-A15D-5CD2B9A003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" hidden="1">
            <a:extLst>
              <a:ext uri="{FF2B5EF4-FFF2-40B4-BE49-F238E27FC236}">
                <a16:creationId xmlns:a16="http://schemas.microsoft.com/office/drawing/2014/main" id="{14649151-4029-43DD-8007-2EBB4AA58F2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0DC6D9CC-B3C5-4F21-ADE9-EF0A7B45E1F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322112"/>
            <a:ext cx="8274304" cy="731520"/>
          </a:xfrm>
        </p:spPr>
        <p:txBody>
          <a:bodyPr/>
          <a:lstStyle/>
          <a:p>
            <a:r>
              <a:rPr lang="en-US" dirty="0"/>
              <a:t>Algorithm selection</a:t>
            </a:r>
          </a:p>
        </p:txBody>
      </p:sp>
      <p:sp>
        <p:nvSpPr>
          <p:cNvPr id="74" name="X 57">
            <a:extLst>
              <a:ext uri="{FF2B5EF4-FFF2-40B4-BE49-F238E27FC236}">
                <a16:creationId xmlns:a16="http://schemas.microsoft.com/office/drawing/2014/main" id="{079F6D93-A71F-4620-88AB-F84265A66D07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9991809" y="627405"/>
            <a:ext cx="277868" cy="277482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24" name="Checkmark 60">
            <a:extLst>
              <a:ext uri="{FF2B5EF4-FFF2-40B4-BE49-F238E27FC236}">
                <a16:creationId xmlns:a16="http://schemas.microsoft.com/office/drawing/2014/main" id="{20D0482C-74C9-4E4D-B6BC-AF272DEC68E1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9991809" y="230805"/>
            <a:ext cx="246842" cy="256313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35" name="Legend1">
            <a:extLst>
              <a:ext uri="{FF2B5EF4-FFF2-40B4-BE49-F238E27FC236}">
                <a16:creationId xmlns:a16="http://schemas.microsoft.com/office/drawing/2014/main" id="{94CA5AA7-23EE-4EF8-A323-62D70EA0B40A}"/>
              </a:ext>
            </a:extLst>
          </p:cNvPr>
          <p:cNvSpPr txBox="1"/>
          <p:nvPr/>
        </p:nvSpPr>
        <p:spPr>
          <a:xfrm>
            <a:off x="10312907" y="251239"/>
            <a:ext cx="666849" cy="21544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/>
              <a:t>selected</a:t>
            </a:r>
            <a:endParaRPr lang="en-US" sz="1400" dirty="0"/>
          </a:p>
        </p:txBody>
      </p:sp>
      <p:sp>
        <p:nvSpPr>
          <p:cNvPr id="38" name="Legend2">
            <a:extLst>
              <a:ext uri="{FF2B5EF4-FFF2-40B4-BE49-F238E27FC236}">
                <a16:creationId xmlns:a16="http://schemas.microsoft.com/office/drawing/2014/main" id="{9DA1B9D9-7428-4FBD-AD79-9F573ADD1D4B}"/>
              </a:ext>
            </a:extLst>
          </p:cNvPr>
          <p:cNvSpPr txBox="1"/>
          <p:nvPr/>
        </p:nvSpPr>
        <p:spPr>
          <a:xfrm>
            <a:off x="10312907" y="658424"/>
            <a:ext cx="965008" cy="21544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not selected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04008E-4377-4515-8700-092FDA306EC6}"/>
              </a:ext>
            </a:extLst>
          </p:cNvPr>
          <p:cNvSpPr txBox="1">
            <a:spLocks/>
          </p:cNvSpPr>
          <p:nvPr/>
        </p:nvSpPr>
        <p:spPr>
          <a:xfrm>
            <a:off x="2136090" y="1560218"/>
            <a:ext cx="1926731" cy="600706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Random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3CB42C-F0FD-42B1-8206-7EC4F8B8D906}"/>
              </a:ext>
            </a:extLst>
          </p:cNvPr>
          <p:cNvSpPr txBox="1">
            <a:spLocks/>
          </p:cNvSpPr>
          <p:nvPr/>
        </p:nvSpPr>
        <p:spPr>
          <a:xfrm>
            <a:off x="2136090" y="2205567"/>
            <a:ext cx="1926731" cy="657883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Greedy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278047-48F4-48DB-BD25-0A0759776D4D}"/>
              </a:ext>
            </a:extLst>
          </p:cNvPr>
          <p:cNvSpPr txBox="1">
            <a:spLocks/>
          </p:cNvSpPr>
          <p:nvPr/>
        </p:nvSpPr>
        <p:spPr>
          <a:xfrm>
            <a:off x="554736" y="1560218"/>
            <a:ext cx="1485522" cy="1303232"/>
          </a:xfrm>
          <a:prstGeom prst="rect">
            <a:avLst/>
          </a:prstGeom>
          <a:solidFill>
            <a:schemeClr val="accent3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>
                <a:solidFill>
                  <a:schemeClr val="lt1"/>
                </a:solidFill>
              </a:rPr>
              <a:t>Random</a:t>
            </a:r>
          </a:p>
        </p:txBody>
      </p:sp>
      <p:cxnSp>
        <p:nvCxnSpPr>
          <p:cNvPr id="39" name="LineBasicDefault 16">
            <a:extLst>
              <a:ext uri="{FF2B5EF4-FFF2-40B4-BE49-F238E27FC236}">
                <a16:creationId xmlns:a16="http://schemas.microsoft.com/office/drawing/2014/main" id="{DF6F9260-01D6-47CF-A5DE-6C4A181327FB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554736" y="2893064"/>
            <a:ext cx="9979572" cy="0"/>
          </a:xfrm>
          <a:prstGeom prst="straightConnector1">
            <a:avLst/>
          </a:prstGeom>
          <a:ln w="6350" cap="sq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5C245C8-15A6-4545-B210-547C60ED261B}"/>
              </a:ext>
            </a:extLst>
          </p:cNvPr>
          <p:cNvSpPr txBox="1"/>
          <p:nvPr/>
        </p:nvSpPr>
        <p:spPr>
          <a:xfrm>
            <a:off x="554736" y="1336448"/>
            <a:ext cx="2935801" cy="15857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cs typeface="+mn-cs"/>
              </a:rPr>
              <a:t>Class</a:t>
            </a:r>
            <a:endParaRPr lang="en-US" sz="1200" dirty="0"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A03288-F4E0-4BEF-AB17-407321C4B39F}"/>
              </a:ext>
            </a:extLst>
          </p:cNvPr>
          <p:cNvSpPr txBox="1"/>
          <p:nvPr/>
        </p:nvSpPr>
        <p:spPr>
          <a:xfrm>
            <a:off x="4265135" y="1336448"/>
            <a:ext cx="2935801" cy="15857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cs typeface="+mn-cs"/>
              </a:rPr>
              <a:t>Selected</a:t>
            </a:r>
            <a:endParaRPr lang="en-US" sz="1200" dirty="0"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77ABFD-3267-4B0A-846B-5D02C10B7FFB}"/>
              </a:ext>
            </a:extLst>
          </p:cNvPr>
          <p:cNvGrpSpPr/>
          <p:nvPr/>
        </p:nvGrpSpPr>
        <p:grpSpPr>
          <a:xfrm>
            <a:off x="5717219" y="1333941"/>
            <a:ext cx="4825069" cy="189025"/>
            <a:chOff x="7606487" y="1295512"/>
            <a:chExt cx="2935801" cy="3460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728313-47B2-4A57-BA62-6C30B4BF4103}"/>
                </a:ext>
              </a:extLst>
            </p:cNvPr>
            <p:cNvSpPr txBox="1"/>
            <p:nvPr/>
          </p:nvSpPr>
          <p:spPr>
            <a:xfrm>
              <a:off x="7606487" y="1295512"/>
              <a:ext cx="2935801" cy="290282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lvl="0" indent="0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lvl="5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lvl="6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lvl="7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lvl="8" indent="-171450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cs typeface="+mn-cs"/>
                </a:rPr>
                <a:t>Rationale</a:t>
              </a:r>
              <a:endParaRPr lang="en-US" sz="1200" dirty="0">
                <a:cs typeface="+mn-cs"/>
              </a:endParaRPr>
            </a:p>
          </p:txBody>
        </p:sp>
        <p:cxnSp>
          <p:nvCxnSpPr>
            <p:cNvPr id="19" name="LineBasicDefault 16">
              <a:extLst>
                <a:ext uri="{FF2B5EF4-FFF2-40B4-BE49-F238E27FC236}">
                  <a16:creationId xmlns:a16="http://schemas.microsoft.com/office/drawing/2014/main" id="{0F9F520E-FB96-4F0E-AE5C-4FA141E9AE8E}"/>
                </a:ext>
              </a:extLst>
            </p:cNvPr>
            <p:cNvCxnSpPr>
              <a:cxnSpLocks/>
            </p:cNvCxnSpPr>
            <p:nvPr>
              <p:custDataLst>
                <p:tags r:id="rId21"/>
              </p:custDataLst>
            </p:nvPr>
          </p:nvCxnSpPr>
          <p:spPr>
            <a:xfrm>
              <a:off x="7606487" y="1641537"/>
              <a:ext cx="2891746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LineBasicDefault 16">
            <a:extLst>
              <a:ext uri="{FF2B5EF4-FFF2-40B4-BE49-F238E27FC236}">
                <a16:creationId xmlns:a16="http://schemas.microsoft.com/office/drawing/2014/main" id="{C1A6A69D-D9AF-4B3E-8D77-006DFFC119CE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4265135" y="1526231"/>
            <a:ext cx="1052589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FD9B6A7-2AB2-4B85-A505-8330EA022BBE}"/>
              </a:ext>
            </a:extLst>
          </p:cNvPr>
          <p:cNvSpPr txBox="1"/>
          <p:nvPr/>
        </p:nvSpPr>
        <p:spPr>
          <a:xfrm>
            <a:off x="2136090" y="1336448"/>
            <a:ext cx="2935801" cy="15857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cs typeface="+mn-cs"/>
              </a:rPr>
              <a:t>Algorithm</a:t>
            </a:r>
            <a:endParaRPr lang="en-US" sz="1200" dirty="0"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8CA8BF-992B-482D-9309-0BBCD40646A2}"/>
              </a:ext>
            </a:extLst>
          </p:cNvPr>
          <p:cNvSpPr txBox="1"/>
          <p:nvPr/>
        </p:nvSpPr>
        <p:spPr>
          <a:xfrm>
            <a:off x="5717219" y="1592272"/>
            <a:ext cx="4064000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Simple algorithm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7CD3E8-DC8F-4D2C-945D-EB16CA860A5F}"/>
              </a:ext>
            </a:extLst>
          </p:cNvPr>
          <p:cNvSpPr txBox="1"/>
          <p:nvPr/>
        </p:nvSpPr>
        <p:spPr>
          <a:xfrm>
            <a:off x="5717219" y="2224301"/>
            <a:ext cx="4064000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CA9ED1-208F-46A1-A82B-03F8D82E9655}"/>
              </a:ext>
            </a:extLst>
          </p:cNvPr>
          <p:cNvSpPr txBox="1">
            <a:spLocks/>
          </p:cNvSpPr>
          <p:nvPr/>
        </p:nvSpPr>
        <p:spPr>
          <a:xfrm>
            <a:off x="2136090" y="2950241"/>
            <a:ext cx="1926731" cy="600706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Breadth first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F63861-3BF9-4CFE-9AEF-2DD134DB3CBB}"/>
              </a:ext>
            </a:extLst>
          </p:cNvPr>
          <p:cNvSpPr txBox="1">
            <a:spLocks/>
          </p:cNvSpPr>
          <p:nvPr/>
        </p:nvSpPr>
        <p:spPr>
          <a:xfrm>
            <a:off x="2136090" y="3595590"/>
            <a:ext cx="1926731" cy="657883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Depth first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40FC79-A1EA-4164-9FE8-6D6CCF7DFE83}"/>
              </a:ext>
            </a:extLst>
          </p:cNvPr>
          <p:cNvSpPr txBox="1">
            <a:spLocks/>
          </p:cNvSpPr>
          <p:nvPr/>
        </p:nvSpPr>
        <p:spPr>
          <a:xfrm>
            <a:off x="554736" y="2950241"/>
            <a:ext cx="1485522" cy="2017158"/>
          </a:xfrm>
          <a:prstGeom prst="rect">
            <a:avLst/>
          </a:prstGeom>
          <a:solidFill>
            <a:schemeClr val="accent3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>
                <a:solidFill>
                  <a:schemeClr val="lt1"/>
                </a:solidFill>
              </a:rPr>
              <a:t>Constructive</a:t>
            </a:r>
          </a:p>
        </p:txBody>
      </p:sp>
      <p:cxnSp>
        <p:nvCxnSpPr>
          <p:cNvPr id="56" name="LineBasicDefault 16">
            <a:extLst>
              <a:ext uri="{FF2B5EF4-FFF2-40B4-BE49-F238E27FC236}">
                <a16:creationId xmlns:a16="http://schemas.microsoft.com/office/drawing/2014/main" id="{6723E393-3A28-47FF-9D79-CEAF30BC0E93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554736" y="4994934"/>
            <a:ext cx="9979572" cy="0"/>
          </a:xfrm>
          <a:prstGeom prst="straightConnector1">
            <a:avLst/>
          </a:prstGeom>
          <a:ln w="6350" cap="sq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950D393-4DF4-4964-991B-9FF2B16FA372}"/>
              </a:ext>
            </a:extLst>
          </p:cNvPr>
          <p:cNvSpPr txBox="1"/>
          <p:nvPr/>
        </p:nvSpPr>
        <p:spPr>
          <a:xfrm>
            <a:off x="5717219" y="2982295"/>
            <a:ext cx="4064000" cy="3693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Able to find the most optimal solution in the shortest amount of time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04E7B5-B495-498B-831B-DBAE97A13922}"/>
              </a:ext>
            </a:extLst>
          </p:cNvPr>
          <p:cNvSpPr txBox="1"/>
          <p:nvPr/>
        </p:nvSpPr>
        <p:spPr>
          <a:xfrm>
            <a:off x="5717219" y="3614324"/>
            <a:ext cx="4064000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Able to find a quick solution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9EA10C-EDD3-4399-9294-9FDD228C2A52}"/>
              </a:ext>
            </a:extLst>
          </p:cNvPr>
          <p:cNvSpPr txBox="1">
            <a:spLocks/>
          </p:cNvSpPr>
          <p:nvPr/>
        </p:nvSpPr>
        <p:spPr>
          <a:xfrm>
            <a:off x="2136090" y="5042789"/>
            <a:ext cx="1926731" cy="600706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Hill climber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0D15C5-6BE7-4760-9798-5F57F47C057E}"/>
              </a:ext>
            </a:extLst>
          </p:cNvPr>
          <p:cNvSpPr txBox="1">
            <a:spLocks/>
          </p:cNvSpPr>
          <p:nvPr/>
        </p:nvSpPr>
        <p:spPr>
          <a:xfrm>
            <a:off x="2136090" y="5688138"/>
            <a:ext cx="1926731" cy="657883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Simulated </a:t>
            </a:r>
            <a:r>
              <a:rPr lang="en-US" sz="1200" b="1" dirty="0" err="1"/>
              <a:t>anealing</a:t>
            </a:r>
            <a:endParaRPr lang="en-US" sz="12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91A87A-6D22-4177-ADA8-3CD777F771AA}"/>
              </a:ext>
            </a:extLst>
          </p:cNvPr>
          <p:cNvSpPr txBox="1">
            <a:spLocks/>
          </p:cNvSpPr>
          <p:nvPr/>
        </p:nvSpPr>
        <p:spPr>
          <a:xfrm>
            <a:off x="554736" y="5042789"/>
            <a:ext cx="1485522" cy="1303232"/>
          </a:xfrm>
          <a:prstGeom prst="rect">
            <a:avLst/>
          </a:prstGeom>
          <a:solidFill>
            <a:schemeClr val="accent3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>
                <a:solidFill>
                  <a:schemeClr val="lt1"/>
                </a:solidFill>
              </a:rPr>
              <a:t>Iterative</a:t>
            </a:r>
          </a:p>
        </p:txBody>
      </p:sp>
      <p:cxnSp>
        <p:nvCxnSpPr>
          <p:cNvPr id="63" name="LineBasicDefault 16">
            <a:extLst>
              <a:ext uri="{FF2B5EF4-FFF2-40B4-BE49-F238E27FC236}">
                <a16:creationId xmlns:a16="http://schemas.microsoft.com/office/drawing/2014/main" id="{0FC75AE8-3825-4AC9-BDCF-8392CBE5193F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554736" y="6375635"/>
            <a:ext cx="9979572" cy="0"/>
          </a:xfrm>
          <a:prstGeom prst="straightConnector1">
            <a:avLst/>
          </a:prstGeom>
          <a:ln w="6350" cap="sq">
            <a:solidFill>
              <a:schemeClr val="tx1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9A19BDB-0EC0-4DD7-A917-305C63C5583E}"/>
              </a:ext>
            </a:extLst>
          </p:cNvPr>
          <p:cNvSpPr txBox="1">
            <a:spLocks/>
          </p:cNvSpPr>
          <p:nvPr/>
        </p:nvSpPr>
        <p:spPr>
          <a:xfrm>
            <a:off x="5717218" y="5036289"/>
            <a:ext cx="4817089" cy="1293609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txBody>
          <a:bodyPr vert="horz" lIns="0" tIns="0" rIns="0" bIns="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No clear score of state possible therefore we didn’t use iterative algorithms</a:t>
            </a:r>
          </a:p>
        </p:txBody>
      </p:sp>
      <p:sp>
        <p:nvSpPr>
          <p:cNvPr id="66" name="Checkmark 60">
            <a:extLst>
              <a:ext uri="{FF2B5EF4-FFF2-40B4-BE49-F238E27FC236}">
                <a16:creationId xmlns:a16="http://schemas.microsoft.com/office/drawing/2014/main" id="{158F2728-6063-445C-8E81-9496CA091A9F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4668008" y="1731830"/>
            <a:ext cx="246842" cy="220098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7" name="X 57">
            <a:extLst>
              <a:ext uri="{FF2B5EF4-FFF2-40B4-BE49-F238E27FC236}">
                <a16:creationId xmlns:a16="http://schemas.microsoft.com/office/drawing/2014/main" id="{76419AA2-0111-4FB9-98BF-B38FAD515B51}"/>
              </a:ext>
            </a:extLst>
          </p:cNvPr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4652495" y="2431411"/>
            <a:ext cx="277868" cy="238276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8" name="Checkmark 60">
            <a:extLst>
              <a:ext uri="{FF2B5EF4-FFF2-40B4-BE49-F238E27FC236}">
                <a16:creationId xmlns:a16="http://schemas.microsoft.com/office/drawing/2014/main" id="{A04BC29A-7435-4194-AD25-F7004BDD1554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4668008" y="3118232"/>
            <a:ext cx="246842" cy="220098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9" name="X 57">
            <a:extLst>
              <a:ext uri="{FF2B5EF4-FFF2-40B4-BE49-F238E27FC236}">
                <a16:creationId xmlns:a16="http://schemas.microsoft.com/office/drawing/2014/main" id="{98F37827-7622-436C-A2DF-AAA925F5E6D5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>
          <a:xfrm>
            <a:off x="4652495" y="5238501"/>
            <a:ext cx="277868" cy="238276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0" name="X 57">
            <a:extLst>
              <a:ext uri="{FF2B5EF4-FFF2-40B4-BE49-F238E27FC236}">
                <a16:creationId xmlns:a16="http://schemas.microsoft.com/office/drawing/2014/main" id="{12E7E387-0F83-414D-A02F-AD8E349B1415}"/>
              </a:ext>
            </a:extLst>
          </p:cNvPr>
          <p:cNvSpPr>
            <a:spLocks noChangeAspect="1"/>
          </p:cNvSpPr>
          <p:nvPr>
            <p:custDataLst>
              <p:tags r:id="rId15"/>
            </p:custDataLst>
          </p:nvPr>
        </p:nvSpPr>
        <p:spPr>
          <a:xfrm>
            <a:off x="4652495" y="5881913"/>
            <a:ext cx="277868" cy="238276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1AEE73F-066F-4DC1-88EB-E203CB23D5B9}"/>
              </a:ext>
            </a:extLst>
          </p:cNvPr>
          <p:cNvSpPr txBox="1">
            <a:spLocks/>
          </p:cNvSpPr>
          <p:nvPr/>
        </p:nvSpPr>
        <p:spPr>
          <a:xfrm>
            <a:off x="2136090" y="4309517"/>
            <a:ext cx="1926731" cy="657883"/>
          </a:xfrm>
          <a:prstGeom prst="rect">
            <a:avLst/>
          </a:prstGeom>
          <a:solidFill>
            <a:schemeClr val="accent4"/>
          </a:solidFill>
        </p:spPr>
        <p:txBody>
          <a:bodyPr vert="horz" lIns="152400" tIns="152400" rIns="152400" bIns="152400" rtlCol="0" anchor="ctr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buClr>
                <a:schemeClr val="lt1"/>
              </a:buClr>
            </a:pPr>
            <a:r>
              <a:rPr lang="en-US" sz="1200" b="1" dirty="0"/>
              <a:t>Iterative deepening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4D841E3-6C64-4F1C-BCD2-A88768D5D777}"/>
              </a:ext>
            </a:extLst>
          </p:cNvPr>
          <p:cNvGrpSpPr/>
          <p:nvPr/>
        </p:nvGrpSpPr>
        <p:grpSpPr>
          <a:xfrm>
            <a:off x="4158652" y="2180715"/>
            <a:ext cx="6383635" cy="2103951"/>
            <a:chOff x="4062820" y="2180715"/>
            <a:chExt cx="6479468" cy="2103951"/>
          </a:xfrm>
        </p:grpSpPr>
        <p:cxnSp>
          <p:nvCxnSpPr>
            <p:cNvPr id="32" name="LineBasicDefault 16">
              <a:extLst>
                <a:ext uri="{FF2B5EF4-FFF2-40B4-BE49-F238E27FC236}">
                  <a16:creationId xmlns:a16="http://schemas.microsoft.com/office/drawing/2014/main" id="{212D98E2-446A-43C8-A5EF-895016B7084F}"/>
                </a:ext>
              </a:extLst>
            </p:cNvPr>
            <p:cNvCxnSpPr>
              <a:cxnSpLocks/>
            </p:cNvCxnSpPr>
            <p:nvPr>
              <p:custDataLst>
                <p:tags r:id="rId18"/>
              </p:custDataLst>
            </p:nvPr>
          </p:nvCxnSpPr>
          <p:spPr>
            <a:xfrm>
              <a:off x="4062820" y="2180715"/>
              <a:ext cx="6479468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prstDash val="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LineBasicDefault 16">
              <a:extLst>
                <a:ext uri="{FF2B5EF4-FFF2-40B4-BE49-F238E27FC236}">
                  <a16:creationId xmlns:a16="http://schemas.microsoft.com/office/drawing/2014/main" id="{B41260FD-9A62-48C2-9057-98BA227BF62F}"/>
                </a:ext>
              </a:extLst>
            </p:cNvPr>
            <p:cNvCxnSpPr>
              <a:cxnSpLocks/>
            </p:cNvCxnSpPr>
            <p:nvPr>
              <p:custDataLst>
                <p:tags r:id="rId19"/>
              </p:custDataLst>
            </p:nvPr>
          </p:nvCxnSpPr>
          <p:spPr>
            <a:xfrm>
              <a:off x="4062820" y="3570738"/>
              <a:ext cx="6479468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prstDash val="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LineBasicDefault 16">
              <a:extLst>
                <a:ext uri="{FF2B5EF4-FFF2-40B4-BE49-F238E27FC236}">
                  <a16:creationId xmlns:a16="http://schemas.microsoft.com/office/drawing/2014/main" id="{6FF7F995-2B4B-4593-BD70-46A11A267D07}"/>
                </a:ext>
              </a:extLst>
            </p:cNvPr>
            <p:cNvCxnSpPr>
              <a:cxnSpLocks/>
            </p:cNvCxnSpPr>
            <p:nvPr>
              <p:custDataLst>
                <p:tags r:id="rId20"/>
              </p:custDataLst>
            </p:nvPr>
          </p:nvCxnSpPr>
          <p:spPr>
            <a:xfrm>
              <a:off x="4062820" y="4284666"/>
              <a:ext cx="6479468" cy="0"/>
            </a:xfrm>
            <a:prstGeom prst="straightConnector1">
              <a:avLst/>
            </a:prstGeom>
            <a:ln w="6350" cap="sq">
              <a:solidFill>
                <a:schemeClr val="tx1"/>
              </a:solidFill>
              <a:prstDash val="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C58C46A6-C7FD-4490-B603-976AD44748E6}"/>
              </a:ext>
            </a:extLst>
          </p:cNvPr>
          <p:cNvSpPr txBox="1"/>
          <p:nvPr/>
        </p:nvSpPr>
        <p:spPr>
          <a:xfrm>
            <a:off x="5717219" y="4328252"/>
            <a:ext cx="4064000" cy="18466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/>
            <a:r>
              <a:rPr lang="en-US" sz="1200" dirty="0"/>
              <a:t>?</a:t>
            </a:r>
          </a:p>
        </p:txBody>
      </p:sp>
      <p:sp>
        <p:nvSpPr>
          <p:cNvPr id="79" name="Checkmark 60">
            <a:extLst>
              <a:ext uri="{FF2B5EF4-FFF2-40B4-BE49-F238E27FC236}">
                <a16:creationId xmlns:a16="http://schemas.microsoft.com/office/drawing/2014/main" id="{802205A3-3341-489D-9636-BCAA303F13CD}"/>
              </a:ext>
            </a:extLst>
          </p:cNvPr>
          <p:cNvSpPr>
            <a:spLocks noChangeAspect="1"/>
          </p:cNvSpPr>
          <p:nvPr>
            <p:custDataLst>
              <p:tags r:id="rId16"/>
            </p:custDataLst>
          </p:nvPr>
        </p:nvSpPr>
        <p:spPr>
          <a:xfrm>
            <a:off x="4668008" y="3809122"/>
            <a:ext cx="246842" cy="220098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81" name="X 57">
            <a:extLst>
              <a:ext uri="{FF2B5EF4-FFF2-40B4-BE49-F238E27FC236}">
                <a16:creationId xmlns:a16="http://schemas.microsoft.com/office/drawing/2014/main" id="{11AEB27E-4396-4E5B-B37F-F83F45069814}"/>
              </a:ext>
            </a:extLst>
          </p:cNvPr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4652495" y="4525742"/>
            <a:ext cx="277868" cy="238276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pic>
        <p:nvPicPr>
          <p:cNvPr id="80" name="Graphic 79" descr="Onderzoek">
            <a:extLst>
              <a:ext uri="{FF2B5EF4-FFF2-40B4-BE49-F238E27FC236}">
                <a16:creationId xmlns:a16="http://schemas.microsoft.com/office/drawing/2014/main" id="{FDB991D3-6640-384A-A3A8-31E6450711C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643392" y="389968"/>
            <a:ext cx="302641" cy="302641"/>
          </a:xfrm>
          <a:prstGeom prst="rect">
            <a:avLst/>
          </a:prstGeom>
        </p:spPr>
      </p:pic>
      <p:pic>
        <p:nvPicPr>
          <p:cNvPr id="82" name="Graphic 81" descr="Tandwiel">
            <a:extLst>
              <a:ext uri="{FF2B5EF4-FFF2-40B4-BE49-F238E27FC236}">
                <a16:creationId xmlns:a16="http://schemas.microsoft.com/office/drawing/2014/main" id="{E69C4D9A-303E-B049-9F63-EF5A420693C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05323" y="389968"/>
            <a:ext cx="302641" cy="302641"/>
          </a:xfrm>
          <a:prstGeom prst="rect">
            <a:avLst/>
          </a:prstGeom>
        </p:spPr>
      </p:pic>
      <p:pic>
        <p:nvPicPr>
          <p:cNvPr id="83" name="Graphic 82" descr="Tandwielen">
            <a:extLst>
              <a:ext uri="{FF2B5EF4-FFF2-40B4-BE49-F238E27FC236}">
                <a16:creationId xmlns:a16="http://schemas.microsoft.com/office/drawing/2014/main" id="{A01DDB05-B20E-9D4F-99F0-F701C2FD831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260545" y="371047"/>
            <a:ext cx="302641" cy="302641"/>
          </a:xfrm>
          <a:prstGeom prst="rect">
            <a:avLst/>
          </a:prstGeom>
        </p:spPr>
      </p:pic>
      <p:pic>
        <p:nvPicPr>
          <p:cNvPr id="84" name="Graphic 83" descr="Puzzel">
            <a:extLst>
              <a:ext uri="{FF2B5EF4-FFF2-40B4-BE49-F238E27FC236}">
                <a16:creationId xmlns:a16="http://schemas.microsoft.com/office/drawing/2014/main" id="{FACDA4F3-6304-7A43-A1E8-7588AC4B67D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65988" y="389968"/>
            <a:ext cx="302641" cy="302641"/>
          </a:xfrm>
          <a:prstGeom prst="rect">
            <a:avLst/>
          </a:prstGeom>
        </p:spPr>
      </p:pic>
      <p:pic>
        <p:nvPicPr>
          <p:cNvPr id="85" name="Graphic 84" descr="Hamer">
            <a:extLst>
              <a:ext uri="{FF2B5EF4-FFF2-40B4-BE49-F238E27FC236}">
                <a16:creationId xmlns:a16="http://schemas.microsoft.com/office/drawing/2014/main" id="{F7F6B868-72E7-8E49-8974-ED77EFAC5E0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039244" y="371047"/>
            <a:ext cx="302641" cy="30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6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 hidden="1">
            <a:extLst>
              <a:ext uri="{FF2B5EF4-FFF2-40B4-BE49-F238E27FC236}">
                <a16:creationId xmlns:a16="http://schemas.microsoft.com/office/drawing/2014/main" id="{75B3ACA5-822D-4DD8-AD27-A01FCB89231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58749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40" name="think-cell Slide" r:id="rId13" imgW="592" imgH="591" progId="TCLayout.ActiveDocument.1">
                  <p:embed/>
                </p:oleObj>
              </mc:Choice>
              <mc:Fallback>
                <p:oleObj name="think-cell Slide" r:id="rId13" imgW="592" imgH="591" progId="TCLayout.ActiveDocument.1">
                  <p:embed/>
                  <p:pic>
                    <p:nvPicPr>
                      <p:cNvPr id="7" name="Object 2" hidden="1">
                        <a:extLst>
                          <a:ext uri="{FF2B5EF4-FFF2-40B4-BE49-F238E27FC236}">
                            <a16:creationId xmlns:a16="http://schemas.microsoft.com/office/drawing/2014/main" id="{75B3ACA5-822D-4DD8-AD27-A01FCB8923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B38CA918-E19D-4D77-A525-FB7769A349E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2. Slide Title">
            <a:extLst>
              <a:ext uri="{FF2B5EF4-FFF2-40B4-BE49-F238E27FC236}">
                <a16:creationId xmlns:a16="http://schemas.microsoft.com/office/drawing/2014/main" id="{015E69FB-49E9-4802-8601-954D7DA0143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367082"/>
            <a:ext cx="11082528" cy="731520"/>
          </a:xfrm>
        </p:spPr>
        <p:txBody>
          <a:bodyPr/>
          <a:lstStyle/>
          <a:p>
            <a:r>
              <a:rPr lang="en-US" dirty="0"/>
              <a:t>Random algorithm is able to give a valid solution for first 6 games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5B12E0-FA5E-4CD7-B72F-2A27D420855C}"/>
              </a:ext>
            </a:extLst>
          </p:cNvPr>
          <p:cNvSpPr txBox="1"/>
          <p:nvPr/>
        </p:nvSpPr>
        <p:spPr>
          <a:xfrm>
            <a:off x="8877300" y="1874236"/>
            <a:ext cx="2102894" cy="4206523"/>
          </a:xfrm>
          <a:prstGeom prst="rect">
            <a:avLst/>
          </a:prstGeom>
        </p:spPr>
        <p:txBody>
          <a:bodyPr vert="horz" wrap="square" lIns="27432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1400" b="1" dirty="0">
                <a:latin typeface="Euphemia" panose="020B0503040102020104" pitchFamily="34" charset="0"/>
              </a:rPr>
              <a:t>Efficiency very low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0B89E3-22B5-43D6-A017-09A9645E64E8}"/>
              </a:ext>
            </a:extLst>
          </p:cNvPr>
          <p:cNvCxnSpPr/>
          <p:nvPr/>
        </p:nvCxnSpPr>
        <p:spPr>
          <a:xfrm>
            <a:off x="8877300" y="1874236"/>
            <a:ext cx="0" cy="4206523"/>
          </a:xfrm>
          <a:prstGeom prst="straightConnector1">
            <a:avLst/>
          </a:prstGeom>
          <a:ln w="190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neBasicDefault 16">
            <a:extLst>
              <a:ext uri="{FF2B5EF4-FFF2-40B4-BE49-F238E27FC236}">
                <a16:creationId xmlns:a16="http://schemas.microsoft.com/office/drawing/2014/main" id="{F4925639-E01F-42AD-B670-FDCEA9494274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565988" y="1737360"/>
            <a:ext cx="8091355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neBasicDefault 16">
            <a:extLst>
              <a:ext uri="{FF2B5EF4-FFF2-40B4-BE49-F238E27FC236}">
                <a16:creationId xmlns:a16="http://schemas.microsoft.com/office/drawing/2014/main" id="{AB9CC399-DFF5-489B-AAB0-4071CA65DC0E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9121140" y="1737360"/>
            <a:ext cx="2926877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CustomIcon">
            <a:extLst>
              <a:ext uri="{FF2B5EF4-FFF2-40B4-BE49-F238E27FC236}">
                <a16:creationId xmlns:a16="http://schemas.microsoft.com/office/drawing/2014/main" id="{F6F531E7-40C5-4AAC-A974-4BF691696D1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41065" y="5102149"/>
            <a:ext cx="609600" cy="609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309EDE-AEC1-4122-A2E6-3715A7DF5F5C}"/>
              </a:ext>
            </a:extLst>
          </p:cNvPr>
          <p:cNvSpPr txBox="1"/>
          <p:nvPr/>
        </p:nvSpPr>
        <p:spPr>
          <a:xfrm>
            <a:off x="5713298" y="4904284"/>
            <a:ext cx="2159519" cy="8617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Pick a random move</a:t>
            </a:r>
            <a:endParaRPr lang="en-US" b="1" dirty="0">
              <a:latin typeface="Euphemia" panose="020B0503040102020104" pitchFamily="34" charset="0"/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From the list </a:t>
            </a:r>
            <a:r>
              <a:rPr lang="en-US" u="sng" dirty="0">
                <a:latin typeface="Euphemia" panose="020B0503040102020104" pitchFamily="34" charset="0"/>
                <a:cs typeface="+mn-cs"/>
              </a:rPr>
              <a:t>[-1, 1]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A99D3-649D-4221-846B-C360932741CF}"/>
              </a:ext>
            </a:extLst>
          </p:cNvPr>
          <p:cNvSpPr txBox="1"/>
          <p:nvPr/>
        </p:nvSpPr>
        <p:spPr>
          <a:xfrm>
            <a:off x="5713298" y="2272904"/>
            <a:ext cx="2447722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Pick a random car</a:t>
            </a:r>
            <a:endParaRPr lang="en-US" b="1" dirty="0">
              <a:latin typeface="Euphemia" panose="020B0503040102020104" pitchFamily="34" charset="0"/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From </a:t>
            </a:r>
            <a:r>
              <a:rPr lang="en-US" u="sng" dirty="0">
                <a:latin typeface="Euphemia" panose="020B0503040102020104" pitchFamily="34" charset="0"/>
                <a:cs typeface="+mn-cs"/>
              </a:rPr>
              <a:t>all the cars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51DF6-DD4F-4153-99FF-DD5CCA4CE92B}"/>
              </a:ext>
            </a:extLst>
          </p:cNvPr>
          <p:cNvSpPr txBox="1"/>
          <p:nvPr/>
        </p:nvSpPr>
        <p:spPr>
          <a:xfrm>
            <a:off x="796575" y="2272904"/>
            <a:ext cx="2159519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Check if won </a:t>
            </a:r>
            <a:endParaRPr lang="en-US" b="1" dirty="0">
              <a:latin typeface="Euphemia" panose="020B0503040102020104" pitchFamily="34" charset="0"/>
              <a:cs typeface="+mn-cs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Continue if not won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991773-1791-4E75-A418-A78A26FCE1CF}"/>
              </a:ext>
            </a:extLst>
          </p:cNvPr>
          <p:cNvSpPr txBox="1"/>
          <p:nvPr/>
        </p:nvSpPr>
        <p:spPr>
          <a:xfrm>
            <a:off x="1054615" y="4904284"/>
            <a:ext cx="1901478" cy="110799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Input the move in the game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If possible perform the move</a:t>
            </a: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0C8594D0-8D84-49D5-88C1-9338DB081BF4}"/>
              </a:ext>
            </a:extLst>
          </p:cNvPr>
          <p:cNvSpPr/>
          <p:nvPr/>
        </p:nvSpPr>
        <p:spPr>
          <a:xfrm rot="16200000">
            <a:off x="3056039" y="2547375"/>
            <a:ext cx="2560183" cy="2542427"/>
          </a:xfrm>
          <a:prstGeom prst="arc">
            <a:avLst>
              <a:gd name="adj1" fmla="val 16591666"/>
              <a:gd name="adj2" fmla="val 21204306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E00F59AC-5B07-4271-9CD3-6FF78EBDA4ED}"/>
              </a:ext>
            </a:extLst>
          </p:cNvPr>
          <p:cNvSpPr/>
          <p:nvPr/>
        </p:nvSpPr>
        <p:spPr>
          <a:xfrm rot="5400000">
            <a:off x="3056035" y="2547378"/>
            <a:ext cx="2560187" cy="2542427"/>
          </a:xfrm>
          <a:prstGeom prst="arc">
            <a:avLst>
              <a:gd name="adj1" fmla="val 16596109"/>
              <a:gd name="adj2" fmla="val 21193407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0B649FF2-FF7C-471D-8624-8286B34BE919}"/>
              </a:ext>
            </a:extLst>
          </p:cNvPr>
          <p:cNvSpPr/>
          <p:nvPr/>
        </p:nvSpPr>
        <p:spPr>
          <a:xfrm rot="16200000">
            <a:off x="3056039" y="2547375"/>
            <a:ext cx="2560183" cy="2542427"/>
          </a:xfrm>
          <a:prstGeom prst="arc">
            <a:avLst>
              <a:gd name="adj1" fmla="val 11194517"/>
              <a:gd name="adj2" fmla="val 15800478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F3AE8152-0715-4376-ACEF-3C9961886881}"/>
              </a:ext>
            </a:extLst>
          </p:cNvPr>
          <p:cNvSpPr/>
          <p:nvPr/>
        </p:nvSpPr>
        <p:spPr>
          <a:xfrm rot="5400000">
            <a:off x="3053168" y="2550844"/>
            <a:ext cx="2560186" cy="2542427"/>
          </a:xfrm>
          <a:prstGeom prst="arc">
            <a:avLst>
              <a:gd name="adj1" fmla="val 11189150"/>
              <a:gd name="adj2" fmla="val 15796120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86">
            <a:extLst>
              <a:ext uri="{FF2B5EF4-FFF2-40B4-BE49-F238E27FC236}">
                <a16:creationId xmlns:a16="http://schemas.microsoft.com/office/drawing/2014/main" id="{F62B9A23-52C2-44A7-A860-2E9089B49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7260" y="3520273"/>
            <a:ext cx="227774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0" rIns="182880" bIns="0" numCol="1" anchor="ctr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 defTabSz="677830"/>
            <a:r>
              <a:rPr lang="en-US" sz="2000" b="1" dirty="0">
                <a:latin typeface="Euphemia" panose="020B0503040102020104" pitchFamily="34" charset="0"/>
              </a:rPr>
              <a:t>Random algorithm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09CA70E-0BFB-4576-B6AC-970DF4C5A397}"/>
              </a:ext>
            </a:extLst>
          </p:cNvPr>
          <p:cNvSpPr>
            <a:spLocks noChangeAspect="1"/>
          </p:cNvSpPr>
          <p:nvPr/>
        </p:nvSpPr>
        <p:spPr>
          <a:xfrm>
            <a:off x="5105274" y="2533779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C8E9AB5-0E74-46D6-96FB-A2283C63514A}"/>
              </a:ext>
            </a:extLst>
          </p:cNvPr>
          <p:cNvSpPr>
            <a:spLocks noChangeAspect="1"/>
          </p:cNvSpPr>
          <p:nvPr/>
        </p:nvSpPr>
        <p:spPr>
          <a:xfrm>
            <a:off x="5105274" y="4819031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9E6F23-E7CC-4225-BC92-5124DB1E9301}"/>
              </a:ext>
            </a:extLst>
          </p:cNvPr>
          <p:cNvSpPr>
            <a:spLocks noChangeAspect="1"/>
          </p:cNvSpPr>
          <p:nvPr/>
        </p:nvSpPr>
        <p:spPr>
          <a:xfrm>
            <a:off x="3317078" y="2533779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52A6C9-DF5D-4B9B-872F-1C5629F57FDD}"/>
              </a:ext>
            </a:extLst>
          </p:cNvPr>
          <p:cNvSpPr>
            <a:spLocks noChangeAspect="1"/>
          </p:cNvSpPr>
          <p:nvPr/>
        </p:nvSpPr>
        <p:spPr>
          <a:xfrm>
            <a:off x="3317078" y="4819031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3</a:t>
            </a:r>
          </a:p>
        </p:txBody>
      </p:sp>
      <p:pic>
        <p:nvPicPr>
          <p:cNvPr id="25" name="CustomIcon">
            <a:extLst>
              <a:ext uri="{FF2B5EF4-FFF2-40B4-BE49-F238E27FC236}">
                <a16:creationId xmlns:a16="http://schemas.microsoft.com/office/drawing/2014/main" id="{C26A6654-519D-430B-A6CE-5E3916E886D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99452" y="2307703"/>
            <a:ext cx="551213" cy="609600"/>
          </a:xfrm>
          <a:prstGeom prst="rect">
            <a:avLst/>
          </a:prstGeom>
        </p:spPr>
      </p:pic>
      <p:pic>
        <p:nvPicPr>
          <p:cNvPr id="30" name="CustomIcon">
            <a:extLst>
              <a:ext uri="{FF2B5EF4-FFF2-40B4-BE49-F238E27FC236}">
                <a16:creationId xmlns:a16="http://schemas.microsoft.com/office/drawing/2014/main" id="{2F98A230-1ADA-4899-A2FA-26EF9949CF5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66427" y="2297511"/>
            <a:ext cx="551213" cy="609600"/>
          </a:xfrm>
          <a:prstGeom prst="rect">
            <a:avLst/>
          </a:prstGeom>
        </p:spPr>
      </p:pic>
      <p:pic>
        <p:nvPicPr>
          <p:cNvPr id="32" name="CustomIcon">
            <a:extLst>
              <a:ext uri="{FF2B5EF4-FFF2-40B4-BE49-F238E27FC236}">
                <a16:creationId xmlns:a16="http://schemas.microsoft.com/office/drawing/2014/main" id="{E0F17016-5979-423F-A54B-B4B0D1C3AEE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20969" y="5153482"/>
            <a:ext cx="551213" cy="609600"/>
          </a:xfrm>
          <a:prstGeom prst="rect">
            <a:avLst/>
          </a:prstGeom>
        </p:spPr>
      </p:pic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DCF0AFE2-1835-43B0-8B98-D870BE197EA4}"/>
              </a:ext>
            </a:extLst>
          </p:cNvPr>
          <p:cNvSpPr/>
          <p:nvPr/>
        </p:nvSpPr>
        <p:spPr>
          <a:xfrm>
            <a:off x="8693658" y="1554480"/>
            <a:ext cx="484632" cy="484632"/>
          </a:xfrm>
          <a:prstGeom prst="chevron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311C0134-3EA8-419D-87C2-A470E6C22F45}"/>
              </a:ext>
            </a:extLst>
          </p:cNvPr>
          <p:cNvSpPr/>
          <p:nvPr/>
        </p:nvSpPr>
        <p:spPr>
          <a:xfrm>
            <a:off x="8686799" y="1638620"/>
            <a:ext cx="343341" cy="343341"/>
          </a:xfrm>
          <a:prstGeom prst="chevron">
            <a:avLst/>
          </a:prstGeom>
          <a:solidFill>
            <a:schemeClr val="accent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1B0A76-DB79-43E6-8B69-6E5DF5392E7B}"/>
              </a:ext>
            </a:extLst>
          </p:cNvPr>
          <p:cNvSpPr txBox="1"/>
          <p:nvPr/>
        </p:nvSpPr>
        <p:spPr>
          <a:xfrm>
            <a:off x="565988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Description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3E8F0F-60D2-4D9E-BE1B-CAC410FB8A47}"/>
              </a:ext>
            </a:extLst>
          </p:cNvPr>
          <p:cNvSpPr txBox="1"/>
          <p:nvPr/>
        </p:nvSpPr>
        <p:spPr>
          <a:xfrm>
            <a:off x="9167230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Take-aways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  <p:pic>
        <p:nvPicPr>
          <p:cNvPr id="39" name="Graphic 38" descr="Onderzoek">
            <a:extLst>
              <a:ext uri="{FF2B5EF4-FFF2-40B4-BE49-F238E27FC236}">
                <a16:creationId xmlns:a16="http://schemas.microsoft.com/office/drawing/2014/main" id="{D0996DC0-1B6C-1C48-9E20-1E3F637E54C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643392" y="389968"/>
            <a:ext cx="302641" cy="302641"/>
          </a:xfrm>
          <a:prstGeom prst="rect">
            <a:avLst/>
          </a:prstGeom>
        </p:spPr>
      </p:pic>
      <p:pic>
        <p:nvPicPr>
          <p:cNvPr id="40" name="Graphic 39" descr="Tandwiel">
            <a:extLst>
              <a:ext uri="{FF2B5EF4-FFF2-40B4-BE49-F238E27FC236}">
                <a16:creationId xmlns:a16="http://schemas.microsoft.com/office/drawing/2014/main" id="{7B7B48B3-2150-C049-B3A0-1B89A560129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05323" y="389968"/>
            <a:ext cx="302641" cy="302641"/>
          </a:xfrm>
          <a:prstGeom prst="rect">
            <a:avLst/>
          </a:prstGeom>
        </p:spPr>
      </p:pic>
      <p:pic>
        <p:nvPicPr>
          <p:cNvPr id="41" name="Graphic 40" descr="Tandwielen">
            <a:extLst>
              <a:ext uri="{FF2B5EF4-FFF2-40B4-BE49-F238E27FC236}">
                <a16:creationId xmlns:a16="http://schemas.microsoft.com/office/drawing/2014/main" id="{20C4E5ED-34D1-F044-B6F5-30E3E016668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260545" y="371047"/>
            <a:ext cx="302641" cy="302641"/>
          </a:xfrm>
          <a:prstGeom prst="rect">
            <a:avLst/>
          </a:prstGeom>
        </p:spPr>
      </p:pic>
      <p:pic>
        <p:nvPicPr>
          <p:cNvPr id="51" name="Graphic 50" descr="Puzzel">
            <a:extLst>
              <a:ext uri="{FF2B5EF4-FFF2-40B4-BE49-F238E27FC236}">
                <a16:creationId xmlns:a16="http://schemas.microsoft.com/office/drawing/2014/main" id="{9359DD53-7DA3-E04F-95CD-C54E4B36300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65988" y="389968"/>
            <a:ext cx="302641" cy="302641"/>
          </a:xfrm>
          <a:prstGeom prst="rect">
            <a:avLst/>
          </a:prstGeom>
        </p:spPr>
      </p:pic>
      <p:pic>
        <p:nvPicPr>
          <p:cNvPr id="52" name="Graphic 51" descr="Hamer">
            <a:extLst>
              <a:ext uri="{FF2B5EF4-FFF2-40B4-BE49-F238E27FC236}">
                <a16:creationId xmlns:a16="http://schemas.microsoft.com/office/drawing/2014/main" id="{C426EB4F-0FA3-854D-85F6-9E9FB5F9433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039244" y="371047"/>
            <a:ext cx="302641" cy="30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 hidden="1">
            <a:extLst>
              <a:ext uri="{FF2B5EF4-FFF2-40B4-BE49-F238E27FC236}">
                <a16:creationId xmlns:a16="http://schemas.microsoft.com/office/drawing/2014/main" id="{75B3ACA5-822D-4DD8-AD27-A01FCB89231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89" name="think-cell Slide" r:id="rId13" imgW="592" imgH="591" progId="TCLayout.ActiveDocument.1">
                  <p:embed/>
                </p:oleObj>
              </mc:Choice>
              <mc:Fallback>
                <p:oleObj name="think-cell Slide" r:id="rId13" imgW="592" imgH="591" progId="TCLayout.ActiveDocument.1">
                  <p:embed/>
                  <p:pic>
                    <p:nvPicPr>
                      <p:cNvPr id="7" name="Object 2" hidden="1">
                        <a:extLst>
                          <a:ext uri="{FF2B5EF4-FFF2-40B4-BE49-F238E27FC236}">
                            <a16:creationId xmlns:a16="http://schemas.microsoft.com/office/drawing/2014/main" id="{75B3ACA5-822D-4DD8-AD27-A01FCB8923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B38CA918-E19D-4D77-A525-FB7769A349E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2. Slide Title">
            <a:extLst>
              <a:ext uri="{FF2B5EF4-FFF2-40B4-BE49-F238E27FC236}">
                <a16:creationId xmlns:a16="http://schemas.microsoft.com/office/drawing/2014/main" id="{015E69FB-49E9-4802-8601-954D7DA0143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371047"/>
            <a:ext cx="11082528" cy="731520"/>
          </a:xfrm>
        </p:spPr>
        <p:txBody>
          <a:bodyPr/>
          <a:lstStyle/>
          <a:p>
            <a:r>
              <a:rPr lang="en-US" dirty="0"/>
              <a:t>Random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advanced </a:t>
            </a:r>
            <a:r>
              <a:rPr lang="en-US" dirty="0"/>
              <a:t>algorithm met </a:t>
            </a:r>
            <a:r>
              <a:rPr lang="en-US" dirty="0" err="1"/>
              <a:t>heuristiek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5B12E0-FA5E-4CD7-B72F-2A27D420855C}"/>
              </a:ext>
            </a:extLst>
          </p:cNvPr>
          <p:cNvSpPr txBox="1"/>
          <p:nvPr/>
        </p:nvSpPr>
        <p:spPr>
          <a:xfrm>
            <a:off x="8877300" y="1874236"/>
            <a:ext cx="2102894" cy="4206523"/>
          </a:xfrm>
          <a:prstGeom prst="rect">
            <a:avLst/>
          </a:prstGeom>
        </p:spPr>
        <p:txBody>
          <a:bodyPr vert="horz" wrap="square" lIns="27432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1400" dirty="0">
                <a:latin typeface="Euphemia" panose="020B0503040102020104" pitchFamily="34" charset="0"/>
              </a:rPr>
              <a:t>It surely doesn’t find the optimal solution</a:t>
            </a:r>
          </a:p>
          <a:p>
            <a:pPr lvl="1">
              <a:spcAft>
                <a:spcPts val="600"/>
              </a:spcAft>
            </a:pPr>
            <a:endParaRPr lang="en-US" sz="1400" b="1" dirty="0">
              <a:latin typeface="Euphemia" panose="020B05030401020201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0B89E3-22B5-43D6-A017-09A9645E64E8}"/>
              </a:ext>
            </a:extLst>
          </p:cNvPr>
          <p:cNvCxnSpPr/>
          <p:nvPr/>
        </p:nvCxnSpPr>
        <p:spPr>
          <a:xfrm>
            <a:off x="8877300" y="1874236"/>
            <a:ext cx="0" cy="4206523"/>
          </a:xfrm>
          <a:prstGeom prst="straightConnector1">
            <a:avLst/>
          </a:prstGeom>
          <a:ln w="190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neBasicDefault 16">
            <a:extLst>
              <a:ext uri="{FF2B5EF4-FFF2-40B4-BE49-F238E27FC236}">
                <a16:creationId xmlns:a16="http://schemas.microsoft.com/office/drawing/2014/main" id="{F4925639-E01F-42AD-B670-FDCEA9494274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565988" y="1737360"/>
            <a:ext cx="8091355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neBasicDefault 16">
            <a:extLst>
              <a:ext uri="{FF2B5EF4-FFF2-40B4-BE49-F238E27FC236}">
                <a16:creationId xmlns:a16="http://schemas.microsoft.com/office/drawing/2014/main" id="{AB9CC399-DFF5-489B-AAB0-4071CA65DC0E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9121140" y="1737360"/>
            <a:ext cx="2926877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CustomIcon">
            <a:extLst>
              <a:ext uri="{FF2B5EF4-FFF2-40B4-BE49-F238E27FC236}">
                <a16:creationId xmlns:a16="http://schemas.microsoft.com/office/drawing/2014/main" id="{F6F531E7-40C5-4AAC-A974-4BF691696D1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41065" y="5102149"/>
            <a:ext cx="609600" cy="609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309EDE-AEC1-4122-A2E6-3715A7DF5F5C}"/>
              </a:ext>
            </a:extLst>
          </p:cNvPr>
          <p:cNvSpPr txBox="1"/>
          <p:nvPr/>
        </p:nvSpPr>
        <p:spPr>
          <a:xfrm>
            <a:off x="5694647" y="4543762"/>
            <a:ext cx="2159519" cy="184665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Pick a random move</a:t>
            </a:r>
            <a:endParaRPr lang="en-US" b="1" dirty="0">
              <a:latin typeface="Euphemia" panose="020B0503040102020104" pitchFamily="34" charset="0"/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From the list </a:t>
            </a:r>
            <a:r>
              <a:rPr lang="en-US" u="sng" dirty="0">
                <a:latin typeface="Euphemia" panose="020B0503040102020104" pitchFamily="34" charset="0"/>
                <a:cs typeface="+mn-cs"/>
              </a:rPr>
              <a:t>[-1, 1]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Euphemia" panose="020B0503040102020104" pitchFamily="34" charset="0"/>
                <a:cs typeface="+mn-cs"/>
              </a:rPr>
              <a:t>If the same car is moved multiple times in a row, this is seen as one move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A99D3-649D-4221-846B-C360932741CF}"/>
              </a:ext>
            </a:extLst>
          </p:cNvPr>
          <p:cNvSpPr txBox="1"/>
          <p:nvPr/>
        </p:nvSpPr>
        <p:spPr>
          <a:xfrm>
            <a:off x="5713298" y="2272904"/>
            <a:ext cx="2447722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Pick a random car</a:t>
            </a:r>
            <a:endParaRPr lang="en-US" b="1" dirty="0">
              <a:latin typeface="Euphemia" panose="020B0503040102020104" pitchFamily="34" charset="0"/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Euphemia" panose="020B0503040102020104" pitchFamily="34" charset="0"/>
                <a:cs typeface="+mn-cs"/>
              </a:rPr>
              <a:t>the moveable cars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51DF6-DD4F-4153-99FF-DD5CCA4CE92B}"/>
              </a:ext>
            </a:extLst>
          </p:cNvPr>
          <p:cNvSpPr txBox="1"/>
          <p:nvPr/>
        </p:nvSpPr>
        <p:spPr>
          <a:xfrm>
            <a:off x="959155" y="1956273"/>
            <a:ext cx="1996939" cy="129266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Check if won </a:t>
            </a:r>
            <a:endParaRPr lang="en-US" b="1" dirty="0">
              <a:latin typeface="Euphemia" panose="020B0503040102020104" pitchFamily="34" charset="0"/>
              <a:cs typeface="+mn-cs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Continue if not won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Euphemia" panose="020B0503040102020104" pitchFamily="34" charset="0"/>
                <a:cs typeface="+mn-cs"/>
              </a:rPr>
              <a:t>By checking if no other car is blocking the X car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991773-1791-4E75-A418-A78A26FCE1CF}"/>
              </a:ext>
            </a:extLst>
          </p:cNvPr>
          <p:cNvSpPr txBox="1"/>
          <p:nvPr/>
        </p:nvSpPr>
        <p:spPr>
          <a:xfrm>
            <a:off x="1054615" y="4904284"/>
            <a:ext cx="1901478" cy="110799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Input the move in the game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Euphemia" panose="020B0503040102020104" pitchFamily="34" charset="0"/>
                <a:cs typeface="+mn-cs"/>
              </a:rPr>
              <a:t>If possible perform the move</a:t>
            </a: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0C8594D0-8D84-49D5-88C1-9338DB081BF4}"/>
              </a:ext>
            </a:extLst>
          </p:cNvPr>
          <p:cNvSpPr/>
          <p:nvPr/>
        </p:nvSpPr>
        <p:spPr>
          <a:xfrm rot="16200000">
            <a:off x="2969908" y="2663029"/>
            <a:ext cx="2732445" cy="2542427"/>
          </a:xfrm>
          <a:prstGeom prst="arc">
            <a:avLst>
              <a:gd name="adj1" fmla="val 16591666"/>
              <a:gd name="adj2" fmla="val 21204306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E00F59AC-5B07-4271-9CD3-6FF78EBDA4ED}"/>
              </a:ext>
            </a:extLst>
          </p:cNvPr>
          <p:cNvSpPr/>
          <p:nvPr/>
        </p:nvSpPr>
        <p:spPr>
          <a:xfrm rot="5400000">
            <a:off x="2969908" y="2492835"/>
            <a:ext cx="2732442" cy="2542427"/>
          </a:xfrm>
          <a:prstGeom prst="arc">
            <a:avLst>
              <a:gd name="adj1" fmla="val 16596109"/>
              <a:gd name="adj2" fmla="val 21193407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0B649FF2-FF7C-471D-8624-8286B34BE919}"/>
              </a:ext>
            </a:extLst>
          </p:cNvPr>
          <p:cNvSpPr/>
          <p:nvPr/>
        </p:nvSpPr>
        <p:spPr>
          <a:xfrm rot="16200000">
            <a:off x="2969911" y="2492834"/>
            <a:ext cx="2732440" cy="2542427"/>
          </a:xfrm>
          <a:prstGeom prst="arc">
            <a:avLst>
              <a:gd name="adj1" fmla="val 11194517"/>
              <a:gd name="adj2" fmla="val 15800478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F3AE8152-0715-4376-ACEF-3C9961886881}"/>
              </a:ext>
            </a:extLst>
          </p:cNvPr>
          <p:cNvSpPr/>
          <p:nvPr/>
        </p:nvSpPr>
        <p:spPr>
          <a:xfrm rot="5400000">
            <a:off x="2967038" y="2666499"/>
            <a:ext cx="2732443" cy="2542427"/>
          </a:xfrm>
          <a:prstGeom prst="arc">
            <a:avLst>
              <a:gd name="adj1" fmla="val 11189150"/>
              <a:gd name="adj2" fmla="val 15796120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86">
            <a:extLst>
              <a:ext uri="{FF2B5EF4-FFF2-40B4-BE49-F238E27FC236}">
                <a16:creationId xmlns:a16="http://schemas.microsoft.com/office/drawing/2014/main" id="{F62B9A23-52C2-44A7-A860-2E9089B49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7260" y="3366385"/>
            <a:ext cx="227774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0" rIns="182880" bIns="0" numCol="1" anchor="ctr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 defTabSz="677830"/>
            <a:r>
              <a:rPr lang="en-US" sz="2000" b="1" dirty="0">
                <a:latin typeface="Euphemia" panose="020B0503040102020104" pitchFamily="34" charset="0"/>
              </a:rPr>
              <a:t>Random</a:t>
            </a:r>
          </a:p>
          <a:p>
            <a:pPr algn="ctr" defTabSz="677830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Euphemia" panose="020B0503040102020104" pitchFamily="34" charset="0"/>
              </a:rPr>
              <a:t>advanced</a:t>
            </a:r>
            <a:r>
              <a:rPr lang="en-US" sz="2000" b="1" dirty="0">
                <a:latin typeface="Euphemia" panose="020B0503040102020104" pitchFamily="34" charset="0"/>
              </a:rPr>
              <a:t> algorithm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09CA70E-0BFB-4576-B6AC-970DF4C5A397}"/>
              </a:ext>
            </a:extLst>
          </p:cNvPr>
          <p:cNvSpPr>
            <a:spLocks noChangeAspect="1"/>
          </p:cNvSpPr>
          <p:nvPr/>
        </p:nvSpPr>
        <p:spPr>
          <a:xfrm>
            <a:off x="5105274" y="2533779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C8E9AB5-0E74-46D6-96FB-A2283C63514A}"/>
              </a:ext>
            </a:extLst>
          </p:cNvPr>
          <p:cNvSpPr>
            <a:spLocks noChangeAspect="1"/>
          </p:cNvSpPr>
          <p:nvPr/>
        </p:nvSpPr>
        <p:spPr>
          <a:xfrm>
            <a:off x="5105274" y="4819031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9E6F23-E7CC-4225-BC92-5124DB1E9301}"/>
              </a:ext>
            </a:extLst>
          </p:cNvPr>
          <p:cNvSpPr>
            <a:spLocks noChangeAspect="1"/>
          </p:cNvSpPr>
          <p:nvPr/>
        </p:nvSpPr>
        <p:spPr>
          <a:xfrm>
            <a:off x="3317078" y="2533779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52A6C9-DF5D-4B9B-872F-1C5629F57FDD}"/>
              </a:ext>
            </a:extLst>
          </p:cNvPr>
          <p:cNvSpPr>
            <a:spLocks noChangeAspect="1"/>
          </p:cNvSpPr>
          <p:nvPr/>
        </p:nvSpPr>
        <p:spPr>
          <a:xfrm>
            <a:off x="3317078" y="4819031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Euphemia" panose="020B0503040102020104" pitchFamily="34" charset="0"/>
              </a:rPr>
              <a:t>3</a:t>
            </a:r>
          </a:p>
        </p:txBody>
      </p:sp>
      <p:pic>
        <p:nvPicPr>
          <p:cNvPr id="25" name="CustomIcon">
            <a:extLst>
              <a:ext uri="{FF2B5EF4-FFF2-40B4-BE49-F238E27FC236}">
                <a16:creationId xmlns:a16="http://schemas.microsoft.com/office/drawing/2014/main" id="{C26A6654-519D-430B-A6CE-5E3916E886D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99452" y="2307703"/>
            <a:ext cx="551213" cy="609600"/>
          </a:xfrm>
          <a:prstGeom prst="rect">
            <a:avLst/>
          </a:prstGeom>
        </p:spPr>
      </p:pic>
      <p:pic>
        <p:nvPicPr>
          <p:cNvPr id="30" name="CustomIcon">
            <a:extLst>
              <a:ext uri="{FF2B5EF4-FFF2-40B4-BE49-F238E27FC236}">
                <a16:creationId xmlns:a16="http://schemas.microsoft.com/office/drawing/2014/main" id="{2F98A230-1ADA-4899-A2FA-26EF9949CF5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66427" y="2297511"/>
            <a:ext cx="551213" cy="609600"/>
          </a:xfrm>
          <a:prstGeom prst="rect">
            <a:avLst/>
          </a:prstGeom>
        </p:spPr>
      </p:pic>
      <p:pic>
        <p:nvPicPr>
          <p:cNvPr id="32" name="CustomIcon">
            <a:extLst>
              <a:ext uri="{FF2B5EF4-FFF2-40B4-BE49-F238E27FC236}">
                <a16:creationId xmlns:a16="http://schemas.microsoft.com/office/drawing/2014/main" id="{E0F17016-5979-423F-A54B-B4B0D1C3AEE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20969" y="5153482"/>
            <a:ext cx="551213" cy="609600"/>
          </a:xfrm>
          <a:prstGeom prst="rect">
            <a:avLst/>
          </a:prstGeom>
        </p:spPr>
      </p:pic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DCF0AFE2-1835-43B0-8B98-D870BE197EA4}"/>
              </a:ext>
            </a:extLst>
          </p:cNvPr>
          <p:cNvSpPr/>
          <p:nvPr/>
        </p:nvSpPr>
        <p:spPr>
          <a:xfrm>
            <a:off x="8693658" y="1554480"/>
            <a:ext cx="484632" cy="484632"/>
          </a:xfrm>
          <a:prstGeom prst="chevron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311C0134-3EA8-419D-87C2-A470E6C22F45}"/>
              </a:ext>
            </a:extLst>
          </p:cNvPr>
          <p:cNvSpPr/>
          <p:nvPr/>
        </p:nvSpPr>
        <p:spPr>
          <a:xfrm>
            <a:off x="8686799" y="1638620"/>
            <a:ext cx="343341" cy="343341"/>
          </a:xfrm>
          <a:prstGeom prst="chevron">
            <a:avLst/>
          </a:prstGeom>
          <a:solidFill>
            <a:schemeClr val="accent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1B0A76-DB79-43E6-8B69-6E5DF5392E7B}"/>
              </a:ext>
            </a:extLst>
          </p:cNvPr>
          <p:cNvSpPr txBox="1"/>
          <p:nvPr/>
        </p:nvSpPr>
        <p:spPr>
          <a:xfrm>
            <a:off x="565988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Description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3E8F0F-60D2-4D9E-BE1B-CAC410FB8A47}"/>
              </a:ext>
            </a:extLst>
          </p:cNvPr>
          <p:cNvSpPr txBox="1"/>
          <p:nvPr/>
        </p:nvSpPr>
        <p:spPr>
          <a:xfrm>
            <a:off x="9167230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Take-aways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  <p:pic>
        <p:nvPicPr>
          <p:cNvPr id="31" name="Graphic 30" descr="Onderzoek">
            <a:extLst>
              <a:ext uri="{FF2B5EF4-FFF2-40B4-BE49-F238E27FC236}">
                <a16:creationId xmlns:a16="http://schemas.microsoft.com/office/drawing/2014/main" id="{202E4BE4-24AB-E54C-BAA2-2AA5F99AAB5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643392" y="389968"/>
            <a:ext cx="302641" cy="302641"/>
          </a:xfrm>
          <a:prstGeom prst="rect">
            <a:avLst/>
          </a:prstGeom>
        </p:spPr>
      </p:pic>
      <p:pic>
        <p:nvPicPr>
          <p:cNvPr id="33" name="Graphic 32" descr="Tandwiel">
            <a:extLst>
              <a:ext uri="{FF2B5EF4-FFF2-40B4-BE49-F238E27FC236}">
                <a16:creationId xmlns:a16="http://schemas.microsoft.com/office/drawing/2014/main" id="{9E96D673-BA15-3843-8C6E-C664C6BC84F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05323" y="389968"/>
            <a:ext cx="302641" cy="302641"/>
          </a:xfrm>
          <a:prstGeom prst="rect">
            <a:avLst/>
          </a:prstGeom>
        </p:spPr>
      </p:pic>
      <p:pic>
        <p:nvPicPr>
          <p:cNvPr id="36" name="Graphic 35" descr="Tandwielen">
            <a:extLst>
              <a:ext uri="{FF2B5EF4-FFF2-40B4-BE49-F238E27FC236}">
                <a16:creationId xmlns:a16="http://schemas.microsoft.com/office/drawing/2014/main" id="{1B2003CF-681D-0C46-913B-6ACAFC68CA0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260545" y="371047"/>
            <a:ext cx="302641" cy="302641"/>
          </a:xfrm>
          <a:prstGeom prst="rect">
            <a:avLst/>
          </a:prstGeom>
        </p:spPr>
      </p:pic>
      <p:pic>
        <p:nvPicPr>
          <p:cNvPr id="37" name="Graphic 36" descr="Puzzel">
            <a:extLst>
              <a:ext uri="{FF2B5EF4-FFF2-40B4-BE49-F238E27FC236}">
                <a16:creationId xmlns:a16="http://schemas.microsoft.com/office/drawing/2014/main" id="{DC062C06-A136-AD46-9038-2495A4D2B56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65988" y="389968"/>
            <a:ext cx="302641" cy="302641"/>
          </a:xfrm>
          <a:prstGeom prst="rect">
            <a:avLst/>
          </a:prstGeom>
        </p:spPr>
      </p:pic>
      <p:pic>
        <p:nvPicPr>
          <p:cNvPr id="38" name="Graphic 37" descr="Hamer">
            <a:extLst>
              <a:ext uri="{FF2B5EF4-FFF2-40B4-BE49-F238E27FC236}">
                <a16:creationId xmlns:a16="http://schemas.microsoft.com/office/drawing/2014/main" id="{C7B1FC33-8EE3-684E-85DD-386B3B36750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039244" y="371047"/>
            <a:ext cx="302641" cy="30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 hidden="1">
            <a:extLst>
              <a:ext uri="{FF2B5EF4-FFF2-40B4-BE49-F238E27FC236}">
                <a16:creationId xmlns:a16="http://schemas.microsoft.com/office/drawing/2014/main" id="{F335BC2E-68E6-43FC-ACED-AE46FEFCA151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07" name="think-cell Slide" r:id="rId21" imgW="592" imgH="591" progId="TCLayout.ActiveDocument.1">
                  <p:embed/>
                </p:oleObj>
              </mc:Choice>
              <mc:Fallback>
                <p:oleObj name="think-cell Slide" r:id="rId21" imgW="592" imgH="591" progId="TCLayout.ActiveDocument.1">
                  <p:embed/>
                  <p:pic>
                    <p:nvPicPr>
                      <p:cNvPr id="6" name="Object 2" hidden="1">
                        <a:extLst>
                          <a:ext uri="{FF2B5EF4-FFF2-40B4-BE49-F238E27FC236}">
                            <a16:creationId xmlns:a16="http://schemas.microsoft.com/office/drawing/2014/main" id="{F335BC2E-68E6-43FC-ACED-AE46FEFCA1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AD4AD15D-56CF-4D77-8F3A-A842E4773D4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0960F38-886A-4B67-A89F-0B6E28C1BCBA}"/>
              </a:ext>
            </a:extLst>
          </p:cNvPr>
          <p:cNvSpPr txBox="1"/>
          <p:nvPr/>
        </p:nvSpPr>
        <p:spPr>
          <a:xfrm>
            <a:off x="6610373" y="2047540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b="1" dirty="0">
                <a:solidFill>
                  <a:schemeClr val="accent1"/>
                </a:solidFill>
                <a:latin typeface="Euphemia" panose="020B0503040102020104" pitchFamily="34" charset="0"/>
                <a:cs typeface="+mn-cs"/>
              </a:rPr>
              <a:t>0</a:t>
            </a:r>
            <a:r>
              <a:rPr lang="en-US" sz="1000" dirty="0">
                <a:solidFill>
                  <a:schemeClr val="accent1"/>
                </a:solidFill>
                <a:latin typeface="Euphemia" panose="020B0503040102020104" pitchFamily="34" charset="0"/>
                <a:cs typeface="+mn-cs"/>
              </a:rPr>
              <a:t>: A-1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3B34520-13F1-433B-B2B6-0FF5427F518D}"/>
              </a:ext>
            </a:extLst>
          </p:cNvPr>
          <p:cNvSpPr txBox="1"/>
          <p:nvPr/>
        </p:nvSpPr>
        <p:spPr>
          <a:xfrm>
            <a:off x="6607595" y="2579715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b="1" dirty="0">
                <a:latin typeface="Euphemia" panose="020B0503040102020104" pitchFamily="34" charset="0"/>
              </a:rPr>
              <a:t>1</a:t>
            </a:r>
            <a:r>
              <a:rPr lang="en-US" sz="1000" dirty="0">
                <a:latin typeface="Euphemia" panose="020B0503040102020104" pitchFamily="34" charset="0"/>
              </a:rPr>
              <a:t>: B-1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4DB988C-D38C-46BA-AE97-DBD554C84230}"/>
              </a:ext>
            </a:extLst>
          </p:cNvPr>
          <p:cNvSpPr txBox="1"/>
          <p:nvPr/>
        </p:nvSpPr>
        <p:spPr>
          <a:xfrm>
            <a:off x="6486429" y="5092701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b="1" dirty="0">
                <a:latin typeface="Euphemia" panose="020B0503040102020104" pitchFamily="34" charset="0"/>
              </a:rPr>
              <a:t>0</a:t>
            </a:r>
            <a:r>
              <a:rPr lang="en-US" sz="1000" dirty="0">
                <a:latin typeface="Euphemia" panose="020B0503040102020104" pitchFamily="34" charset="0"/>
              </a:rPr>
              <a:t>: B-1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9BF6507-9DCA-4F17-BFFA-99762B4E19DE}"/>
              </a:ext>
            </a:extLst>
          </p:cNvPr>
          <p:cNvSpPr txBox="1"/>
          <p:nvPr/>
        </p:nvSpPr>
        <p:spPr>
          <a:xfrm>
            <a:off x="6486429" y="5670387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dirty="0">
                <a:latin typeface="Euphemia" panose="020B0503040102020104" pitchFamily="34" charset="0"/>
              </a:rPr>
              <a:t>1: A-1</a:t>
            </a:r>
          </a:p>
        </p:txBody>
      </p:sp>
      <p:sp>
        <p:nvSpPr>
          <p:cNvPr id="461846" name="2. Slide Title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321067"/>
            <a:ext cx="11082528" cy="731520"/>
          </a:xfrm>
        </p:spPr>
        <p:txBody>
          <a:bodyPr/>
          <a:lstStyle/>
          <a:p>
            <a:r>
              <a:rPr lang="en-US" dirty="0"/>
              <a:t>Breadth-first &amp; depth-first</a:t>
            </a:r>
          </a:p>
        </p:txBody>
      </p:sp>
      <p:sp>
        <p:nvSpPr>
          <p:cNvPr id="79" name="Graphic 14">
            <a:extLst>
              <a:ext uri="{FF2B5EF4-FFF2-40B4-BE49-F238E27FC236}">
                <a16:creationId xmlns:a16="http://schemas.microsoft.com/office/drawing/2014/main" id="{6A3D48FB-1411-483E-B881-0774FFDDD439}"/>
              </a:ext>
            </a:extLst>
          </p:cNvPr>
          <p:cNvSpPr>
            <a:spLocks noChangeAspect="1"/>
          </p:cNvSpPr>
          <p:nvPr/>
        </p:nvSpPr>
        <p:spPr>
          <a:xfrm>
            <a:off x="6943214" y="1857151"/>
            <a:ext cx="1363483" cy="1051528"/>
          </a:xfrm>
          <a:custGeom>
            <a:avLst/>
            <a:gdLst>
              <a:gd name="connsiteX0" fmla="*/ 8885715 w 8882670"/>
              <a:gd name="connsiteY0" fmla="*/ 6854879 h 6850388"/>
              <a:gd name="connsiteX1" fmla="*/ 1796172 w 8882670"/>
              <a:gd name="connsiteY1" fmla="*/ 6854879 h 6850388"/>
              <a:gd name="connsiteX2" fmla="*/ 0 w 8882670"/>
              <a:gd name="connsiteY2" fmla="*/ 3427478 h 6850388"/>
              <a:gd name="connsiteX3" fmla="*/ 1796172 w 8882670"/>
              <a:gd name="connsiteY3" fmla="*/ 0 h 6850388"/>
              <a:gd name="connsiteX4" fmla="*/ 8885715 w 8882670"/>
              <a:gd name="connsiteY4" fmla="*/ 0 h 685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2670" h="6850388">
                <a:moveTo>
                  <a:pt x="8885715" y="6854879"/>
                </a:moveTo>
                <a:lnTo>
                  <a:pt x="1796172" y="6854879"/>
                </a:lnTo>
                <a:lnTo>
                  <a:pt x="0" y="3427478"/>
                </a:lnTo>
                <a:lnTo>
                  <a:pt x="1796172" y="0"/>
                </a:lnTo>
                <a:lnTo>
                  <a:pt x="8885715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sp>
        <p:nvSpPr>
          <p:cNvPr id="80" name="Graphic 14">
            <a:extLst>
              <a:ext uri="{FF2B5EF4-FFF2-40B4-BE49-F238E27FC236}">
                <a16:creationId xmlns:a16="http://schemas.microsoft.com/office/drawing/2014/main" id="{D30368B3-1111-4CF6-BAA8-D31A4911ABC7}"/>
              </a:ext>
            </a:extLst>
          </p:cNvPr>
          <p:cNvSpPr>
            <a:spLocks noChangeAspect="1"/>
          </p:cNvSpPr>
          <p:nvPr/>
        </p:nvSpPr>
        <p:spPr>
          <a:xfrm>
            <a:off x="6943214" y="4947239"/>
            <a:ext cx="1363483" cy="1051528"/>
          </a:xfrm>
          <a:custGeom>
            <a:avLst/>
            <a:gdLst>
              <a:gd name="connsiteX0" fmla="*/ 8885715 w 8882670"/>
              <a:gd name="connsiteY0" fmla="*/ 6854879 h 6850388"/>
              <a:gd name="connsiteX1" fmla="*/ 1796172 w 8882670"/>
              <a:gd name="connsiteY1" fmla="*/ 6854879 h 6850388"/>
              <a:gd name="connsiteX2" fmla="*/ 0 w 8882670"/>
              <a:gd name="connsiteY2" fmla="*/ 3427478 h 6850388"/>
              <a:gd name="connsiteX3" fmla="*/ 1796172 w 8882670"/>
              <a:gd name="connsiteY3" fmla="*/ 0 h 6850388"/>
              <a:gd name="connsiteX4" fmla="*/ 8885715 w 8882670"/>
              <a:gd name="connsiteY4" fmla="*/ 0 h 685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2670" h="6850388">
                <a:moveTo>
                  <a:pt x="8885715" y="6854879"/>
                </a:moveTo>
                <a:lnTo>
                  <a:pt x="1796172" y="6854879"/>
                </a:lnTo>
                <a:lnTo>
                  <a:pt x="0" y="3427478"/>
                </a:lnTo>
                <a:lnTo>
                  <a:pt x="1796172" y="0"/>
                </a:lnTo>
                <a:lnTo>
                  <a:pt x="8885715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3EA973B-4931-4A42-9472-EB0AD77F4722}"/>
              </a:ext>
            </a:extLst>
          </p:cNvPr>
          <p:cNvCxnSpPr>
            <a:cxnSpLocks/>
          </p:cNvCxnSpPr>
          <p:nvPr/>
        </p:nvCxnSpPr>
        <p:spPr>
          <a:xfrm>
            <a:off x="3859094" y="3927419"/>
            <a:ext cx="654129" cy="0"/>
          </a:xfrm>
          <a:prstGeom prst="line">
            <a:avLst/>
          </a:prstGeom>
          <a:ln w="635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Graphic 14">
            <a:extLst>
              <a:ext uri="{FF2B5EF4-FFF2-40B4-BE49-F238E27FC236}">
                <a16:creationId xmlns:a16="http://schemas.microsoft.com/office/drawing/2014/main" id="{9ACE0CC1-B2D2-4FC8-8047-8977D20AD610}"/>
              </a:ext>
            </a:extLst>
          </p:cNvPr>
          <p:cNvSpPr>
            <a:spLocks noChangeAspect="1"/>
          </p:cNvSpPr>
          <p:nvPr/>
        </p:nvSpPr>
        <p:spPr>
          <a:xfrm>
            <a:off x="8311107" y="2384903"/>
            <a:ext cx="1363483" cy="1051528"/>
          </a:xfrm>
          <a:custGeom>
            <a:avLst/>
            <a:gdLst>
              <a:gd name="connsiteX0" fmla="*/ 8885715 w 8882670"/>
              <a:gd name="connsiteY0" fmla="*/ 6854879 h 6850388"/>
              <a:gd name="connsiteX1" fmla="*/ 1796172 w 8882670"/>
              <a:gd name="connsiteY1" fmla="*/ 6854879 h 6850388"/>
              <a:gd name="connsiteX2" fmla="*/ 0 w 8882670"/>
              <a:gd name="connsiteY2" fmla="*/ 3427478 h 6850388"/>
              <a:gd name="connsiteX3" fmla="*/ 1796172 w 8882670"/>
              <a:gd name="connsiteY3" fmla="*/ 0 h 6850388"/>
              <a:gd name="connsiteX4" fmla="*/ 8885715 w 8882670"/>
              <a:gd name="connsiteY4" fmla="*/ 0 h 685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2670" h="6850388">
                <a:moveTo>
                  <a:pt x="8885715" y="6854879"/>
                </a:moveTo>
                <a:lnTo>
                  <a:pt x="1796172" y="6854879"/>
                </a:lnTo>
                <a:lnTo>
                  <a:pt x="0" y="3427478"/>
                </a:lnTo>
                <a:lnTo>
                  <a:pt x="1796172" y="0"/>
                </a:lnTo>
                <a:lnTo>
                  <a:pt x="8885715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sp>
        <p:nvSpPr>
          <p:cNvPr id="83" name="Graphic 14">
            <a:extLst>
              <a:ext uri="{FF2B5EF4-FFF2-40B4-BE49-F238E27FC236}">
                <a16:creationId xmlns:a16="http://schemas.microsoft.com/office/drawing/2014/main" id="{55371AB9-83B8-43D4-B06C-0E3F4640EFD1}"/>
              </a:ext>
            </a:extLst>
          </p:cNvPr>
          <p:cNvSpPr>
            <a:spLocks noChangeAspect="1"/>
          </p:cNvSpPr>
          <p:nvPr/>
        </p:nvSpPr>
        <p:spPr>
          <a:xfrm>
            <a:off x="8311107" y="4421615"/>
            <a:ext cx="1363483" cy="1051528"/>
          </a:xfrm>
          <a:custGeom>
            <a:avLst/>
            <a:gdLst>
              <a:gd name="connsiteX0" fmla="*/ 8885715 w 8882670"/>
              <a:gd name="connsiteY0" fmla="*/ 6854879 h 6850388"/>
              <a:gd name="connsiteX1" fmla="*/ 1796172 w 8882670"/>
              <a:gd name="connsiteY1" fmla="*/ 6854879 h 6850388"/>
              <a:gd name="connsiteX2" fmla="*/ 0 w 8882670"/>
              <a:gd name="connsiteY2" fmla="*/ 3427478 h 6850388"/>
              <a:gd name="connsiteX3" fmla="*/ 1796172 w 8882670"/>
              <a:gd name="connsiteY3" fmla="*/ 0 h 6850388"/>
              <a:gd name="connsiteX4" fmla="*/ 8885715 w 8882670"/>
              <a:gd name="connsiteY4" fmla="*/ 0 h 685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2670" h="6850388">
                <a:moveTo>
                  <a:pt x="8885715" y="6854879"/>
                </a:moveTo>
                <a:lnTo>
                  <a:pt x="1796172" y="6854879"/>
                </a:lnTo>
                <a:lnTo>
                  <a:pt x="0" y="3427478"/>
                </a:lnTo>
                <a:lnTo>
                  <a:pt x="1796172" y="0"/>
                </a:lnTo>
                <a:lnTo>
                  <a:pt x="8885715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6F908A09-17D8-4167-8E8D-EF05FC87E79B}"/>
              </a:ext>
            </a:extLst>
          </p:cNvPr>
          <p:cNvSpPr>
            <a:spLocks noChangeAspect="1"/>
          </p:cNvSpPr>
          <p:nvPr/>
        </p:nvSpPr>
        <p:spPr>
          <a:xfrm>
            <a:off x="4511618" y="2382083"/>
            <a:ext cx="2423523" cy="3090672"/>
          </a:xfrm>
          <a:custGeom>
            <a:avLst/>
            <a:gdLst>
              <a:gd name="connsiteX0" fmla="*/ 2404789 w 2403000"/>
              <a:gd name="connsiteY0" fmla="*/ 3064939 h 3064500"/>
              <a:gd name="connsiteX1" fmla="*/ 801056 w 2403000"/>
              <a:gd name="connsiteY1" fmla="*/ 3064939 h 3064500"/>
              <a:gd name="connsiteX2" fmla="*/ 0 w 2403000"/>
              <a:gd name="connsiteY2" fmla="*/ 1532486 h 3064500"/>
              <a:gd name="connsiteX3" fmla="*/ 801056 w 2403000"/>
              <a:gd name="connsiteY3" fmla="*/ 0 h 3064500"/>
              <a:gd name="connsiteX4" fmla="*/ 2404789 w 2403000"/>
              <a:gd name="connsiteY4" fmla="*/ 0 h 306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3000" h="3064500">
                <a:moveTo>
                  <a:pt x="2404789" y="3064939"/>
                </a:moveTo>
                <a:lnTo>
                  <a:pt x="801056" y="3064939"/>
                </a:lnTo>
                <a:lnTo>
                  <a:pt x="0" y="1532486"/>
                </a:lnTo>
                <a:lnTo>
                  <a:pt x="801056" y="0"/>
                </a:lnTo>
                <a:lnTo>
                  <a:pt x="2404789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9F5691-9DC8-48FA-936B-C6D13BDC779E}"/>
              </a:ext>
            </a:extLst>
          </p:cNvPr>
          <p:cNvSpPr txBox="1"/>
          <p:nvPr/>
        </p:nvSpPr>
        <p:spPr>
          <a:xfrm>
            <a:off x="554735" y="3060143"/>
            <a:ext cx="2514600" cy="307776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buNone/>
            </a:pPr>
            <a:r>
              <a:rPr lang="en-US" sz="1300" b="1" dirty="0">
                <a:latin typeface="Euphemia" panose="020B0503040102020104" pitchFamily="34" charset="0"/>
              </a:rPr>
              <a:t>Algorithm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Take the node highest up the tree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Identify all possible moves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Create the corresponding nodes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Compare the new nodes with nodes earlier up the tree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Check if the game is won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Shut of nodes that represent a board state that was achieved before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300" dirty="0">
                <a:latin typeface="Euphemia" panose="020B0503040102020104" pitchFamily="34" charset="0"/>
              </a:rPr>
              <a:t>Repeat</a:t>
            </a:r>
          </a:p>
          <a:p>
            <a:pPr lvl="1"/>
            <a:endParaRPr lang="en-US" sz="1100" dirty="0">
              <a:latin typeface="Euphemia" panose="020B0503040102020104" pitchFamily="34" charset="0"/>
            </a:endParaRPr>
          </a:p>
        </p:txBody>
      </p:sp>
      <p:sp>
        <p:nvSpPr>
          <p:cNvPr id="97" name="TrackerNumBlue 7">
            <a:extLst>
              <a:ext uri="{FF2B5EF4-FFF2-40B4-BE49-F238E27FC236}">
                <a16:creationId xmlns:a16="http://schemas.microsoft.com/office/drawing/2014/main" id="{93BEFD07-4176-4B60-8805-0A14AF08EDC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719424" y="3787749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0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4087EBB-B7BC-46EE-B624-EE77D9826B99}"/>
              </a:ext>
            </a:extLst>
          </p:cNvPr>
          <p:cNvCxnSpPr/>
          <p:nvPr/>
        </p:nvCxnSpPr>
        <p:spPr>
          <a:xfrm>
            <a:off x="3459480" y="1931386"/>
            <a:ext cx="0" cy="4206523"/>
          </a:xfrm>
          <a:prstGeom prst="straightConnector1">
            <a:avLst/>
          </a:prstGeom>
          <a:ln w="190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LineBasicDefault 16">
            <a:extLst>
              <a:ext uri="{FF2B5EF4-FFF2-40B4-BE49-F238E27FC236}">
                <a16:creationId xmlns:a16="http://schemas.microsoft.com/office/drawing/2014/main" id="{5B567202-AEB6-436A-B3CF-15734F72DD8D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565988" y="1600200"/>
            <a:ext cx="2503347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LineBasicDefault 16">
            <a:extLst>
              <a:ext uri="{FF2B5EF4-FFF2-40B4-BE49-F238E27FC236}">
                <a16:creationId xmlns:a16="http://schemas.microsoft.com/office/drawing/2014/main" id="{160F70C4-612A-4952-97DA-9AC207258779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3943350" y="1600200"/>
            <a:ext cx="7693914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Arrow: Chevron 100">
            <a:extLst>
              <a:ext uri="{FF2B5EF4-FFF2-40B4-BE49-F238E27FC236}">
                <a16:creationId xmlns:a16="http://schemas.microsoft.com/office/drawing/2014/main" id="{F280A2FA-95A3-4711-8099-D0003F883C28}"/>
              </a:ext>
            </a:extLst>
          </p:cNvPr>
          <p:cNvSpPr/>
          <p:nvPr/>
        </p:nvSpPr>
        <p:spPr>
          <a:xfrm>
            <a:off x="3275838" y="1303020"/>
            <a:ext cx="484632" cy="484632"/>
          </a:xfrm>
          <a:prstGeom prst="chevron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100" dirty="0" err="1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1540D10-C1C1-46AB-B756-4FE262499328}"/>
              </a:ext>
            </a:extLst>
          </p:cNvPr>
          <p:cNvSpPr txBox="1"/>
          <p:nvPr/>
        </p:nvSpPr>
        <p:spPr>
          <a:xfrm>
            <a:off x="3943350" y="1396424"/>
            <a:ext cx="2447722" cy="1692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Euphemia" panose="020B0503040102020104" pitchFamily="34" charset="0"/>
                <a:cs typeface="+mn-cs"/>
              </a:rPr>
              <a:t>Visualization</a:t>
            </a:r>
            <a:endParaRPr lang="en-US" sz="1100" dirty="0">
              <a:latin typeface="Euphemia" panose="020B0503040102020104" pitchFamily="34" charset="0"/>
              <a:cs typeface="+mn-cs"/>
            </a:endParaRPr>
          </a:p>
        </p:txBody>
      </p:sp>
      <p:sp>
        <p:nvSpPr>
          <p:cNvPr id="107" name="Arrow: Chevron 106">
            <a:extLst>
              <a:ext uri="{FF2B5EF4-FFF2-40B4-BE49-F238E27FC236}">
                <a16:creationId xmlns:a16="http://schemas.microsoft.com/office/drawing/2014/main" id="{7840F745-A24A-4049-B3C6-12D4A7DA8119}"/>
              </a:ext>
            </a:extLst>
          </p:cNvPr>
          <p:cNvSpPr/>
          <p:nvPr/>
        </p:nvSpPr>
        <p:spPr>
          <a:xfrm>
            <a:off x="3270988" y="1387160"/>
            <a:ext cx="343341" cy="343341"/>
          </a:xfrm>
          <a:prstGeom prst="chevron">
            <a:avLst/>
          </a:prstGeom>
          <a:solidFill>
            <a:schemeClr val="accent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100" dirty="0" err="1">
              <a:solidFill>
                <a:schemeClr val="bg1"/>
              </a:solidFill>
            </a:endParaRPr>
          </a:p>
        </p:txBody>
      </p:sp>
      <p:sp>
        <p:nvSpPr>
          <p:cNvPr id="108" name="TrackerNumBlue 7">
            <a:extLst>
              <a:ext uri="{FF2B5EF4-FFF2-40B4-BE49-F238E27FC236}">
                <a16:creationId xmlns:a16="http://schemas.microsoft.com/office/drawing/2014/main" id="{D29B6976-668B-4BC4-9151-2663492394E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167211" y="5303744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0.2</a:t>
            </a:r>
          </a:p>
        </p:txBody>
      </p:sp>
      <p:sp>
        <p:nvSpPr>
          <p:cNvPr id="113" name="TrackerNumBlue 7">
            <a:extLst>
              <a:ext uri="{FF2B5EF4-FFF2-40B4-BE49-F238E27FC236}">
                <a16:creationId xmlns:a16="http://schemas.microsoft.com/office/drawing/2014/main" id="{F235AF7F-78F1-41F2-8692-B1A20B16927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167211" y="2240465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0.0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D5EF64F-9703-412E-9973-4195F2950030}"/>
              </a:ext>
            </a:extLst>
          </p:cNvPr>
          <p:cNvSpPr txBox="1"/>
          <p:nvPr/>
        </p:nvSpPr>
        <p:spPr>
          <a:xfrm>
            <a:off x="4587810" y="2831734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b="1" dirty="0"/>
              <a:t>0</a:t>
            </a:r>
            <a:r>
              <a:rPr lang="en-US" sz="1000" dirty="0"/>
              <a:t>: A-1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90D6A21-22A3-402D-B3DB-88E00726C7C2}"/>
              </a:ext>
            </a:extLst>
          </p:cNvPr>
          <p:cNvSpPr txBox="1"/>
          <p:nvPr/>
        </p:nvSpPr>
        <p:spPr>
          <a:xfrm>
            <a:off x="554735" y="1729355"/>
            <a:ext cx="2514600" cy="135421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buNone/>
            </a:pPr>
            <a:r>
              <a:rPr lang="en-US" sz="1300" b="1" dirty="0">
                <a:latin typeface="Euphemia" panose="020B0503040102020104" pitchFamily="34" charset="0"/>
              </a:rPr>
              <a:t>Description</a:t>
            </a:r>
          </a:p>
          <a:p>
            <a:pPr lvl="1"/>
            <a:r>
              <a:rPr lang="en-US" sz="1300" b="1" dirty="0">
                <a:latin typeface="Euphemia" panose="020B0503040102020104" pitchFamily="34" charset="0"/>
              </a:rPr>
              <a:t>Nodes </a:t>
            </a:r>
            <a:r>
              <a:rPr lang="en-US" sz="1300" dirty="0">
                <a:latin typeface="Euphemia" panose="020B0503040102020104" pitchFamily="34" charset="0"/>
              </a:rPr>
              <a:t>represent board states</a:t>
            </a:r>
          </a:p>
          <a:p>
            <a:pPr lvl="1"/>
            <a:r>
              <a:rPr lang="en-US" sz="1300" b="1" dirty="0">
                <a:latin typeface="Euphemia" panose="020B0503040102020104" pitchFamily="34" charset="0"/>
              </a:rPr>
              <a:t>Branches</a:t>
            </a:r>
            <a:r>
              <a:rPr lang="en-US" sz="1300" dirty="0">
                <a:latin typeface="Euphemia" panose="020B0503040102020104" pitchFamily="34" charset="0"/>
              </a:rPr>
              <a:t> represent moves </a:t>
            </a:r>
          </a:p>
          <a:p>
            <a:pPr lvl="1"/>
            <a:r>
              <a:rPr lang="en-US" sz="1300" b="1" dirty="0">
                <a:latin typeface="Euphemia" panose="020B0503040102020104" pitchFamily="34" charset="0"/>
              </a:rPr>
              <a:t>Level </a:t>
            </a:r>
            <a:r>
              <a:rPr lang="en-US" sz="1300" dirty="0">
                <a:latin typeface="Euphemia" panose="020B0503040102020104" pitchFamily="34" charset="0"/>
              </a:rPr>
              <a:t>represents number of moves</a:t>
            </a:r>
            <a:endParaRPr lang="en-US" sz="1300" b="1" dirty="0">
              <a:latin typeface="Euphemia" panose="020B0503040102020104" pitchFamily="34" charset="0"/>
            </a:endParaRPr>
          </a:p>
          <a:p>
            <a:pPr lvl="1"/>
            <a:endParaRPr lang="en-US" sz="1300" dirty="0">
              <a:latin typeface="Euphemia" panose="020B0503040102020104" pitchFamily="34" charset="0"/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485B1CD-3C23-448B-AA88-CA27052F8D92}"/>
              </a:ext>
            </a:extLst>
          </p:cNvPr>
          <p:cNvCxnSpPr>
            <a:cxnSpLocks/>
          </p:cNvCxnSpPr>
          <p:nvPr/>
        </p:nvCxnSpPr>
        <p:spPr>
          <a:xfrm>
            <a:off x="4513223" y="3927419"/>
            <a:ext cx="654129" cy="0"/>
          </a:xfrm>
          <a:prstGeom prst="line">
            <a:avLst/>
          </a:prstGeom>
          <a:ln w="635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rackerNumBlue 7">
            <a:extLst>
              <a:ext uri="{FF2B5EF4-FFF2-40B4-BE49-F238E27FC236}">
                <a16:creationId xmlns:a16="http://schemas.microsoft.com/office/drawing/2014/main" id="{8DC48BED-CE48-42B4-9A15-490C24968D7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042832" y="3787749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0.1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F4B9E81-EBB2-488C-AECD-EE97B4C089C5}"/>
              </a:ext>
            </a:extLst>
          </p:cNvPr>
          <p:cNvSpPr txBox="1"/>
          <p:nvPr/>
        </p:nvSpPr>
        <p:spPr>
          <a:xfrm>
            <a:off x="4587810" y="3759193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b="1" dirty="0"/>
              <a:t>1</a:t>
            </a:r>
            <a:r>
              <a:rPr lang="en-US" sz="1000" dirty="0"/>
              <a:t>: B-1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AD5C58C-652F-4D4C-8177-9A5CFA19D110}"/>
              </a:ext>
            </a:extLst>
          </p:cNvPr>
          <p:cNvSpPr txBox="1"/>
          <p:nvPr/>
        </p:nvSpPr>
        <p:spPr>
          <a:xfrm>
            <a:off x="4565998" y="4988289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b="1" dirty="0"/>
              <a:t>2</a:t>
            </a:r>
            <a:r>
              <a:rPr lang="en-US" sz="1000" dirty="0"/>
              <a:t>: K+1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3CF7E4B-92C6-48E5-8758-C4602FA5C5E4}"/>
              </a:ext>
            </a:extLst>
          </p:cNvPr>
          <p:cNvSpPr txBox="1"/>
          <p:nvPr/>
        </p:nvSpPr>
        <p:spPr>
          <a:xfrm>
            <a:off x="6308849" y="3759193"/>
            <a:ext cx="478780" cy="1538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b="1" dirty="0"/>
              <a:t>1</a:t>
            </a:r>
            <a:r>
              <a:rPr lang="en-US" sz="1000" dirty="0"/>
              <a:t>: B+1</a:t>
            </a:r>
          </a:p>
        </p:txBody>
      </p:sp>
      <p:sp>
        <p:nvSpPr>
          <p:cNvPr id="147" name="Legend1">
            <a:extLst>
              <a:ext uri="{FF2B5EF4-FFF2-40B4-BE49-F238E27FC236}">
                <a16:creationId xmlns:a16="http://schemas.microsoft.com/office/drawing/2014/main" id="{B6848864-E0F6-423C-8197-13969C4CD498}"/>
              </a:ext>
            </a:extLst>
          </p:cNvPr>
          <p:cNvSpPr txBox="1"/>
          <p:nvPr/>
        </p:nvSpPr>
        <p:spPr>
          <a:xfrm>
            <a:off x="8945887" y="389114"/>
            <a:ext cx="1016304" cy="1538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latin typeface="Euphemia" panose="020B0503040102020104" pitchFamily="34" charset="0"/>
              </a:rPr>
              <a:t>New board state</a:t>
            </a:r>
          </a:p>
        </p:txBody>
      </p:sp>
      <p:sp>
        <p:nvSpPr>
          <p:cNvPr id="150" name="Legend2">
            <a:extLst>
              <a:ext uri="{FF2B5EF4-FFF2-40B4-BE49-F238E27FC236}">
                <a16:creationId xmlns:a16="http://schemas.microsoft.com/office/drawing/2014/main" id="{D12D3967-8B8F-4A93-BAD2-3E23277DBA4E}"/>
              </a:ext>
            </a:extLst>
          </p:cNvPr>
          <p:cNvSpPr txBox="1"/>
          <p:nvPr/>
        </p:nvSpPr>
        <p:spPr>
          <a:xfrm>
            <a:off x="8945887" y="768612"/>
            <a:ext cx="2149627" cy="1538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latin typeface="Euphemia" panose="020B0503040102020104" pitchFamily="34" charset="0"/>
              </a:rPr>
              <a:t>Similar board state (shut off node)</a:t>
            </a:r>
          </a:p>
        </p:txBody>
      </p:sp>
      <p:sp>
        <p:nvSpPr>
          <p:cNvPr id="157" name="TrackerNumBlue 7">
            <a:extLst>
              <a:ext uri="{FF2B5EF4-FFF2-40B4-BE49-F238E27FC236}">
                <a16:creationId xmlns:a16="http://schemas.microsoft.com/office/drawing/2014/main" id="{BF674A74-31EE-462C-A2DA-20350D19D37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540581" y="335676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1.0</a:t>
            </a:r>
          </a:p>
        </p:txBody>
      </p:sp>
      <p:sp>
        <p:nvSpPr>
          <p:cNvPr id="158" name="TrackerNumBlue 7">
            <a:extLst>
              <a:ext uri="{FF2B5EF4-FFF2-40B4-BE49-F238E27FC236}">
                <a16:creationId xmlns:a16="http://schemas.microsoft.com/office/drawing/2014/main" id="{60D849D9-E161-457B-93AA-8F446AF54920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540581" y="690136"/>
            <a:ext cx="279340" cy="279340"/>
          </a:xfrm>
          <a:prstGeom prst="ellipse">
            <a:avLst/>
          </a:prstGeom>
          <a:solidFill>
            <a:schemeClr val="bg1"/>
          </a:solidFill>
          <a:ln w="6350" cap="sq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accent1"/>
                </a:solidFill>
                <a:latin typeface="Euphemia" panose="020B0503040102020104" pitchFamily="34" charset="0"/>
              </a:rPr>
              <a:t>1.1.0</a:t>
            </a:r>
          </a:p>
        </p:txBody>
      </p:sp>
      <p:sp>
        <p:nvSpPr>
          <p:cNvPr id="159" name="TrackerNumBlue 7">
            <a:extLst>
              <a:ext uri="{FF2B5EF4-FFF2-40B4-BE49-F238E27FC236}">
                <a16:creationId xmlns:a16="http://schemas.microsoft.com/office/drawing/2014/main" id="{B69A0736-7A74-462F-96BA-B01C5437B0C8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783592" y="3772825"/>
            <a:ext cx="279340" cy="279340"/>
          </a:xfrm>
          <a:prstGeom prst="ellipse">
            <a:avLst/>
          </a:prstGeom>
          <a:solidFill>
            <a:schemeClr val="bg1"/>
          </a:solidFill>
          <a:ln w="6350" cap="sq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accent1"/>
                </a:solidFill>
              </a:rPr>
              <a:t>1.1.0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D1F2D549-2317-48A2-A780-3CFF63B56D2D}"/>
              </a:ext>
            </a:extLst>
          </p:cNvPr>
          <p:cNvCxnSpPr>
            <a:cxnSpLocks/>
            <a:endCxn id="159" idx="2"/>
          </p:cNvCxnSpPr>
          <p:nvPr/>
        </p:nvCxnSpPr>
        <p:spPr>
          <a:xfrm flipV="1">
            <a:off x="5322172" y="3912495"/>
            <a:ext cx="1461420" cy="14924"/>
          </a:xfrm>
          <a:prstGeom prst="line">
            <a:avLst/>
          </a:prstGeom>
          <a:ln w="635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rackerNumBlue 7">
            <a:extLst>
              <a:ext uri="{FF2B5EF4-FFF2-40B4-BE49-F238E27FC236}">
                <a16:creationId xmlns:a16="http://schemas.microsoft.com/office/drawing/2014/main" id="{D6FE793A-41D8-4C5A-82F4-3AC0C2632032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7089153" y="4807569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</a:rPr>
              <a:t>1.2.0</a:t>
            </a:r>
          </a:p>
        </p:txBody>
      </p:sp>
      <p:sp>
        <p:nvSpPr>
          <p:cNvPr id="166" name="TrackerNumBlue 7">
            <a:extLst>
              <a:ext uri="{FF2B5EF4-FFF2-40B4-BE49-F238E27FC236}">
                <a16:creationId xmlns:a16="http://schemas.microsoft.com/office/drawing/2014/main" id="{99A732CB-3622-41CF-8F3A-E9A631A0DD6B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7062932" y="5811385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1.2.1</a:t>
            </a:r>
          </a:p>
        </p:txBody>
      </p:sp>
      <p:sp>
        <p:nvSpPr>
          <p:cNvPr id="167" name="TrackerNumBlue 7">
            <a:extLst>
              <a:ext uri="{FF2B5EF4-FFF2-40B4-BE49-F238E27FC236}">
                <a16:creationId xmlns:a16="http://schemas.microsoft.com/office/drawing/2014/main" id="{9D2EC98C-F145-4FBD-9DE5-E955D1A8A52D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049812" y="1705475"/>
            <a:ext cx="279340" cy="279340"/>
          </a:xfrm>
          <a:prstGeom prst="ellipse">
            <a:avLst/>
          </a:prstGeom>
          <a:solidFill>
            <a:schemeClr val="bg1"/>
          </a:solidFill>
          <a:ln w="6350" cap="sq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accent1"/>
                </a:solidFill>
                <a:latin typeface="Euphemia" panose="020B0503040102020104" pitchFamily="34" charset="0"/>
              </a:rPr>
              <a:t>0.0.0</a:t>
            </a:r>
          </a:p>
        </p:txBody>
      </p:sp>
      <p:sp>
        <p:nvSpPr>
          <p:cNvPr id="168" name="TrackerNumBlue 7">
            <a:extLst>
              <a:ext uri="{FF2B5EF4-FFF2-40B4-BE49-F238E27FC236}">
                <a16:creationId xmlns:a16="http://schemas.microsoft.com/office/drawing/2014/main" id="{C5F33C7F-A96E-43DC-A90D-786D2C8A6636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7049812" y="2790335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00" dirty="0">
                <a:solidFill>
                  <a:schemeClr val="bg1"/>
                </a:solidFill>
                <a:latin typeface="Euphemia" panose="020B0503040102020104" pitchFamily="34" charset="0"/>
              </a:rPr>
              <a:t>0.1.0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09BB3E-98CE-437A-82C9-6FB1053F7474}"/>
              </a:ext>
            </a:extLst>
          </p:cNvPr>
          <p:cNvSpPr/>
          <p:nvPr/>
        </p:nvSpPr>
        <p:spPr>
          <a:xfrm>
            <a:off x="7364368" y="1634700"/>
            <a:ext cx="2860112" cy="470895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5000"/>
                </a:schemeClr>
              </a:gs>
              <a:gs pos="74000">
                <a:schemeClr val="tx2"/>
              </a:gs>
              <a:gs pos="83000">
                <a:schemeClr val="bg2"/>
              </a:gs>
              <a:gs pos="100000">
                <a:schemeClr val="bg2"/>
              </a:gs>
            </a:gsLst>
            <a:lin ang="0" scaled="1"/>
            <a:tileRect/>
          </a:gra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1A86B0-F0CC-4F5B-8BA4-A38A43592A29}"/>
              </a:ext>
            </a:extLst>
          </p:cNvPr>
          <p:cNvSpPr/>
          <p:nvPr/>
        </p:nvSpPr>
        <p:spPr>
          <a:xfrm>
            <a:off x="7355786" y="1686111"/>
            <a:ext cx="1230443" cy="336616"/>
          </a:xfrm>
          <a:prstGeom prst="rect">
            <a:avLst/>
          </a:prstGeom>
          <a:solidFill>
            <a:schemeClr val="tx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41271C7A-685F-8D43-835A-2DDBFD107940}"/>
              </a:ext>
            </a:extLst>
          </p:cNvPr>
          <p:cNvSpPr txBox="1"/>
          <p:nvPr/>
        </p:nvSpPr>
        <p:spPr>
          <a:xfrm>
            <a:off x="9530447" y="1874236"/>
            <a:ext cx="2102894" cy="4206523"/>
          </a:xfrm>
          <a:prstGeom prst="rect">
            <a:avLst/>
          </a:prstGeom>
        </p:spPr>
        <p:txBody>
          <a:bodyPr vert="horz" wrap="square" lIns="27432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lvl="1">
              <a:spcAft>
                <a:spcPts val="600"/>
              </a:spcAft>
            </a:pPr>
            <a:endParaRPr lang="en-US" sz="1400" dirty="0"/>
          </a:p>
        </p:txBody>
      </p:sp>
      <p:pic>
        <p:nvPicPr>
          <p:cNvPr id="45" name="Graphic 44" descr="Onderzoek">
            <a:extLst>
              <a:ext uri="{FF2B5EF4-FFF2-40B4-BE49-F238E27FC236}">
                <a16:creationId xmlns:a16="http://schemas.microsoft.com/office/drawing/2014/main" id="{A3973D6A-386B-5F41-B568-A603216634D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334623" y="3604241"/>
            <a:ext cx="302641" cy="302641"/>
          </a:xfrm>
          <a:prstGeom prst="rect">
            <a:avLst/>
          </a:prstGeom>
        </p:spPr>
      </p:pic>
      <p:pic>
        <p:nvPicPr>
          <p:cNvPr id="48" name="Graphic 47" descr="Tandwiel">
            <a:extLst>
              <a:ext uri="{FF2B5EF4-FFF2-40B4-BE49-F238E27FC236}">
                <a16:creationId xmlns:a16="http://schemas.microsoft.com/office/drawing/2014/main" id="{D4BD372F-4C32-6147-A26F-0310FCA0813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1334623" y="2911171"/>
            <a:ext cx="302641" cy="302641"/>
          </a:xfrm>
          <a:prstGeom prst="rect">
            <a:avLst/>
          </a:prstGeom>
        </p:spPr>
      </p:pic>
      <p:pic>
        <p:nvPicPr>
          <p:cNvPr id="49" name="Graphic 48" descr="Tandwielen">
            <a:extLst>
              <a:ext uri="{FF2B5EF4-FFF2-40B4-BE49-F238E27FC236}">
                <a16:creationId xmlns:a16="http://schemas.microsoft.com/office/drawing/2014/main" id="{01193D62-CD07-DC43-8EE6-2B16FC2D38A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1334623" y="3253294"/>
            <a:ext cx="302641" cy="302641"/>
          </a:xfrm>
          <a:prstGeom prst="rect">
            <a:avLst/>
          </a:prstGeom>
        </p:spPr>
      </p:pic>
      <p:pic>
        <p:nvPicPr>
          <p:cNvPr id="50" name="Graphic 49" descr="Puzzel">
            <a:extLst>
              <a:ext uri="{FF2B5EF4-FFF2-40B4-BE49-F238E27FC236}">
                <a16:creationId xmlns:a16="http://schemas.microsoft.com/office/drawing/2014/main" id="{2910FF53-599B-4646-ABE7-E1EE44BED84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333303" y="2608287"/>
            <a:ext cx="302641" cy="302641"/>
          </a:xfrm>
          <a:prstGeom prst="rect">
            <a:avLst/>
          </a:prstGeom>
        </p:spPr>
      </p:pic>
      <p:pic>
        <p:nvPicPr>
          <p:cNvPr id="51" name="Graphic 50" descr="Hamer">
            <a:extLst>
              <a:ext uri="{FF2B5EF4-FFF2-40B4-BE49-F238E27FC236}">
                <a16:creationId xmlns:a16="http://schemas.microsoft.com/office/drawing/2014/main" id="{1B4F6061-0577-494F-B7EF-1DA7336A0694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1342377" y="3955187"/>
            <a:ext cx="302641" cy="302641"/>
          </a:xfrm>
          <a:prstGeom prst="rect">
            <a:avLst/>
          </a:prstGeom>
        </p:spPr>
      </p:pic>
      <p:pic>
        <p:nvPicPr>
          <p:cNvPr id="52" name="Graphic 51" descr="Onderzoek">
            <a:extLst>
              <a:ext uri="{FF2B5EF4-FFF2-40B4-BE49-F238E27FC236}">
                <a16:creationId xmlns:a16="http://schemas.microsoft.com/office/drawing/2014/main" id="{27BE6D63-9ACC-A340-937A-8AC4CF05E37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643392" y="389968"/>
            <a:ext cx="302641" cy="302641"/>
          </a:xfrm>
          <a:prstGeom prst="rect">
            <a:avLst/>
          </a:prstGeom>
        </p:spPr>
      </p:pic>
      <p:pic>
        <p:nvPicPr>
          <p:cNvPr id="53" name="Graphic 52" descr="Tandwiel">
            <a:extLst>
              <a:ext uri="{FF2B5EF4-FFF2-40B4-BE49-F238E27FC236}">
                <a16:creationId xmlns:a16="http://schemas.microsoft.com/office/drawing/2014/main" id="{50CFA64D-FF02-294C-B2BD-779736E83DB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05323" y="389968"/>
            <a:ext cx="302641" cy="302641"/>
          </a:xfrm>
          <a:prstGeom prst="rect">
            <a:avLst/>
          </a:prstGeom>
        </p:spPr>
      </p:pic>
      <p:pic>
        <p:nvPicPr>
          <p:cNvPr id="54" name="Graphic 53" descr="Tandwielen">
            <a:extLst>
              <a:ext uri="{FF2B5EF4-FFF2-40B4-BE49-F238E27FC236}">
                <a16:creationId xmlns:a16="http://schemas.microsoft.com/office/drawing/2014/main" id="{EA611035-DBFD-FB44-B53B-DA185A107FA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260545" y="371047"/>
            <a:ext cx="302641" cy="302641"/>
          </a:xfrm>
          <a:prstGeom prst="rect">
            <a:avLst/>
          </a:prstGeom>
        </p:spPr>
      </p:pic>
      <p:pic>
        <p:nvPicPr>
          <p:cNvPr id="55" name="Graphic 54" descr="Puzzel">
            <a:extLst>
              <a:ext uri="{FF2B5EF4-FFF2-40B4-BE49-F238E27FC236}">
                <a16:creationId xmlns:a16="http://schemas.microsoft.com/office/drawing/2014/main" id="{05407E0E-F6C3-9F44-9808-ADD031FA888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565988" y="389968"/>
            <a:ext cx="302641" cy="302641"/>
          </a:xfrm>
          <a:prstGeom prst="rect">
            <a:avLst/>
          </a:prstGeom>
        </p:spPr>
      </p:pic>
      <p:pic>
        <p:nvPicPr>
          <p:cNvPr id="56" name="Graphic 55" descr="Hamer">
            <a:extLst>
              <a:ext uri="{FF2B5EF4-FFF2-40B4-BE49-F238E27FC236}">
                <a16:creationId xmlns:a16="http://schemas.microsoft.com/office/drawing/2014/main" id="{5B154BFC-075F-E34B-B6E5-21BB3E8709A1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039244" y="371047"/>
            <a:ext cx="302641" cy="302641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87578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FFBED-8AFE-A94A-9E47-280E4F4B2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352092"/>
            <a:ext cx="11082528" cy="731520"/>
          </a:xfrm>
        </p:spPr>
        <p:txBody>
          <a:bodyPr/>
          <a:lstStyle/>
          <a:p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algorithms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7B77C65-F00F-A947-B8A3-92E9F913C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314" y="1183170"/>
            <a:ext cx="11082528" cy="276999"/>
          </a:xfrm>
        </p:spPr>
        <p:txBody>
          <a:bodyPr/>
          <a:lstStyle/>
          <a:p>
            <a:r>
              <a:rPr lang="nl-NL" dirty="0"/>
              <a:t>In </a:t>
            </a:r>
            <a:r>
              <a:rPr lang="nl-NL" dirty="0" err="1"/>
              <a:t>terms</a:t>
            </a:r>
            <a:r>
              <a:rPr lang="nl-NL" dirty="0"/>
              <a:t> of </a:t>
            </a:r>
            <a:r>
              <a:rPr lang="nl-NL" dirty="0" err="1"/>
              <a:t>completion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completed</a:t>
            </a:r>
            <a:r>
              <a:rPr lang="nl-NL" dirty="0"/>
              <a:t>: move </a:t>
            </a:r>
            <a:r>
              <a:rPr lang="nl-NL" dirty="0" err="1"/>
              <a:t>count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63B234B-7D73-7847-8104-D1B60E17C7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4E69A52D-05E6-7D49-89DE-4CD050186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34105"/>
              </p:ext>
            </p:extLst>
          </p:nvPr>
        </p:nvGraphicFramePr>
        <p:xfrm>
          <a:off x="531053" y="1466550"/>
          <a:ext cx="9026181" cy="49868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2344">
                  <a:extLst>
                    <a:ext uri="{9D8B030D-6E8A-4147-A177-3AD203B41FA5}">
                      <a16:colId xmlns:a16="http://schemas.microsoft.com/office/drawing/2014/main" val="2889778419"/>
                    </a:ext>
                  </a:extLst>
                </a:gridCol>
                <a:gridCol w="1172862">
                  <a:extLst>
                    <a:ext uri="{9D8B030D-6E8A-4147-A177-3AD203B41FA5}">
                      <a16:colId xmlns:a16="http://schemas.microsoft.com/office/drawing/2014/main" val="346647287"/>
                    </a:ext>
                  </a:extLst>
                </a:gridCol>
                <a:gridCol w="1078354">
                  <a:extLst>
                    <a:ext uri="{9D8B030D-6E8A-4147-A177-3AD203B41FA5}">
                      <a16:colId xmlns:a16="http://schemas.microsoft.com/office/drawing/2014/main" val="758258179"/>
                    </a:ext>
                  </a:extLst>
                </a:gridCol>
                <a:gridCol w="1018890">
                  <a:extLst>
                    <a:ext uri="{9D8B030D-6E8A-4147-A177-3AD203B41FA5}">
                      <a16:colId xmlns:a16="http://schemas.microsoft.com/office/drawing/2014/main" val="1010996293"/>
                    </a:ext>
                  </a:extLst>
                </a:gridCol>
                <a:gridCol w="995388">
                  <a:extLst>
                    <a:ext uri="{9D8B030D-6E8A-4147-A177-3AD203B41FA5}">
                      <a16:colId xmlns:a16="http://schemas.microsoft.com/office/drawing/2014/main" val="4226866904"/>
                    </a:ext>
                  </a:extLst>
                </a:gridCol>
                <a:gridCol w="959193">
                  <a:extLst>
                    <a:ext uri="{9D8B030D-6E8A-4147-A177-3AD203B41FA5}">
                      <a16:colId xmlns:a16="http://schemas.microsoft.com/office/drawing/2014/main" val="1794461153"/>
                    </a:ext>
                  </a:extLst>
                </a:gridCol>
                <a:gridCol w="1040142">
                  <a:extLst>
                    <a:ext uri="{9D8B030D-6E8A-4147-A177-3AD203B41FA5}">
                      <a16:colId xmlns:a16="http://schemas.microsoft.com/office/drawing/2014/main" val="3772921145"/>
                    </a:ext>
                  </a:extLst>
                </a:gridCol>
                <a:gridCol w="1339008">
                  <a:extLst>
                    <a:ext uri="{9D8B030D-6E8A-4147-A177-3AD203B41FA5}">
                      <a16:colId xmlns:a16="http://schemas.microsoft.com/office/drawing/2014/main" val="2157047799"/>
                    </a:ext>
                  </a:extLst>
                </a:gridCol>
              </a:tblGrid>
              <a:tr h="427441">
                <a:tc>
                  <a:txBody>
                    <a:bodyPr/>
                    <a:lstStyle/>
                    <a:p>
                      <a:endParaRPr lang="nl-NL" sz="1800" dirty="0">
                        <a:latin typeface="Euphemia" panose="020B05030401020201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6x6_1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6x6_2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6x6_3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9x9_4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9x9_5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9x9_6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12x12_7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042049"/>
                  </a:ext>
                </a:extLst>
              </a:tr>
              <a:tr h="911247">
                <a:tc>
                  <a:txBody>
                    <a:bodyPr/>
                    <a:lstStyle/>
                    <a:p>
                      <a:r>
                        <a:rPr lang="nl-NL" sz="1800" b="0" dirty="0" err="1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Randomize</a:t>
                      </a:r>
                      <a:endParaRPr lang="nl-NL" sz="1800" b="0" dirty="0">
                        <a:solidFill>
                          <a:schemeClr val="tx1"/>
                        </a:solidFill>
                        <a:latin typeface="Euphemia" panose="020B05030401020201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10607</a:t>
                      </a:r>
                    </a:p>
                  </a:txBody>
                  <a:tcPr anchor="ctr"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1932</a:t>
                      </a:r>
                    </a:p>
                  </a:txBody>
                  <a:tcPr anchor="ctr"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28390</a:t>
                      </a:r>
                    </a:p>
                  </a:txBody>
                  <a:tcPr anchor="ctr"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28842</a:t>
                      </a:r>
                    </a:p>
                  </a:txBody>
                  <a:tcPr anchor="ctr"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1800" dirty="0">
                        <a:latin typeface="Euphemia" panose="020B05030401020201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1800" dirty="0">
                        <a:latin typeface="Euphemia" panose="020B05030401020201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1800" dirty="0">
                        <a:latin typeface="Euphemia" panose="020B05030401020201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420462"/>
                  </a:ext>
                </a:extLst>
              </a:tr>
              <a:tr h="911247">
                <a:tc>
                  <a:txBody>
                    <a:bodyPr/>
                    <a:lstStyle/>
                    <a:p>
                      <a:r>
                        <a:rPr lang="nl-NL" sz="1800" b="0" dirty="0" err="1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Improved</a:t>
                      </a:r>
                      <a:r>
                        <a:rPr lang="nl-NL" sz="1800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 random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406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821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5205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16137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800" dirty="0">
                        <a:latin typeface="Euphemia" panose="020B05030401020201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800">
                        <a:latin typeface="Euphemia" panose="020B05030401020201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800" dirty="0">
                        <a:latin typeface="Euphemia" panose="020B05030401020201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158925"/>
                  </a:ext>
                </a:extLst>
              </a:tr>
              <a:tr h="911247">
                <a:tc>
                  <a:txBody>
                    <a:bodyPr/>
                    <a:lstStyle/>
                    <a:p>
                      <a:r>
                        <a:rPr lang="nl-NL" sz="1800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Depth-first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186</a:t>
                      </a:r>
                    </a:p>
                  </a:txBody>
                  <a:tcPr anchor="ctr"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246</a:t>
                      </a:r>
                    </a:p>
                  </a:txBody>
                  <a:tcPr anchor="ctr"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943</a:t>
                      </a:r>
                    </a:p>
                  </a:txBody>
                  <a:tcPr anchor="ctr"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1800" dirty="0">
                        <a:latin typeface="Euphemia" panose="020B05030401020201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1800" dirty="0">
                        <a:latin typeface="Euphemia" panose="020B05030401020201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1800" dirty="0">
                        <a:latin typeface="Euphemia" panose="020B05030401020201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1800" dirty="0">
                        <a:latin typeface="Euphemia" panose="020B05030401020201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734231"/>
                  </a:ext>
                </a:extLst>
              </a:tr>
              <a:tr h="911247">
                <a:tc>
                  <a:txBody>
                    <a:bodyPr/>
                    <a:lstStyle/>
                    <a:p>
                      <a:pPr algn="l"/>
                      <a:r>
                        <a:rPr lang="nl-NL" sz="1800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Depth-first </a:t>
                      </a:r>
                      <a:r>
                        <a:rPr lang="nl-NL" sz="1800" b="0" dirty="0" err="1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randomized</a:t>
                      </a:r>
                      <a:endParaRPr lang="nl-NL" sz="1800" b="0" dirty="0">
                        <a:solidFill>
                          <a:schemeClr val="tx1"/>
                        </a:solidFill>
                        <a:latin typeface="Euphemia" panose="020B0503040102020104" pitchFamily="34" charset="0"/>
                      </a:endParaRPr>
                    </a:p>
                    <a:p>
                      <a:pPr algn="l"/>
                      <a:endParaRPr lang="nl-NL" sz="900" b="0" dirty="0">
                        <a:solidFill>
                          <a:schemeClr val="tx1"/>
                        </a:solidFill>
                        <a:latin typeface="Euphemia" panose="020B05030401020201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800" dirty="0">
                        <a:latin typeface="Euphemia" panose="020B05030401020201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800" dirty="0">
                        <a:latin typeface="Euphemia" panose="020B05030401020201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800">
                        <a:latin typeface="Euphemia" panose="020B05030401020201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800" dirty="0">
                        <a:latin typeface="Euphemia" panose="020B05030401020201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256944"/>
                  </a:ext>
                </a:extLst>
              </a:tr>
              <a:tr h="9112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dirty="0" err="1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Breadth</a:t>
                      </a:r>
                      <a:r>
                        <a:rPr lang="nl-NL" sz="1800" b="0" dirty="0">
                          <a:solidFill>
                            <a:schemeClr val="tx1"/>
                          </a:solidFill>
                          <a:latin typeface="Euphemia" panose="020B0503040102020104" pitchFamily="34" charset="0"/>
                        </a:rPr>
                        <a:t>-first</a:t>
                      </a:r>
                    </a:p>
                    <a:p>
                      <a:pPr algn="l"/>
                      <a:endParaRPr lang="nl-NL" sz="1800" b="0" dirty="0">
                        <a:solidFill>
                          <a:schemeClr val="tx1"/>
                        </a:solidFill>
                        <a:latin typeface="Euphemia" panose="020B05030401020201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>
                          <a:latin typeface="Euphemia" panose="020B0503040102020104" pitchFamily="34" charset="0"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800">
                        <a:latin typeface="Euphemia" panose="020B05030401020201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800">
                        <a:latin typeface="Euphemia" panose="020B05030401020201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800" dirty="0">
                        <a:latin typeface="Euphemia" panose="020B05030401020201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61926"/>
                  </a:ext>
                </a:extLst>
              </a:tr>
            </a:tbl>
          </a:graphicData>
        </a:graphic>
      </p:graphicFrame>
      <p:sp>
        <p:nvSpPr>
          <p:cNvPr id="37" name="Tekstvak 36">
            <a:extLst>
              <a:ext uri="{FF2B5EF4-FFF2-40B4-BE49-F238E27FC236}">
                <a16:creationId xmlns:a16="http://schemas.microsoft.com/office/drawing/2014/main" id="{8CEA8047-090B-8A47-8EB5-FA8FBBCCA29A}"/>
              </a:ext>
            </a:extLst>
          </p:cNvPr>
          <p:cNvSpPr txBox="1"/>
          <p:nvPr/>
        </p:nvSpPr>
        <p:spPr>
          <a:xfrm>
            <a:off x="10252417" y="2080901"/>
            <a:ext cx="1394848" cy="276999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nl-NL" sz="1600" dirty="0" err="1">
                <a:latin typeface="Euphemia" panose="020B0503040102020104" pitchFamily="34" charset="0"/>
              </a:rPr>
              <a:t>Solved</a:t>
            </a:r>
            <a:r>
              <a:rPr lang="nl-NL" sz="1600" dirty="0">
                <a:latin typeface="Euphemia" panose="020B0503040102020104" pitchFamily="34" charset="0"/>
              </a:rPr>
              <a:t> board</a:t>
            </a: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73F50F8F-AE9E-D74C-A169-FF7130258822}"/>
              </a:ext>
            </a:extLst>
          </p:cNvPr>
          <p:cNvSpPr txBox="1"/>
          <p:nvPr/>
        </p:nvSpPr>
        <p:spPr>
          <a:xfrm>
            <a:off x="10252417" y="2686668"/>
            <a:ext cx="1565329" cy="402956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nl-NL" sz="1600" dirty="0" err="1">
                <a:latin typeface="Euphemia" panose="020B0503040102020104" pitchFamily="34" charset="0"/>
              </a:rPr>
              <a:t>Unsolved</a:t>
            </a:r>
            <a:r>
              <a:rPr lang="nl-NL" sz="1600" dirty="0">
                <a:latin typeface="Euphemia" panose="020B0503040102020104" pitchFamily="34" charset="0"/>
              </a:rPr>
              <a:t> board</a:t>
            </a:r>
          </a:p>
        </p:txBody>
      </p:sp>
      <p:sp>
        <p:nvSpPr>
          <p:cNvPr id="48" name="Actieknop: Help 4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86E8BD0-59BA-9747-9CF1-4EA2EBB1E71C}"/>
              </a:ext>
            </a:extLst>
          </p:cNvPr>
          <p:cNvSpPr/>
          <p:nvPr/>
        </p:nvSpPr>
        <p:spPr>
          <a:xfrm>
            <a:off x="9777183" y="3362827"/>
            <a:ext cx="278969" cy="273512"/>
          </a:xfrm>
          <a:prstGeom prst="actionButtonHelp">
            <a:avLst/>
          </a:prstGeom>
          <a:solidFill>
            <a:srgbClr val="F17B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E0DF4270-BA69-074C-863C-D92459E90743}"/>
              </a:ext>
            </a:extLst>
          </p:cNvPr>
          <p:cNvSpPr txBox="1"/>
          <p:nvPr/>
        </p:nvSpPr>
        <p:spPr>
          <a:xfrm>
            <a:off x="10252417" y="3356387"/>
            <a:ext cx="1394848" cy="276999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nl-NL" sz="1600" dirty="0" err="1">
                <a:latin typeface="Euphemia" panose="020B0503040102020104" pitchFamily="34" charset="0"/>
              </a:rPr>
              <a:t>Unknown</a:t>
            </a:r>
            <a:r>
              <a:rPr lang="nl-NL" sz="1600" dirty="0">
                <a:latin typeface="Euphemia" panose="020B0503040102020104" pitchFamily="34" charset="0"/>
              </a:rPr>
              <a:t> </a:t>
            </a:r>
          </a:p>
        </p:txBody>
      </p:sp>
      <p:sp>
        <p:nvSpPr>
          <p:cNvPr id="39" name="Actieknop: Help 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A0F39EB-9F7B-0746-A8DE-C1E9BD304A5F}"/>
              </a:ext>
            </a:extLst>
          </p:cNvPr>
          <p:cNvSpPr/>
          <p:nvPr/>
        </p:nvSpPr>
        <p:spPr>
          <a:xfrm>
            <a:off x="5805609" y="4187806"/>
            <a:ext cx="278969" cy="273512"/>
          </a:xfrm>
          <a:prstGeom prst="actionButtonHelp">
            <a:avLst/>
          </a:prstGeom>
          <a:solidFill>
            <a:srgbClr val="F17B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45" name="Actieknop: Help 4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338F68C-1E0E-7F48-8C56-A10370387889}"/>
              </a:ext>
            </a:extLst>
          </p:cNvPr>
          <p:cNvSpPr/>
          <p:nvPr/>
        </p:nvSpPr>
        <p:spPr>
          <a:xfrm>
            <a:off x="6809253" y="6128518"/>
            <a:ext cx="278969" cy="273512"/>
          </a:xfrm>
          <a:prstGeom prst="actionButtonHelp">
            <a:avLst/>
          </a:prstGeom>
          <a:solidFill>
            <a:srgbClr val="F17B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46" name="Actieknop: Help 4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4202A08-03F0-8440-A9B7-9F8ACFCC46E2}"/>
              </a:ext>
            </a:extLst>
          </p:cNvPr>
          <p:cNvSpPr/>
          <p:nvPr/>
        </p:nvSpPr>
        <p:spPr>
          <a:xfrm>
            <a:off x="7801474" y="5028351"/>
            <a:ext cx="278969" cy="273512"/>
          </a:xfrm>
          <a:prstGeom prst="actionButtonHelp">
            <a:avLst/>
          </a:prstGeom>
          <a:solidFill>
            <a:srgbClr val="F17B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47" name="Actieknop: Help 4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D14D43F-2666-5842-B24E-BD7990FDDAF2}"/>
              </a:ext>
            </a:extLst>
          </p:cNvPr>
          <p:cNvSpPr/>
          <p:nvPr/>
        </p:nvSpPr>
        <p:spPr>
          <a:xfrm>
            <a:off x="7801475" y="6140936"/>
            <a:ext cx="278969" cy="273512"/>
          </a:xfrm>
          <a:prstGeom prst="actionButtonHelp">
            <a:avLst/>
          </a:prstGeom>
          <a:solidFill>
            <a:srgbClr val="F17B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44" name="Checkmark 60">
            <a:extLst>
              <a:ext uri="{FF2B5EF4-FFF2-40B4-BE49-F238E27FC236}">
                <a16:creationId xmlns:a16="http://schemas.microsoft.com/office/drawing/2014/main" id="{70E9718C-ED51-E840-8F40-B23358F8931C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3828544" y="2285437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3" name="Checkmark 60">
            <a:extLst>
              <a:ext uri="{FF2B5EF4-FFF2-40B4-BE49-F238E27FC236}">
                <a16:creationId xmlns:a16="http://schemas.microsoft.com/office/drawing/2014/main" id="{8F7D57B2-9D1B-0341-B177-C2765903D6F5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4850941" y="2285437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4" name="Checkmark 60">
            <a:extLst>
              <a:ext uri="{FF2B5EF4-FFF2-40B4-BE49-F238E27FC236}">
                <a16:creationId xmlns:a16="http://schemas.microsoft.com/office/drawing/2014/main" id="{F715EA93-960C-1945-8996-6B39E8123C74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817815" y="2285437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5" name="Checkmark 60">
            <a:extLst>
              <a:ext uri="{FF2B5EF4-FFF2-40B4-BE49-F238E27FC236}">
                <a16:creationId xmlns:a16="http://schemas.microsoft.com/office/drawing/2014/main" id="{37093680-7EC0-B740-90A4-3741C5135D3F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2708828" y="6096350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6" name="Checkmark 60">
            <a:extLst>
              <a:ext uri="{FF2B5EF4-FFF2-40B4-BE49-F238E27FC236}">
                <a16:creationId xmlns:a16="http://schemas.microsoft.com/office/drawing/2014/main" id="{8273D0CF-7C6A-2949-9749-908B693F8DEA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3840900" y="6125032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7" name="Checkmark 60">
            <a:extLst>
              <a:ext uri="{FF2B5EF4-FFF2-40B4-BE49-F238E27FC236}">
                <a16:creationId xmlns:a16="http://schemas.microsoft.com/office/drawing/2014/main" id="{96A3839F-6E0A-2145-BC8E-55672D37864C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4861578" y="6129993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8" name="Checkmark 60">
            <a:extLst>
              <a:ext uri="{FF2B5EF4-FFF2-40B4-BE49-F238E27FC236}">
                <a16:creationId xmlns:a16="http://schemas.microsoft.com/office/drawing/2014/main" id="{51AF66F6-1FC2-474A-BBA0-5C191AF6257B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841594" y="6125031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9" name="Checkmark 60">
            <a:extLst>
              <a:ext uri="{FF2B5EF4-FFF2-40B4-BE49-F238E27FC236}">
                <a16:creationId xmlns:a16="http://schemas.microsoft.com/office/drawing/2014/main" id="{A278FD3F-B501-FE44-943A-FCA3CC95A200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718798" y="4190473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0" name="Checkmark 60">
            <a:extLst>
              <a:ext uri="{FF2B5EF4-FFF2-40B4-BE49-F238E27FC236}">
                <a16:creationId xmlns:a16="http://schemas.microsoft.com/office/drawing/2014/main" id="{400230C3-DAA4-064A-B522-0CC3B802DCA3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3809666" y="4211408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1" name="Checkmark 60">
            <a:extLst>
              <a:ext uri="{FF2B5EF4-FFF2-40B4-BE49-F238E27FC236}">
                <a16:creationId xmlns:a16="http://schemas.microsoft.com/office/drawing/2014/main" id="{295DE101-5EAE-F640-98B4-262DB05479E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4849222" y="4190472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4" name="Checkmark 60">
            <a:extLst>
              <a:ext uri="{FF2B5EF4-FFF2-40B4-BE49-F238E27FC236}">
                <a16:creationId xmlns:a16="http://schemas.microsoft.com/office/drawing/2014/main" id="{E4553AF9-C952-2D48-A3A0-92975B72C85C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5821479" y="3212691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5" name="Checkmark 60">
            <a:extLst>
              <a:ext uri="{FF2B5EF4-FFF2-40B4-BE49-F238E27FC236}">
                <a16:creationId xmlns:a16="http://schemas.microsoft.com/office/drawing/2014/main" id="{06B58959-33E7-B84C-A550-8596A2ECC0DB}"/>
              </a:ext>
            </a:extLst>
          </p:cNvPr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4850941" y="3212191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6" name="Checkmark 60">
            <a:extLst>
              <a:ext uri="{FF2B5EF4-FFF2-40B4-BE49-F238E27FC236}">
                <a16:creationId xmlns:a16="http://schemas.microsoft.com/office/drawing/2014/main" id="{9947ADC1-8876-B64F-A632-A5ED617C44B2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3814452" y="3212191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7" name="Checkmark 60">
            <a:extLst>
              <a:ext uri="{FF2B5EF4-FFF2-40B4-BE49-F238E27FC236}">
                <a16:creationId xmlns:a16="http://schemas.microsoft.com/office/drawing/2014/main" id="{F495B791-42B3-D94C-8080-A6DC68F280F0}"/>
              </a:ext>
            </a:extLst>
          </p:cNvPr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2696472" y="3212191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8" name="Checkmark 60">
            <a:extLst>
              <a:ext uri="{FF2B5EF4-FFF2-40B4-BE49-F238E27FC236}">
                <a16:creationId xmlns:a16="http://schemas.microsoft.com/office/drawing/2014/main" id="{A7FEE982-6997-074D-A478-95CCF9F5FC3A}"/>
              </a:ext>
            </a:extLst>
          </p:cNvPr>
          <p:cNvSpPr>
            <a:spLocks noChangeAspect="1"/>
          </p:cNvSpPr>
          <p:nvPr>
            <p:custDataLst>
              <p:tags r:id="rId15"/>
            </p:custDataLst>
          </p:nvPr>
        </p:nvSpPr>
        <p:spPr>
          <a:xfrm>
            <a:off x="9123954" y="3215956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69" name="Checkmark 60">
            <a:extLst>
              <a:ext uri="{FF2B5EF4-FFF2-40B4-BE49-F238E27FC236}">
                <a16:creationId xmlns:a16="http://schemas.microsoft.com/office/drawing/2014/main" id="{ABC1A5EE-B9FA-4843-BD8D-3E5B2B8509F3}"/>
              </a:ext>
            </a:extLst>
          </p:cNvPr>
          <p:cNvSpPr>
            <a:spLocks noChangeAspect="1"/>
          </p:cNvSpPr>
          <p:nvPr>
            <p:custDataLst>
              <p:tags r:id="rId16"/>
            </p:custDataLst>
          </p:nvPr>
        </p:nvSpPr>
        <p:spPr>
          <a:xfrm>
            <a:off x="7843442" y="3215956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0" name="Checkmark 60">
            <a:extLst>
              <a:ext uri="{FF2B5EF4-FFF2-40B4-BE49-F238E27FC236}">
                <a16:creationId xmlns:a16="http://schemas.microsoft.com/office/drawing/2014/main" id="{ABA24396-45A6-C441-B0CB-22489408D2FF}"/>
              </a:ext>
            </a:extLst>
          </p:cNvPr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6809253" y="3208704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1" name="Checkmark 60">
            <a:extLst>
              <a:ext uri="{FF2B5EF4-FFF2-40B4-BE49-F238E27FC236}">
                <a16:creationId xmlns:a16="http://schemas.microsoft.com/office/drawing/2014/main" id="{2195BB56-2939-424B-87C8-EB9264C34CD8}"/>
              </a:ext>
            </a:extLst>
          </p:cNvPr>
          <p:cNvSpPr>
            <a:spLocks noChangeAspect="1"/>
          </p:cNvSpPr>
          <p:nvPr>
            <p:custDataLst>
              <p:tags r:id="rId18"/>
            </p:custDataLst>
          </p:nvPr>
        </p:nvSpPr>
        <p:spPr>
          <a:xfrm>
            <a:off x="9120884" y="2292741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2" name="Checkmark 60">
            <a:extLst>
              <a:ext uri="{FF2B5EF4-FFF2-40B4-BE49-F238E27FC236}">
                <a16:creationId xmlns:a16="http://schemas.microsoft.com/office/drawing/2014/main" id="{BECDC01A-C739-434B-BA77-BB81E486EE7D}"/>
              </a:ext>
            </a:extLst>
          </p:cNvPr>
          <p:cNvSpPr>
            <a:spLocks noChangeAspect="1"/>
          </p:cNvSpPr>
          <p:nvPr>
            <p:custDataLst>
              <p:tags r:id="rId19"/>
            </p:custDataLst>
          </p:nvPr>
        </p:nvSpPr>
        <p:spPr>
          <a:xfrm>
            <a:off x="7843442" y="2288838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3" name="Checkmark 60">
            <a:extLst>
              <a:ext uri="{FF2B5EF4-FFF2-40B4-BE49-F238E27FC236}">
                <a16:creationId xmlns:a16="http://schemas.microsoft.com/office/drawing/2014/main" id="{5B93D4B2-3092-E541-964C-D1F2F545F5A1}"/>
              </a:ext>
            </a:extLst>
          </p:cNvPr>
          <p:cNvSpPr>
            <a:spLocks noChangeAspect="1"/>
          </p:cNvSpPr>
          <p:nvPr>
            <p:custDataLst>
              <p:tags r:id="rId20"/>
            </p:custDataLst>
          </p:nvPr>
        </p:nvSpPr>
        <p:spPr>
          <a:xfrm>
            <a:off x="6807535" y="2285437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86" name="X 57">
            <a:extLst>
              <a:ext uri="{FF2B5EF4-FFF2-40B4-BE49-F238E27FC236}">
                <a16:creationId xmlns:a16="http://schemas.microsoft.com/office/drawing/2014/main" id="{F899A5BC-2BB8-0A4D-9DC2-363BD2EB5E3E}"/>
              </a:ext>
            </a:extLst>
          </p:cNvPr>
          <p:cNvSpPr>
            <a:spLocks noChangeAspect="1"/>
          </p:cNvSpPr>
          <p:nvPr>
            <p:custDataLst>
              <p:tags r:id="rId21"/>
            </p:custDataLst>
          </p:nvPr>
        </p:nvSpPr>
        <p:spPr>
          <a:xfrm>
            <a:off x="9120884" y="5032237"/>
            <a:ext cx="266109" cy="265740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87" name="X 57">
            <a:extLst>
              <a:ext uri="{FF2B5EF4-FFF2-40B4-BE49-F238E27FC236}">
                <a16:creationId xmlns:a16="http://schemas.microsoft.com/office/drawing/2014/main" id="{D9780EBC-3301-A54F-9CC0-BA6E22C2061F}"/>
              </a:ext>
            </a:extLst>
          </p:cNvPr>
          <p:cNvSpPr>
            <a:spLocks noChangeAspect="1"/>
          </p:cNvSpPr>
          <p:nvPr>
            <p:custDataLst>
              <p:tags r:id="rId22"/>
            </p:custDataLst>
          </p:nvPr>
        </p:nvSpPr>
        <p:spPr>
          <a:xfrm>
            <a:off x="9120883" y="6136290"/>
            <a:ext cx="266109" cy="265740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88" name="X 57">
            <a:extLst>
              <a:ext uri="{FF2B5EF4-FFF2-40B4-BE49-F238E27FC236}">
                <a16:creationId xmlns:a16="http://schemas.microsoft.com/office/drawing/2014/main" id="{0FED93C2-DBA9-D147-9960-D4BAD9770D1D}"/>
              </a:ext>
            </a:extLst>
          </p:cNvPr>
          <p:cNvSpPr>
            <a:spLocks noChangeAspect="1"/>
          </p:cNvSpPr>
          <p:nvPr>
            <p:custDataLst>
              <p:tags r:id="rId23"/>
            </p:custDataLst>
          </p:nvPr>
        </p:nvSpPr>
        <p:spPr>
          <a:xfrm>
            <a:off x="9786221" y="2670115"/>
            <a:ext cx="266109" cy="265740"/>
          </a:xfrm>
          <a:custGeom>
            <a:avLst/>
            <a:gdLst/>
            <a:ahLst/>
            <a:cxnLst/>
            <a:rect l="0" t="0" r="0" b="0"/>
            <a:pathLst>
              <a:path w="183805" h="183550">
                <a:moveTo>
                  <a:pt x="182094" y="175600"/>
                </a:moveTo>
                <a:lnTo>
                  <a:pt x="182094" y="175600"/>
                </a:lnTo>
                <a:lnTo>
                  <a:pt x="183804" y="177411"/>
                </a:lnTo>
                <a:lnTo>
                  <a:pt x="183804" y="180429"/>
                </a:lnTo>
                <a:lnTo>
                  <a:pt x="182094" y="182240"/>
                </a:lnTo>
                <a:lnTo>
                  <a:pt x="181189" y="183146"/>
                </a:lnTo>
                <a:lnTo>
                  <a:pt x="179982" y="183549"/>
                </a:lnTo>
                <a:lnTo>
                  <a:pt x="178776" y="183549"/>
                </a:lnTo>
                <a:lnTo>
                  <a:pt x="177569" y="183549"/>
                </a:lnTo>
                <a:lnTo>
                  <a:pt x="176362" y="183146"/>
                </a:lnTo>
                <a:lnTo>
                  <a:pt x="175457" y="182240"/>
                </a:lnTo>
                <a:lnTo>
                  <a:pt x="91903" y="98517"/>
                </a:lnTo>
                <a:lnTo>
                  <a:pt x="91903" y="98517"/>
                </a:lnTo>
                <a:lnTo>
                  <a:pt x="91903" y="98517"/>
                </a:lnTo>
                <a:lnTo>
                  <a:pt x="8345" y="182240"/>
                </a:lnTo>
                <a:lnTo>
                  <a:pt x="8345" y="182240"/>
                </a:lnTo>
                <a:lnTo>
                  <a:pt x="8345" y="182240"/>
                </a:lnTo>
                <a:lnTo>
                  <a:pt x="7441" y="183146"/>
                </a:lnTo>
                <a:lnTo>
                  <a:pt x="6235" y="183549"/>
                </a:lnTo>
                <a:lnTo>
                  <a:pt x="5027" y="183549"/>
                </a:lnTo>
                <a:lnTo>
                  <a:pt x="3822" y="183549"/>
                </a:lnTo>
                <a:lnTo>
                  <a:pt x="2614" y="183146"/>
                </a:lnTo>
                <a:lnTo>
                  <a:pt x="1708" y="182240"/>
                </a:lnTo>
                <a:lnTo>
                  <a:pt x="0" y="180429"/>
                </a:lnTo>
                <a:lnTo>
                  <a:pt x="0" y="177411"/>
                </a:lnTo>
                <a:lnTo>
                  <a:pt x="1708" y="175600"/>
                </a:lnTo>
                <a:lnTo>
                  <a:pt x="85366" y="91976"/>
                </a:lnTo>
                <a:lnTo>
                  <a:pt x="85366" y="91976"/>
                </a:lnTo>
                <a:lnTo>
                  <a:pt x="85366" y="91976"/>
                </a:lnTo>
                <a:lnTo>
                  <a:pt x="1708" y="8353"/>
                </a:lnTo>
                <a:lnTo>
                  <a:pt x="1708" y="8353"/>
                </a:lnTo>
                <a:lnTo>
                  <a:pt x="1708" y="8353"/>
                </a:lnTo>
                <a:lnTo>
                  <a:pt x="0" y="6542"/>
                </a:lnTo>
                <a:lnTo>
                  <a:pt x="0" y="3523"/>
                </a:lnTo>
                <a:lnTo>
                  <a:pt x="1708" y="1713"/>
                </a:lnTo>
                <a:lnTo>
                  <a:pt x="3520" y="0"/>
                </a:lnTo>
                <a:lnTo>
                  <a:pt x="6536" y="0"/>
                </a:lnTo>
                <a:lnTo>
                  <a:pt x="8345" y="1713"/>
                </a:lnTo>
                <a:lnTo>
                  <a:pt x="91903" y="85435"/>
                </a:lnTo>
                <a:lnTo>
                  <a:pt x="91903" y="85435"/>
                </a:lnTo>
                <a:lnTo>
                  <a:pt x="91903" y="85435"/>
                </a:lnTo>
                <a:lnTo>
                  <a:pt x="175457" y="1713"/>
                </a:lnTo>
                <a:lnTo>
                  <a:pt x="175457" y="1713"/>
                </a:lnTo>
                <a:lnTo>
                  <a:pt x="175457" y="1713"/>
                </a:lnTo>
                <a:lnTo>
                  <a:pt x="177267" y="0"/>
                </a:lnTo>
                <a:lnTo>
                  <a:pt x="180284" y="0"/>
                </a:lnTo>
                <a:lnTo>
                  <a:pt x="182094" y="1713"/>
                </a:lnTo>
                <a:lnTo>
                  <a:pt x="183804" y="3523"/>
                </a:lnTo>
                <a:lnTo>
                  <a:pt x="183804" y="6542"/>
                </a:lnTo>
                <a:lnTo>
                  <a:pt x="182094" y="8353"/>
                </a:lnTo>
                <a:lnTo>
                  <a:pt x="98437" y="91976"/>
                </a:lnTo>
                <a:lnTo>
                  <a:pt x="98437" y="91976"/>
                </a:lnTo>
                <a:lnTo>
                  <a:pt x="98437" y="91976"/>
                </a:lnTo>
                <a:close/>
              </a:path>
            </a:pathLst>
          </a:custGeom>
          <a:solidFill>
            <a:schemeClr val="accent1"/>
          </a:solidFill>
          <a:ln w="381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89" name="Checkmark 60">
            <a:extLst>
              <a:ext uri="{FF2B5EF4-FFF2-40B4-BE49-F238E27FC236}">
                <a16:creationId xmlns:a16="http://schemas.microsoft.com/office/drawing/2014/main" id="{8829378F-2510-894F-9446-367C360A86FE}"/>
              </a:ext>
            </a:extLst>
          </p:cNvPr>
          <p:cNvSpPr>
            <a:spLocks noChangeAspect="1"/>
          </p:cNvSpPr>
          <p:nvPr>
            <p:custDataLst>
              <p:tags r:id="rId24"/>
            </p:custDataLst>
          </p:nvPr>
        </p:nvSpPr>
        <p:spPr>
          <a:xfrm>
            <a:off x="9771444" y="2061285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5AA4892-86F8-9045-BF09-141A11670266}"/>
              </a:ext>
            </a:extLst>
          </p:cNvPr>
          <p:cNvSpPr txBox="1"/>
          <p:nvPr/>
        </p:nvSpPr>
        <p:spPr>
          <a:xfrm>
            <a:off x="2778844" y="2718566"/>
            <a:ext cx="566047" cy="308896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1984A1BE-B1F4-0145-B152-63999E0B3D06}"/>
              </a:ext>
            </a:extLst>
          </p:cNvPr>
          <p:cNvSpPr txBox="1"/>
          <p:nvPr/>
        </p:nvSpPr>
        <p:spPr>
          <a:xfrm>
            <a:off x="1964724" y="1874237"/>
            <a:ext cx="1221784" cy="795878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sp>
        <p:nvSpPr>
          <p:cNvPr id="42" name="Checkmark 60">
            <a:extLst>
              <a:ext uri="{FF2B5EF4-FFF2-40B4-BE49-F238E27FC236}">
                <a16:creationId xmlns:a16="http://schemas.microsoft.com/office/drawing/2014/main" id="{8C57E0A0-E07F-8D49-8AB3-190C1918702C}"/>
              </a:ext>
            </a:extLst>
          </p:cNvPr>
          <p:cNvSpPr>
            <a:spLocks noChangeAspect="1"/>
          </p:cNvSpPr>
          <p:nvPr>
            <p:custDataLst>
              <p:tags r:id="rId25"/>
            </p:custDataLst>
          </p:nvPr>
        </p:nvSpPr>
        <p:spPr>
          <a:xfrm>
            <a:off x="2721185" y="2285437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pic>
        <p:nvPicPr>
          <p:cNvPr id="13" name="Graphic 12" descr="Opwaartse trend">
            <a:extLst>
              <a:ext uri="{FF2B5EF4-FFF2-40B4-BE49-F238E27FC236}">
                <a16:creationId xmlns:a16="http://schemas.microsoft.com/office/drawing/2014/main" id="{AB16132E-1177-A640-80EC-095CA96031B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708948" y="3841490"/>
            <a:ext cx="415438" cy="415438"/>
          </a:xfrm>
          <a:prstGeom prst="rect">
            <a:avLst/>
          </a:prstGeom>
        </p:spPr>
      </p:pic>
      <p:sp>
        <p:nvSpPr>
          <p:cNvPr id="49" name="Tekstvak 48">
            <a:extLst>
              <a:ext uri="{FF2B5EF4-FFF2-40B4-BE49-F238E27FC236}">
                <a16:creationId xmlns:a16="http://schemas.microsoft.com/office/drawing/2014/main" id="{4D3E4467-8881-9F4A-A497-20B07C50739B}"/>
              </a:ext>
            </a:extLst>
          </p:cNvPr>
          <p:cNvSpPr txBox="1"/>
          <p:nvPr/>
        </p:nvSpPr>
        <p:spPr>
          <a:xfrm>
            <a:off x="10252417" y="3900084"/>
            <a:ext cx="1394848" cy="276999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nl-NL" sz="1600" dirty="0" err="1">
                <a:latin typeface="Euphemia" panose="020B0503040102020104" pitchFamily="34" charset="0"/>
              </a:rPr>
              <a:t>Average</a:t>
            </a:r>
            <a:r>
              <a:rPr lang="nl-NL" sz="1600" dirty="0">
                <a:latin typeface="Euphemia" panose="020B0503040102020104" pitchFamily="34" charset="0"/>
              </a:rPr>
              <a:t> 100x </a:t>
            </a:r>
          </a:p>
        </p:txBody>
      </p:sp>
      <p:pic>
        <p:nvPicPr>
          <p:cNvPr id="51" name="Graphic 50" descr="Opwaartse trend">
            <a:extLst>
              <a:ext uri="{FF2B5EF4-FFF2-40B4-BE49-F238E27FC236}">
                <a16:creationId xmlns:a16="http://schemas.microsoft.com/office/drawing/2014/main" id="{D210987F-8D6B-4742-9963-37D6DC88CC2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646841" y="2353311"/>
            <a:ext cx="271878" cy="271878"/>
          </a:xfrm>
          <a:prstGeom prst="rect">
            <a:avLst/>
          </a:prstGeom>
        </p:spPr>
      </p:pic>
      <p:pic>
        <p:nvPicPr>
          <p:cNvPr id="63" name="Graphic 62" descr="Opwaartse trend">
            <a:extLst>
              <a:ext uri="{FF2B5EF4-FFF2-40B4-BE49-F238E27FC236}">
                <a16:creationId xmlns:a16="http://schemas.microsoft.com/office/drawing/2014/main" id="{EF3B70AB-3E01-EA44-A734-E444570E1A8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645907" y="3298499"/>
            <a:ext cx="271878" cy="271878"/>
          </a:xfrm>
          <a:prstGeom prst="rect">
            <a:avLst/>
          </a:prstGeom>
        </p:spPr>
      </p:pic>
      <p:pic>
        <p:nvPicPr>
          <p:cNvPr id="74" name="Graphic 73" descr="Opwaartse trend">
            <a:extLst>
              <a:ext uri="{FF2B5EF4-FFF2-40B4-BE49-F238E27FC236}">
                <a16:creationId xmlns:a16="http://schemas.microsoft.com/office/drawing/2014/main" id="{894A45A2-7324-8447-8E11-D1E4F99150A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670620" y="5213797"/>
            <a:ext cx="271878" cy="271878"/>
          </a:xfrm>
          <a:prstGeom prst="rect">
            <a:avLst/>
          </a:prstGeom>
        </p:spPr>
      </p:pic>
      <p:sp>
        <p:nvSpPr>
          <p:cNvPr id="75" name="Checkmark 60">
            <a:extLst>
              <a:ext uri="{FF2B5EF4-FFF2-40B4-BE49-F238E27FC236}">
                <a16:creationId xmlns:a16="http://schemas.microsoft.com/office/drawing/2014/main" id="{E3B0B45F-6B90-2E4E-9EBE-2FAE5C3E9005}"/>
              </a:ext>
            </a:extLst>
          </p:cNvPr>
          <p:cNvSpPr>
            <a:spLocks noChangeAspect="1"/>
          </p:cNvSpPr>
          <p:nvPr>
            <p:custDataLst>
              <p:tags r:id="rId26"/>
            </p:custDataLst>
          </p:nvPr>
        </p:nvSpPr>
        <p:spPr>
          <a:xfrm>
            <a:off x="2747628" y="5146068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6" name="Checkmark 60">
            <a:extLst>
              <a:ext uri="{FF2B5EF4-FFF2-40B4-BE49-F238E27FC236}">
                <a16:creationId xmlns:a16="http://schemas.microsoft.com/office/drawing/2014/main" id="{52F1541B-5731-064D-9BA3-9E454083CCC2}"/>
              </a:ext>
            </a:extLst>
          </p:cNvPr>
          <p:cNvSpPr>
            <a:spLocks noChangeAspect="1"/>
          </p:cNvSpPr>
          <p:nvPr>
            <p:custDataLst>
              <p:tags r:id="rId27"/>
            </p:custDataLst>
          </p:nvPr>
        </p:nvSpPr>
        <p:spPr>
          <a:xfrm>
            <a:off x="3838496" y="5167003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7" name="Checkmark 60">
            <a:extLst>
              <a:ext uri="{FF2B5EF4-FFF2-40B4-BE49-F238E27FC236}">
                <a16:creationId xmlns:a16="http://schemas.microsoft.com/office/drawing/2014/main" id="{006457F9-2665-E449-85AA-6B777FA6C520}"/>
              </a:ext>
            </a:extLst>
          </p:cNvPr>
          <p:cNvSpPr>
            <a:spLocks noChangeAspect="1"/>
          </p:cNvSpPr>
          <p:nvPr>
            <p:custDataLst>
              <p:tags r:id="rId28"/>
            </p:custDataLst>
          </p:nvPr>
        </p:nvSpPr>
        <p:spPr>
          <a:xfrm>
            <a:off x="4878052" y="5146067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sp>
        <p:nvSpPr>
          <p:cNvPr id="78" name="Checkmark 60">
            <a:extLst>
              <a:ext uri="{FF2B5EF4-FFF2-40B4-BE49-F238E27FC236}">
                <a16:creationId xmlns:a16="http://schemas.microsoft.com/office/drawing/2014/main" id="{F2DC311A-6870-EB4D-9748-0708F6582DDD}"/>
              </a:ext>
            </a:extLst>
          </p:cNvPr>
          <p:cNvSpPr>
            <a:spLocks noChangeAspect="1"/>
          </p:cNvSpPr>
          <p:nvPr>
            <p:custDataLst>
              <p:tags r:id="rId29"/>
            </p:custDataLst>
          </p:nvPr>
        </p:nvSpPr>
        <p:spPr>
          <a:xfrm>
            <a:off x="5846644" y="5114451"/>
            <a:ext cx="266763" cy="276999"/>
          </a:xfrm>
          <a:custGeom>
            <a:avLst/>
            <a:gdLst/>
            <a:ahLst/>
            <a:cxnLst/>
            <a:rect l="0" t="0" r="0" b="0"/>
            <a:pathLst>
              <a:path w="176263" h="183026">
                <a:moveTo>
                  <a:pt x="66335" y="183025"/>
                </a:moveTo>
                <a:lnTo>
                  <a:pt x="65208" y="183025"/>
                </a:lnTo>
                <a:lnTo>
                  <a:pt x="64121" y="182624"/>
                </a:lnTo>
                <a:lnTo>
                  <a:pt x="63276" y="181858"/>
                </a:lnTo>
                <a:lnTo>
                  <a:pt x="2093" y="127518"/>
                </a:lnTo>
                <a:lnTo>
                  <a:pt x="201" y="125827"/>
                </a:lnTo>
                <a:lnTo>
                  <a:pt x="0" y="122889"/>
                </a:lnTo>
                <a:lnTo>
                  <a:pt x="1691" y="120997"/>
                </a:lnTo>
                <a:lnTo>
                  <a:pt x="3381" y="119065"/>
                </a:lnTo>
                <a:lnTo>
                  <a:pt x="6319" y="118904"/>
                </a:lnTo>
                <a:lnTo>
                  <a:pt x="8211" y="120596"/>
                </a:lnTo>
                <a:lnTo>
                  <a:pt x="65248" y="171230"/>
                </a:lnTo>
                <a:lnTo>
                  <a:pt x="167004" y="2898"/>
                </a:lnTo>
                <a:lnTo>
                  <a:pt x="168332" y="725"/>
                </a:lnTo>
                <a:lnTo>
                  <a:pt x="171190" y="0"/>
                </a:lnTo>
                <a:lnTo>
                  <a:pt x="173364" y="1329"/>
                </a:lnTo>
                <a:lnTo>
                  <a:pt x="175537" y="2657"/>
                </a:lnTo>
                <a:lnTo>
                  <a:pt x="176262" y="5514"/>
                </a:lnTo>
                <a:lnTo>
                  <a:pt x="174933" y="7687"/>
                </a:lnTo>
                <a:lnTo>
                  <a:pt x="70279" y="180811"/>
                </a:lnTo>
                <a:lnTo>
                  <a:pt x="69555" y="181978"/>
                </a:lnTo>
                <a:lnTo>
                  <a:pt x="68387" y="182784"/>
                </a:lnTo>
                <a:lnTo>
                  <a:pt x="67020" y="182986"/>
                </a:lnTo>
                <a:lnTo>
                  <a:pt x="66777" y="183025"/>
                </a:lnTo>
                <a:lnTo>
                  <a:pt x="66576" y="183025"/>
                </a:lnTo>
                <a:close/>
              </a:path>
            </a:pathLst>
          </a:custGeom>
          <a:solidFill>
            <a:schemeClr val="accent1"/>
          </a:solidFill>
          <a:ln w="57150" cap="sq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800" dirty="0" err="1">
              <a:solidFill>
                <a:schemeClr val="bg1"/>
              </a:solidFill>
            </a:endParaRPr>
          </a:p>
        </p:txBody>
      </p:sp>
      <p:pic>
        <p:nvPicPr>
          <p:cNvPr id="84" name="Graphic 83" descr="Onderzoek">
            <a:extLst>
              <a:ext uri="{FF2B5EF4-FFF2-40B4-BE49-F238E27FC236}">
                <a16:creationId xmlns:a16="http://schemas.microsoft.com/office/drawing/2014/main" id="{23A32EF4-72A1-054C-9285-F07ECFFD28C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643392" y="389968"/>
            <a:ext cx="302641" cy="302641"/>
          </a:xfrm>
          <a:prstGeom prst="rect">
            <a:avLst/>
          </a:prstGeom>
        </p:spPr>
      </p:pic>
      <p:pic>
        <p:nvPicPr>
          <p:cNvPr id="85" name="Graphic 84" descr="Tandwiel">
            <a:extLst>
              <a:ext uri="{FF2B5EF4-FFF2-40B4-BE49-F238E27FC236}">
                <a16:creationId xmlns:a16="http://schemas.microsoft.com/office/drawing/2014/main" id="{C44CDDEB-C911-D14D-9241-443EEDE8383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905323" y="389968"/>
            <a:ext cx="302641" cy="302641"/>
          </a:xfrm>
          <a:prstGeom prst="rect">
            <a:avLst/>
          </a:prstGeom>
        </p:spPr>
      </p:pic>
      <p:pic>
        <p:nvPicPr>
          <p:cNvPr id="90" name="Graphic 89" descr="Tandwielen">
            <a:extLst>
              <a:ext uri="{FF2B5EF4-FFF2-40B4-BE49-F238E27FC236}">
                <a16:creationId xmlns:a16="http://schemas.microsoft.com/office/drawing/2014/main" id="{8BBBEA51-3479-9F40-B7BD-CCECBEC22CC9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260545" y="371047"/>
            <a:ext cx="302641" cy="302641"/>
          </a:xfrm>
          <a:prstGeom prst="rect">
            <a:avLst/>
          </a:prstGeom>
        </p:spPr>
      </p:pic>
      <p:pic>
        <p:nvPicPr>
          <p:cNvPr id="91" name="Graphic 90" descr="Puzzel">
            <a:extLst>
              <a:ext uri="{FF2B5EF4-FFF2-40B4-BE49-F238E27FC236}">
                <a16:creationId xmlns:a16="http://schemas.microsoft.com/office/drawing/2014/main" id="{74123A2E-3DC2-E946-9F8E-34D6A7F8D0EC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65988" y="389968"/>
            <a:ext cx="302641" cy="302641"/>
          </a:xfrm>
          <a:prstGeom prst="rect">
            <a:avLst/>
          </a:prstGeom>
        </p:spPr>
      </p:pic>
      <p:pic>
        <p:nvPicPr>
          <p:cNvPr id="92" name="Graphic 91" descr="Hamer">
            <a:extLst>
              <a:ext uri="{FF2B5EF4-FFF2-40B4-BE49-F238E27FC236}">
                <a16:creationId xmlns:a16="http://schemas.microsoft.com/office/drawing/2014/main" id="{FDDCE695-B3B9-EE46-A649-FCFB9B99A905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2039244" y="371047"/>
            <a:ext cx="302641" cy="30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17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 hidden="1">
            <a:extLst>
              <a:ext uri="{FF2B5EF4-FFF2-40B4-BE49-F238E27FC236}">
                <a16:creationId xmlns:a16="http://schemas.microsoft.com/office/drawing/2014/main" id="{F335BC2E-68E6-43FC-ACED-AE46FEFCA151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8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6" name="Object 2" hidden="1">
                        <a:extLst>
                          <a:ext uri="{FF2B5EF4-FFF2-40B4-BE49-F238E27FC236}">
                            <a16:creationId xmlns:a16="http://schemas.microsoft.com/office/drawing/2014/main" id="{F335BC2E-68E6-43FC-ACED-AE46FEFCA1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AD4AD15D-56CF-4D77-8F3A-A842E4773D4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461846" name="2. Slide Title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321067"/>
            <a:ext cx="11082528" cy="731520"/>
          </a:xfrm>
        </p:spPr>
        <p:txBody>
          <a:bodyPr/>
          <a:lstStyle/>
          <a:p>
            <a:r>
              <a:rPr lang="en-US" dirty="0"/>
              <a:t>Comparison of the algorithms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1A86B0-F0CC-4F5B-8BA4-A38A43592A29}"/>
              </a:ext>
            </a:extLst>
          </p:cNvPr>
          <p:cNvSpPr/>
          <p:nvPr/>
        </p:nvSpPr>
        <p:spPr>
          <a:xfrm>
            <a:off x="7355786" y="1686111"/>
            <a:ext cx="1230443" cy="336616"/>
          </a:xfrm>
          <a:prstGeom prst="rect">
            <a:avLst/>
          </a:prstGeom>
          <a:solidFill>
            <a:schemeClr val="tx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8B3850A2-5C2A-9543-9D4E-372DC16DD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29640"/>
              </p:ext>
            </p:extLst>
          </p:nvPr>
        </p:nvGraphicFramePr>
        <p:xfrm>
          <a:off x="554736" y="1996720"/>
          <a:ext cx="2503346" cy="436867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03346">
                  <a:extLst>
                    <a:ext uri="{9D8B030D-6E8A-4147-A177-3AD203B41FA5}">
                      <a16:colId xmlns:a16="http://schemas.microsoft.com/office/drawing/2014/main" val="3997698673"/>
                    </a:ext>
                  </a:extLst>
                </a:gridCol>
              </a:tblGrid>
              <a:tr h="959205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Algorithms</a:t>
                      </a:r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958423"/>
                  </a:ext>
                </a:extLst>
              </a:tr>
              <a:tr h="852367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Random </a:t>
                      </a:r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algorithm</a:t>
                      </a:r>
                      <a:endParaRPr lang="nl-NL" sz="1700" dirty="0">
                        <a:latin typeface="Euphemia" panose="020B0503040102020104" pitchFamily="34" charset="0"/>
                      </a:endParaRPr>
                    </a:p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100x</a:t>
                      </a:r>
                    </a:p>
                  </a:txBody>
                  <a:tcPr marT="41564" marB="4156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073262"/>
                  </a:ext>
                </a:extLst>
              </a:tr>
              <a:tr h="852367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Advanced random </a:t>
                      </a:r>
                    </a:p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100x</a:t>
                      </a:r>
                    </a:p>
                  </a:txBody>
                  <a:tcPr marT="41564" marB="4156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027221"/>
                  </a:ext>
                </a:extLst>
              </a:tr>
              <a:tr h="852367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Depth-first</a:t>
                      </a:r>
                    </a:p>
                  </a:txBody>
                  <a:tcPr marT="41564" marB="4156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651987"/>
                  </a:ext>
                </a:extLst>
              </a:tr>
              <a:tr h="852367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Breadth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-first</a:t>
                      </a:r>
                    </a:p>
                  </a:txBody>
                  <a:tcPr marT="41564" marB="4156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041919"/>
                  </a:ext>
                </a:extLst>
              </a:tr>
            </a:tbl>
          </a:graphicData>
        </a:graphic>
      </p:graphicFrame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32244ED1-B832-8F4D-8C95-A18D08AB1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928599"/>
              </p:ext>
            </p:extLst>
          </p:nvPr>
        </p:nvGraphicFramePr>
        <p:xfrm>
          <a:off x="3291785" y="1997061"/>
          <a:ext cx="8128002" cy="436867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3534403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943636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823343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051066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85761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31276372"/>
                    </a:ext>
                  </a:extLst>
                </a:gridCol>
              </a:tblGrid>
              <a:tr h="985155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Moves</a:t>
                      </a:r>
                    </a:p>
                    <a:p>
                      <a:pPr algn="ctr"/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Lower</a:t>
                      </a:r>
                      <a:r>
                        <a:rPr lang="nl-NL" sz="1200" dirty="0">
                          <a:latin typeface="Euphemia" panose="020B0503040102020104" pitchFamily="34" charset="0"/>
                        </a:rPr>
                        <a:t> </a:t>
                      </a:r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bound</a:t>
                      </a:r>
                      <a:r>
                        <a:rPr lang="nl-NL" sz="1200" dirty="0">
                          <a:latin typeface="Euphemia" panose="020B0503040102020104" pitchFamily="34" charset="0"/>
                        </a:rPr>
                        <a:t>, in case of.</a:t>
                      </a:r>
                    </a:p>
                  </a:txBody>
                  <a:tcPr marT="41564" marB="4156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Time </a:t>
                      </a:r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Lower</a:t>
                      </a:r>
                      <a:r>
                        <a:rPr lang="nl-NL" sz="1200" dirty="0">
                          <a:latin typeface="Euphemia" panose="020B0503040102020104" pitchFamily="34" charset="0"/>
                        </a:rPr>
                        <a:t> </a:t>
                      </a:r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bound</a:t>
                      </a:r>
                      <a:r>
                        <a:rPr lang="nl-NL" sz="1200" dirty="0">
                          <a:latin typeface="Euphemia" panose="020B0503040102020104" pitchFamily="34" charset="0"/>
                        </a:rPr>
                        <a:t>, in case of.</a:t>
                      </a:r>
                    </a:p>
                    <a:p>
                      <a:pPr algn="ctr"/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seconds</a:t>
                      </a:r>
                      <a:endParaRPr lang="nl-NL" sz="12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Average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 moves</a:t>
                      </a:r>
                    </a:p>
                  </a:txBody>
                  <a:tcPr marT="41564" marB="4156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Average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 time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seconds</a:t>
                      </a:r>
                      <a:endParaRPr lang="nl-NL" sz="12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Upper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 </a:t>
                      </a:r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bound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 moves</a:t>
                      </a:r>
                    </a:p>
                  </a:txBody>
                  <a:tcPr marT="41564" marB="4156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Upper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 </a:t>
                      </a:r>
                      <a:r>
                        <a:rPr lang="nl-NL" sz="1700" dirty="0" err="1">
                          <a:latin typeface="Euphemia" panose="020B0503040102020104" pitchFamily="34" charset="0"/>
                        </a:rPr>
                        <a:t>bound</a:t>
                      </a:r>
                      <a:r>
                        <a:rPr lang="nl-NL" sz="1700" dirty="0">
                          <a:latin typeface="Euphemia" panose="020B0503040102020104" pitchFamily="34" charset="0"/>
                        </a:rPr>
                        <a:t> time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 err="1">
                          <a:latin typeface="Euphemia" panose="020B0503040102020104" pitchFamily="34" charset="0"/>
                        </a:rPr>
                        <a:t>seconds</a:t>
                      </a:r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425828"/>
                  </a:ext>
                </a:extLst>
              </a:tr>
              <a:tr h="838573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317</a:t>
                      </a:r>
                    </a:p>
                  </a:txBody>
                  <a:tcPr marT="41564" marB="41564" anchor="ctr">
                    <a:lnT w="12700" cmpd="sng">
                      <a:noFill/>
                    </a:lnT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700" kern="1200" dirty="0">
                        <a:solidFill>
                          <a:schemeClr val="tx1"/>
                        </a:solidFill>
                        <a:effectLst/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0.01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T w="12700" cmpd="sng">
                      <a:noFill/>
                    </a:lnT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700" kern="1200" dirty="0">
                        <a:solidFill>
                          <a:schemeClr val="tx1"/>
                        </a:solidFill>
                        <a:effectLst/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5548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T w="12700" cmpd="sng">
                      <a:noFill/>
                    </a:lnT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4.95</a:t>
                      </a:r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T w="12700" cmpd="sng">
                      <a:noFill/>
                    </a:lnT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700" kern="1200" dirty="0">
                        <a:solidFill>
                          <a:schemeClr val="tx1"/>
                        </a:solidFill>
                        <a:effectLst/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114266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T w="12700" cmpd="sng">
                      <a:noFill/>
                    </a:lnT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700" kern="1200" dirty="0">
                        <a:solidFill>
                          <a:schemeClr val="tx1"/>
                        </a:solidFill>
                        <a:effectLst/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2.33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516845"/>
                  </a:ext>
                </a:extLst>
              </a:tr>
              <a:tr h="831394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332</a:t>
                      </a:r>
                    </a:p>
                  </a:txBody>
                  <a:tcPr marT="41564" marB="41564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0.06</a:t>
                      </a:r>
                    </a:p>
                  </a:txBody>
                  <a:tcPr marT="41564" marB="41564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4154</a:t>
                      </a:r>
                    </a:p>
                  </a:txBody>
                  <a:tcPr marT="41564" marB="41564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4.96</a:t>
                      </a:r>
                    </a:p>
                  </a:txBody>
                  <a:tcPr marT="41564" marB="41564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20039</a:t>
                      </a:r>
                    </a:p>
                  </a:txBody>
                  <a:tcPr marT="41564" marB="41564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3.82</a:t>
                      </a:r>
                    </a:p>
                  </a:txBody>
                  <a:tcPr marT="41564" marB="41564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154166"/>
                  </a:ext>
                </a:extLst>
              </a:tr>
              <a:tr h="838573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>
                          <a:latin typeface="Euphemia" panose="020B0503040102020104" pitchFamily="34" charset="0"/>
                        </a:rPr>
                        <a:t>186</a:t>
                      </a:r>
                    </a:p>
                  </a:txBody>
                  <a:tcPr marT="41564" marB="41564" anchor="ctr"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700" kern="1200" dirty="0">
                        <a:solidFill>
                          <a:schemeClr val="tx1"/>
                        </a:solidFill>
                        <a:effectLst/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1.086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solidFill>
                      <a:schemeClr val="bg2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NL" sz="1700" kern="1200" dirty="0">
                        <a:solidFill>
                          <a:schemeClr val="tx1"/>
                        </a:solidFill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</a:txBody>
                  <a:tcPr marT="41564" marB="41564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NL" sz="1700" kern="1200" dirty="0">
                        <a:solidFill>
                          <a:schemeClr val="tx1"/>
                        </a:solidFill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</a:txBody>
                  <a:tcPr marT="41564" marB="41564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NL" sz="1700" kern="1200" dirty="0">
                        <a:solidFill>
                          <a:schemeClr val="tx1"/>
                        </a:solidFill>
                        <a:latin typeface="Euphemia" panose="020B0503040102020104" pitchFamily="34" charset="0"/>
                        <a:ea typeface="+mn-ea"/>
                        <a:cs typeface="+mn-cs"/>
                      </a:endParaRPr>
                    </a:p>
                  </a:txBody>
                  <a:tcPr marT="41564" marB="41564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360118"/>
                  </a:ext>
                </a:extLst>
              </a:tr>
              <a:tr h="8313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21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kern="1200" dirty="0">
                          <a:solidFill>
                            <a:schemeClr val="tx1"/>
                          </a:solidFill>
                          <a:effectLst/>
                          <a:latin typeface="Euphemia" panose="020B0503040102020104" pitchFamily="34" charset="0"/>
                          <a:ea typeface="+mn-ea"/>
                          <a:cs typeface="+mn-cs"/>
                        </a:rPr>
                        <a:t>0.954</a:t>
                      </a:r>
                    </a:p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sz="1700" dirty="0">
                        <a:latin typeface="Euphemia" panose="020B0503040102020104" pitchFamily="34" charset="0"/>
                      </a:endParaRPr>
                    </a:p>
                  </a:txBody>
                  <a:tcPr marT="41564" marB="41564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006481"/>
                  </a:ext>
                </a:extLst>
              </a:tr>
            </a:tbl>
          </a:graphicData>
        </a:graphic>
      </p:graphicFrame>
      <p:sp>
        <p:nvSpPr>
          <p:cNvPr id="8" name="Tekstvak 7">
            <a:extLst>
              <a:ext uri="{FF2B5EF4-FFF2-40B4-BE49-F238E27FC236}">
                <a16:creationId xmlns:a16="http://schemas.microsoft.com/office/drawing/2014/main" id="{5DE0AC30-1B60-274B-8574-A98928F04B13}"/>
              </a:ext>
            </a:extLst>
          </p:cNvPr>
          <p:cNvSpPr txBox="1"/>
          <p:nvPr/>
        </p:nvSpPr>
        <p:spPr>
          <a:xfrm>
            <a:off x="10338619" y="1194619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959602F9-2A57-5C45-9C18-8DB54038F495}"/>
              </a:ext>
            </a:extLst>
          </p:cNvPr>
          <p:cNvSpPr txBox="1"/>
          <p:nvPr/>
        </p:nvSpPr>
        <p:spPr>
          <a:xfrm>
            <a:off x="10766323" y="1194619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cxnSp>
        <p:nvCxnSpPr>
          <p:cNvPr id="51" name="LineBasicDefault 16">
            <a:extLst>
              <a:ext uri="{FF2B5EF4-FFF2-40B4-BE49-F238E27FC236}">
                <a16:creationId xmlns:a16="http://schemas.microsoft.com/office/drawing/2014/main" id="{E3D79708-299C-5C4E-9B14-5F0ADC4B4667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565988" y="1737360"/>
            <a:ext cx="11071276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46">
            <a:extLst>
              <a:ext uri="{FF2B5EF4-FFF2-40B4-BE49-F238E27FC236}">
                <a16:creationId xmlns:a16="http://schemas.microsoft.com/office/drawing/2014/main" id="{5CC24B52-0F97-6748-94D1-D388CAC91476}"/>
              </a:ext>
            </a:extLst>
          </p:cNvPr>
          <p:cNvSpPr txBox="1"/>
          <p:nvPr/>
        </p:nvSpPr>
        <p:spPr>
          <a:xfrm>
            <a:off x="565988" y="1350840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Euphemia" panose="020B0503040102020104" pitchFamily="34" charset="0"/>
                <a:cs typeface="+mn-cs"/>
              </a:rPr>
              <a:t>Board 6x6, game 1</a:t>
            </a:r>
            <a:endParaRPr lang="en-US" dirty="0">
              <a:latin typeface="Euphemia" panose="020B0503040102020104" pitchFamily="34" charset="0"/>
              <a:cs typeface="+mn-cs"/>
            </a:endParaRPr>
          </a:p>
        </p:txBody>
      </p:sp>
      <p:pic>
        <p:nvPicPr>
          <p:cNvPr id="17" name="Graphic 16" descr="Onderzoek">
            <a:extLst>
              <a:ext uri="{FF2B5EF4-FFF2-40B4-BE49-F238E27FC236}">
                <a16:creationId xmlns:a16="http://schemas.microsoft.com/office/drawing/2014/main" id="{73C7BB3B-FE9C-A140-948B-CB6F7F5325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43392" y="389968"/>
            <a:ext cx="302641" cy="302641"/>
          </a:xfrm>
          <a:prstGeom prst="rect">
            <a:avLst/>
          </a:prstGeom>
        </p:spPr>
      </p:pic>
      <p:pic>
        <p:nvPicPr>
          <p:cNvPr id="18" name="Graphic 17" descr="Tandwiel">
            <a:extLst>
              <a:ext uri="{FF2B5EF4-FFF2-40B4-BE49-F238E27FC236}">
                <a16:creationId xmlns:a16="http://schemas.microsoft.com/office/drawing/2014/main" id="{AF28062C-B8D6-6D4A-B3E3-29EF32854AB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5323" y="389968"/>
            <a:ext cx="302641" cy="302641"/>
          </a:xfrm>
          <a:prstGeom prst="rect">
            <a:avLst/>
          </a:prstGeom>
        </p:spPr>
      </p:pic>
      <p:pic>
        <p:nvPicPr>
          <p:cNvPr id="19" name="Graphic 18" descr="Tandwielen">
            <a:extLst>
              <a:ext uri="{FF2B5EF4-FFF2-40B4-BE49-F238E27FC236}">
                <a16:creationId xmlns:a16="http://schemas.microsoft.com/office/drawing/2014/main" id="{1E4EB642-6EA7-9D44-A193-5A282C27AF3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60545" y="371047"/>
            <a:ext cx="302641" cy="302641"/>
          </a:xfrm>
          <a:prstGeom prst="rect">
            <a:avLst/>
          </a:prstGeom>
        </p:spPr>
      </p:pic>
      <p:pic>
        <p:nvPicPr>
          <p:cNvPr id="20" name="Graphic 19" descr="Puzzel">
            <a:extLst>
              <a:ext uri="{FF2B5EF4-FFF2-40B4-BE49-F238E27FC236}">
                <a16:creationId xmlns:a16="http://schemas.microsoft.com/office/drawing/2014/main" id="{50BDAF42-E938-9B43-B480-D860502DB74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65988" y="389968"/>
            <a:ext cx="302641" cy="302641"/>
          </a:xfrm>
          <a:prstGeom prst="rect">
            <a:avLst/>
          </a:prstGeom>
        </p:spPr>
      </p:pic>
      <p:pic>
        <p:nvPicPr>
          <p:cNvPr id="21" name="Graphic 20" descr="Hamer">
            <a:extLst>
              <a:ext uri="{FF2B5EF4-FFF2-40B4-BE49-F238E27FC236}">
                <a16:creationId xmlns:a16="http://schemas.microsoft.com/office/drawing/2014/main" id="{29E614AE-3065-654A-B536-D876542952F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039244" y="371047"/>
            <a:ext cx="302641" cy="302641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493995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  <p:tag name="NEWVI" val="true"/>
  <p:tag name="TEMPLATELASTEDITTED" val="2019-02-25 12:05 PM"/>
  <p:tag name="TEMPLATECREATED" val="2019-02-27 01:18 PM"/>
  <p:tag name="TEMPLATEVERSION" val="3"/>
  <p:tag name="BLUEONEFOURTHTITLEFONTCOLORFIXED" val="true"/>
  <p:tag name="DARKLAYOUTNAMESCHANGEDTOCONTRAST" val="true"/>
  <p:tag name="TEMPLATELASTEDITED" val="2019-11-01 10:40 A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9z.T0ityQiOhevFTgF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CPlc7ajwLYcU5YeJC_YZw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esNjkj9p_DyuC6OEkKx4w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ey0c6djQ0GlCxShCmyMlg"/>
  <p:tag name="SHAPENAME" val="2. Slide Titl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D10v7slE9D49RQMszGq8w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xf0C6t4KTYaFG6OeSqtw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xf0C6t4KTYaFG6OeSqtw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bVDesT3Adm8RD0_bPWDw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wTF52Slk2EgA.x.bEETA"/>
  <p:tag name="SHAPENAME" val="2. Slide Titl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bVDesT3Adm8RD0_bPWDw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wTF52Slk2EgA.x.bEETA"/>
  <p:tag name="SHAPENAME" val="2. Slide Titl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CPlc7ajwLYcU5YeJC_YZw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egment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SpecialityBullet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SpecialityBullet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SpecialityBullet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SpecialityBullet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D10v7slE9D49RQMszGq8w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Checkmark"/>
  <p:tag name="NAME" val="Checkmark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MBOLNAME" val="X"/>
  <p:tag name="NAME" val="X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zpUKWTuKq6zfHRuH23G5A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xf0C6t4KTYaFG6OeSqtw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bVDesT3Adm8RD0_bPWDw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wTF52Slk2EgA.x.bEETA"/>
  <p:tag name="SHAPENAME" val="2. Slide 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heme/theme1.xml><?xml version="1.0" encoding="utf-8"?>
<a:theme xmlns:a="http://schemas.openxmlformats.org/drawingml/2006/main" name="White">
  <a:themeElements>
    <a:clrScheme name="Scheme White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1F40E6"/>
      </a:hlink>
      <a:folHlink>
        <a:srgbClr val="8C5AC8"/>
      </a:folHlink>
    </a:clrScheme>
    <a:fontScheme name="Scheme 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>
          <a:solidFill>
            <a:srgbClr val="000000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Deep Blue">
      <a:srgbClr val="051C2C"/>
    </a:custClr>
    <a:custClr name="Cyan">
      <a:srgbClr val="00A9F4"/>
    </a:custClr>
    <a:custClr name="Electric Blue">
      <a:srgbClr val="1F40E6"/>
    </a:custClr>
    <a:custClr name="Pale Blue">
      <a:srgbClr val="AAE6F0"/>
    </a:custClr>
    <a:custClr name="Turquoise">
      <a:srgbClr val="3C96B4"/>
    </a:custClr>
    <a:custClr name="Pale Electric Blue">
      <a:srgbClr val="AFC3FF"/>
    </a:custClr>
    <a:custClr name="Purple">
      <a:srgbClr val="8C5AC8"/>
    </a:custClr>
    <a:custClr name="Pink">
      <a:srgbClr val="E6A0C8"/>
    </a:custClr>
    <a:custClr name="Red">
      <a:srgbClr val="E5546C"/>
    </a:custClr>
    <a:custClr name="Orange">
      <a:srgbClr val="FAA082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FFFFF"/>
    </a:custClr>
    <a:custClr name="Null">
      <a:srgbClr val="FFFFFF"/>
    </a:custClr>
    <a:custClr name="Null">
      <a:srgbClr val="FFFFFF"/>
    </a:custClr>
  </a:custClrLst>
  <a:extLst>
    <a:ext uri="{05A4C25C-085E-4340-85A3-A5531E510DB2}">
      <thm15:themeFamily xmlns:thm15="http://schemas.microsoft.com/office/thememl/2012/main" name="OneFirm-English (United States)-Wide.potx" id="{50FC1F8C-36A8-43E0-A709-09110D5475E7}" vid="{B89EF835-3564-4FB3-A7E4-97DE50749BA2}"/>
    </a:ext>
  </a:extLst>
</a:theme>
</file>

<file path=ppt/theme/theme2.xml><?xml version="1.0" encoding="utf-8"?>
<a:theme xmlns:a="http://schemas.openxmlformats.org/drawingml/2006/main" name="Contrast">
  <a:themeElements>
    <a:clrScheme name="Scheme Blue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Deep Blue">
      <a:srgbClr val="051C2C"/>
    </a:custClr>
    <a:custClr name="Cyan">
      <a:srgbClr val="00A9F4"/>
    </a:custClr>
    <a:custClr name="Electric Blue">
      <a:srgbClr val="1F40E6"/>
    </a:custClr>
    <a:custClr name="Pale Blue">
      <a:srgbClr val="AAE6F0"/>
    </a:custClr>
    <a:custClr name="Turquoise">
      <a:srgbClr val="3C96B4"/>
    </a:custClr>
    <a:custClr name="Pale Electric Blue">
      <a:srgbClr val="AFC3FF"/>
    </a:custClr>
    <a:custClr name="Purple">
      <a:srgbClr val="8C5AC8"/>
    </a:custClr>
    <a:custClr name="Pink">
      <a:srgbClr val="E6A0C8"/>
    </a:custClr>
    <a:custClr name="Red">
      <a:srgbClr val="E5546C"/>
    </a:custClr>
    <a:custClr name="Orange">
      <a:srgbClr val="FAA082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Linear 1 (White)">
      <a:srgbClr val="FFFFFF"/>
    </a:custClr>
    <a:custClr name="Linear 2 (Pale Blue)">
      <a:srgbClr val="AAE6F0"/>
    </a:custClr>
    <a:custClr name="Linear 3">
      <a:srgbClr val="71D2F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FFFFF"/>
    </a:custClr>
    <a:custClr name="Null">
      <a:srgbClr val="FFFFFF"/>
    </a:custClr>
    <a:custClr name="Null">
      <a:srgbClr val="FFFFFF"/>
    </a:custClr>
  </a:custClrLst>
  <a:extLst>
    <a:ext uri="{05A4C25C-085E-4340-85A3-A5531E510DB2}">
      <thm15:themeFamily xmlns:thm15="http://schemas.microsoft.com/office/thememl/2012/main" name="OneFirm-English (United States)-Wide.potx" id="{50FC1F8C-36A8-43E0-A709-09110D5475E7}" vid="{00C64DB9-B4DC-496F-9AB5-5DAD18BDE97C}"/>
    </a:ext>
  </a:extLst>
</a:theme>
</file>

<file path=ppt/theme/theme3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2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10627</TotalTime>
  <Words>746</Words>
  <Application>Microsoft Macintosh PowerPoint</Application>
  <PresentationFormat>Breedbeeld</PresentationFormat>
  <Paragraphs>295</Paragraphs>
  <Slides>17</Slides>
  <Notes>17</Notes>
  <HiddenSlides>3</HiddenSlides>
  <MMClips>2</MMClips>
  <ScaleCrop>false</ScaleCrop>
  <HeadingPairs>
    <vt:vector size="8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2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6" baseType="lpstr">
      <vt:lpstr>Segoe UI</vt:lpstr>
      <vt:lpstr>Arial</vt:lpstr>
      <vt:lpstr>Cambria Math</vt:lpstr>
      <vt:lpstr>Euphemia</vt:lpstr>
      <vt:lpstr>Georgia</vt:lpstr>
      <vt:lpstr>Wingdings</vt:lpstr>
      <vt:lpstr>White</vt:lpstr>
      <vt:lpstr>Contrast</vt:lpstr>
      <vt:lpstr>think-cell Slide</vt:lpstr>
      <vt:lpstr>Rushhour</vt:lpstr>
      <vt:lpstr>Project proces</vt:lpstr>
      <vt:lpstr>PowerPoint-presentatie</vt:lpstr>
      <vt:lpstr>Algorithm selection</vt:lpstr>
      <vt:lpstr>Random algorithm is able to give a valid solution for first 6 games</vt:lpstr>
      <vt:lpstr>Random advanced algorithm met heuristiek </vt:lpstr>
      <vt:lpstr>Breadth-first &amp; depth-first</vt:lpstr>
      <vt:lpstr>Our algorithms</vt:lpstr>
      <vt:lpstr>Comparison of the algorithms</vt:lpstr>
      <vt:lpstr>Board 6 x 6, game 1</vt:lpstr>
      <vt:lpstr>Statespace</vt:lpstr>
      <vt:lpstr>Memory saver</vt:lpstr>
      <vt:lpstr>Board creator</vt:lpstr>
      <vt:lpstr>Conclusion</vt:lpstr>
      <vt:lpstr>Setup</vt:lpstr>
      <vt:lpstr>Random algorithm test</vt:lpstr>
      <vt:lpstr>Comparison of the algorithms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Firm Template</dc:title>
  <dc:subject/>
  <dc:creator>Bart Zeeuw van der Laan</dc:creator>
  <cp:keywords/>
  <dc:description/>
  <cp:lastModifiedBy>F. Berkhout</cp:lastModifiedBy>
  <cp:revision>179</cp:revision>
  <cp:lastPrinted>2018-10-30T20:37:12Z</cp:lastPrinted>
  <dcterms:created xsi:type="dcterms:W3CDTF">2020-01-08T13:33:45Z</dcterms:created>
  <dcterms:modified xsi:type="dcterms:W3CDTF">2020-01-29T10:37:07Z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1628964</vt:lpwstr>
  </property>
  <property fmtid="{D5CDD505-2E9C-101B-9397-08002B2CF9AE}" pid="3" name="NXPowerLiteSettings">
    <vt:lpwstr>C9000A38044001</vt:lpwstr>
  </property>
  <property fmtid="{D5CDD505-2E9C-101B-9397-08002B2CF9AE}" pid="4" name="NXPowerLiteVersion">
    <vt:lpwstr>D7.1.14</vt:lpwstr>
  </property>
  <property fmtid="{D5CDD505-2E9C-101B-9397-08002B2CF9AE}" pid="5" name="PPT">
    <vt:lpwstr>Hello</vt:lpwstr>
  </property>
  <property fmtid="{D5CDD505-2E9C-101B-9397-08002B2CF9AE}" pid="6" name="TemplateVersion">
    <vt:lpwstr>4</vt:lpwstr>
  </property>
  <property fmtid="{D5CDD505-2E9C-101B-9397-08002B2CF9AE}" pid="7" name="TemplateLastEdited">
    <vt:lpwstr>2019-11-01 10:40 AM</vt:lpwstr>
  </property>
  <property fmtid="{D5CDD505-2E9C-101B-9397-08002B2CF9AE}" pid="8" name="TemplateCreated">
    <vt:lpwstr>2019-02-27 01:18 PM</vt:lpwstr>
  </property>
</Properties>
</file>