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7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8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9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9"/>
  </p:notesMasterIdLst>
  <p:handoutMasterIdLst>
    <p:handoutMasterId r:id="rId20"/>
  </p:handoutMasterIdLst>
  <p:sldIdLst>
    <p:sldId id="3878" r:id="rId3"/>
    <p:sldId id="3892" r:id="rId4"/>
    <p:sldId id="3702" r:id="rId5"/>
    <p:sldId id="3891" r:id="rId6"/>
    <p:sldId id="3701" r:id="rId7"/>
    <p:sldId id="3894" r:id="rId8"/>
    <p:sldId id="3888" r:id="rId9"/>
    <p:sldId id="3864" r:id="rId10"/>
    <p:sldId id="3879" r:id="rId11"/>
    <p:sldId id="3880" r:id="rId12"/>
    <p:sldId id="3890" r:id="rId13"/>
    <p:sldId id="3893" r:id="rId14"/>
    <p:sldId id="3881" r:id="rId15"/>
    <p:sldId id="3882" r:id="rId16"/>
    <p:sldId id="3883" r:id="rId17"/>
    <p:sldId id="3886" r:id="rId18"/>
  </p:sldIdLst>
  <p:sldSz cx="12192000" cy="6858000"/>
  <p:notesSz cx="7102475" cy="93884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96296" autoAdjust="0"/>
  </p:normalViewPr>
  <p:slideViewPr>
    <p:cSldViewPr snapToGrid="0" snapToObjects="1">
      <p:cViewPr>
        <p:scale>
          <a:sx n="109" d="100"/>
          <a:sy n="109" d="100"/>
        </p:scale>
        <p:origin x="67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Teveel 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Depth random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/>
            <a:r>
              <a:rPr lang="en-US" dirty="0"/>
              <a:t>Random </a:t>
            </a:r>
            <a:r>
              <a:rPr lang="en-US" dirty="0" err="1"/>
              <a:t>prunen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borden</a:t>
            </a:r>
            <a:endParaRPr lang="en-US" dirty="0"/>
          </a:p>
          <a:p>
            <a:pPr eaLnBrk="1" hangingPunct="1"/>
            <a:r>
              <a:rPr lang="en-US" dirty="0"/>
              <a:t>Minder </a:t>
            </a:r>
            <a:r>
              <a:rPr lang="en-US" dirty="0" err="1"/>
              <a:t>tekst</a:t>
            </a:r>
            <a:endParaRPr lang="en-US" dirty="0"/>
          </a:p>
          <a:p>
            <a:pPr eaLnBrk="1" hangingPunct="1"/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Niet nodig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</a:t>
            </a:r>
            <a:r>
              <a:rPr lang="nl-NL" dirty="0" err="1"/>
              <a:t>avarages</a:t>
            </a:r>
            <a:r>
              <a:rPr lang="nl-NL" dirty="0"/>
              <a:t> van de </a:t>
            </a:r>
            <a:r>
              <a:rPr lang="nl-NL" dirty="0" err="1"/>
              <a:t>alforithmes</a:t>
            </a:r>
            <a:r>
              <a:rPr lang="nl-NL" dirty="0"/>
              <a:t> weer!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Random 1000 x </a:t>
            </a:r>
            <a:r>
              <a:rPr lang="en-US" dirty="0" err="1"/>
              <a:t>runnen</a:t>
            </a:r>
            <a:endParaRPr lang="en-US" dirty="0"/>
          </a:p>
          <a:p>
            <a:pPr eaLnBrk="1" hangingPunct="1"/>
            <a:r>
              <a:rPr lang="en-US" dirty="0" err="1"/>
              <a:t>Pstat</a:t>
            </a:r>
            <a:endParaRPr lang="en-US" dirty="0"/>
          </a:p>
          <a:p>
            <a:pPr eaLnBrk="1" hangingPunct="1"/>
            <a:r>
              <a:rPr lang="en-US" dirty="0"/>
              <a:t>Python3 time </a:t>
            </a:r>
            <a:r>
              <a:rPr lang="en-US" dirty="0" err="1"/>
              <a:t>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7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5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9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8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1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1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3" Type="http://schemas.openxmlformats.org/officeDocument/2006/relationships/tags" Target="../tags/tag355.xml"/><Relationship Id="rId21" Type="http://schemas.openxmlformats.org/officeDocument/2006/relationships/oleObject" Target="../embeddings/oleObject24.bin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10" Type="http://schemas.openxmlformats.org/officeDocument/2006/relationships/tags" Target="../tags/tag36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2" Type="http://schemas.openxmlformats.org/officeDocument/2006/relationships/tags" Target="../tags/tag371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5" Type="http://schemas.openxmlformats.org/officeDocument/2006/relationships/tags" Target="../tags/tag374.xml"/><Relationship Id="rId15" Type="http://schemas.openxmlformats.org/officeDocument/2006/relationships/image" Target="../media/image7.emf"/><Relationship Id="rId10" Type="http://schemas.openxmlformats.org/officeDocument/2006/relationships/tags" Target="../tags/tag379.xml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86.xml"/><Relationship Id="rId11" Type="http://schemas.openxmlformats.org/officeDocument/2006/relationships/image" Target="../media/image29.png"/><Relationship Id="rId5" Type="http://schemas.openxmlformats.org/officeDocument/2006/relationships/tags" Target="../tags/tag385.xml"/><Relationship Id="rId10" Type="http://schemas.openxmlformats.org/officeDocument/2006/relationships/image" Target="../media/image7.emf"/><Relationship Id="rId4" Type="http://schemas.openxmlformats.org/officeDocument/2006/relationships/tags" Target="../tags/tag384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10" Type="http://schemas.openxmlformats.org/officeDocument/2006/relationships/image" Target="../media/image7.emf"/><Relationship Id="rId4" Type="http://schemas.openxmlformats.org/officeDocument/2006/relationships/tags" Target="../tags/tag389.xml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9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92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95.xml"/><Relationship Id="rId10" Type="http://schemas.openxmlformats.org/officeDocument/2006/relationships/image" Target="../media/image7.emf"/><Relationship Id="rId4" Type="http://schemas.openxmlformats.org/officeDocument/2006/relationships/tags" Target="../tags/tag394.xml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39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96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svg"/><Relationship Id="rId5" Type="http://schemas.openxmlformats.org/officeDocument/2006/relationships/tags" Target="../tags/tag399.xml"/><Relationship Id="rId10" Type="http://schemas.openxmlformats.org/officeDocument/2006/relationships/image" Target="../media/image32.png"/><Relationship Id="rId4" Type="http://schemas.openxmlformats.org/officeDocument/2006/relationships/tags" Target="../tags/tag398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74.xml"/><Relationship Id="rId21" Type="http://schemas.openxmlformats.org/officeDocument/2006/relationships/image" Target="../media/image12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8.jpeg"/><Relationship Id="rId2" Type="http://schemas.openxmlformats.org/officeDocument/2006/relationships/tags" Target="../tags/tag273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9.v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81.xml"/><Relationship Id="rId19" Type="http://schemas.openxmlformats.org/officeDocument/2006/relationships/image" Target="../media/image10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8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8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8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8.xml"/><Relationship Id="rId7" Type="http://schemas.openxmlformats.org/officeDocument/2006/relationships/image" Target="../media/image7.emf"/><Relationship Id="rId2" Type="http://schemas.openxmlformats.org/officeDocument/2006/relationships/tags" Target="../tags/tag28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7.emf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oleObject" Target="../embeddings/oleObject22.bin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37.xml"/><Relationship Id="rId21" Type="http://schemas.openxmlformats.org/officeDocument/2006/relationships/image" Target="../media/image25.svg"/><Relationship Id="rId7" Type="http://schemas.openxmlformats.org/officeDocument/2006/relationships/tags" Target="../tags/tag341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36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image" Target="../media/image19.svg"/><Relationship Id="rId10" Type="http://schemas.openxmlformats.org/officeDocument/2006/relationships/tags" Target="../tags/tag344.xml"/><Relationship Id="rId19" Type="http://schemas.openxmlformats.org/officeDocument/2006/relationships/image" Target="../media/image23.sv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46.xml"/><Relationship Id="rId21" Type="http://schemas.openxmlformats.org/officeDocument/2006/relationships/image" Target="../media/image25.svg"/><Relationship Id="rId7" Type="http://schemas.openxmlformats.org/officeDocument/2006/relationships/tags" Target="../tags/tag350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4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8.xml"/><Relationship Id="rId15" Type="http://schemas.openxmlformats.org/officeDocument/2006/relationships/image" Target="../media/image19.svg"/><Relationship Id="rId10" Type="http://schemas.openxmlformats.org/officeDocument/2006/relationships/tags" Target="../tags/tag353.xml"/><Relationship Id="rId19" Type="http://schemas.openxmlformats.org/officeDocument/2006/relationships/image" Target="../media/image23.svg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3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3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6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4465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Data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64936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67023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id="3" name="Graphic 2" descr="Lopen">
            <a:extLst>
              <a:ext uri="{FF2B5EF4-FFF2-40B4-BE49-F238E27FC236}">
                <a16:creationId xmlns:a16="http://schemas.microsoft.com/office/drawing/2014/main" id="{5DE8B435-F8EE-9F46-AD7F-DE5EBDB89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2833" y="3351975"/>
            <a:ext cx="1917928" cy="19179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9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3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1581"/>
              </p:ext>
            </p:extLst>
          </p:nvPr>
        </p:nvGraphicFramePr>
        <p:xfrm>
          <a:off x="1148345" y="1874237"/>
          <a:ext cx="7729625" cy="352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590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861114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828172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872532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89073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14666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615613"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9627366" y="206170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9627366" y="2667474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152132" y="3343633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9627366" y="3337193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6292291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272908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109250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121909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3" name="Checkmark 60">
            <a:extLst>
              <a:ext uri="{FF2B5EF4-FFF2-40B4-BE49-F238E27FC236}">
                <a16:creationId xmlns:a16="http://schemas.microsoft.com/office/drawing/2014/main" id="{2FB92A6B-13BD-714E-8E01-4493122C077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871614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754116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04721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487223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18451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700953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51558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434060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839717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722219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72824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2" name="Checkmark 60">
            <a:extLst>
              <a:ext uri="{FF2B5EF4-FFF2-40B4-BE49-F238E27FC236}">
                <a16:creationId xmlns:a16="http://schemas.microsoft.com/office/drawing/2014/main" id="{38908B17-1DFE-454B-BF61-AE7CA41AA366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455326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465959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604722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3743484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2882247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8039038" y="343094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177800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6316563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8007140" y="268666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7145902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6284665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8051898" y="4179918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8081878" y="4899446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9161170" y="2650921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9146393" y="20420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6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 </a:t>
            </a:r>
            <a:r>
              <a:rPr lang="en-US" sz="1400" dirty="0">
                <a:latin typeface="Euphemia" panose="020B0503040102020104" pitchFamily="34" charset="0"/>
              </a:rPr>
              <a:t> algorithm does a lot of similar steps</a:t>
            </a:r>
            <a:endParaRPr lang="en-US" sz="1400" b="1" dirty="0">
              <a:latin typeface="Euphemia" panose="020B05030401020201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Is expected to need </a:t>
            </a:r>
            <a:r>
              <a:rPr lang="en-US" sz="1400" u="sng" dirty="0">
                <a:latin typeface="Euphemia" panose="020B0503040102020104" pitchFamily="34" charset="0"/>
              </a:rPr>
              <a:t>more time </a:t>
            </a:r>
            <a:r>
              <a:rPr lang="en-US" sz="1400" dirty="0">
                <a:latin typeface="Euphemia" panose="020B0503040102020104" pitchFamily="34" charset="0"/>
              </a:rPr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7721</TotalTime>
  <Words>802</Words>
  <Application>Microsoft Macintosh PowerPoint</Application>
  <PresentationFormat>Breedbeeld</PresentationFormat>
  <Paragraphs>258</Paragraphs>
  <Slides>16</Slides>
  <Notes>10</Notes>
  <HiddenSlides>3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5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Statespace can be considered as all possible board states</vt:lpstr>
      <vt:lpstr>Setup</vt:lpstr>
      <vt:lpstr>PowerPoint-presentatie</vt:lpstr>
      <vt:lpstr>Visualization</vt:lpstr>
      <vt:lpstr>Due to the nature of the problem we choose Random and Iterative algorithms</vt:lpstr>
      <vt:lpstr>Our algorithms</vt:lpstr>
      <vt:lpstr>Random algorithm is able to give a valid solution for first 6 games</vt:lpstr>
      <vt:lpstr>Random advanced algorithm met heuristiek </vt:lpstr>
      <vt:lpstr>Breadth-first &amp; depth-first</vt:lpstr>
      <vt:lpstr>Board 6 x 6, game 1</vt:lpstr>
      <vt:lpstr>Not storing nodes saves memory but uses extra processing time</vt:lpstr>
      <vt:lpstr>Random algorithm test</vt:lpstr>
      <vt:lpstr>Comparison of the algorithms</vt:lpstr>
      <vt:lpstr>Comparison of the algorithms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145</cp:revision>
  <cp:lastPrinted>2018-10-30T20:37:12Z</cp:lastPrinted>
  <dcterms:created xsi:type="dcterms:W3CDTF">2020-01-08T13:33:45Z</dcterms:created>
  <dcterms:modified xsi:type="dcterms:W3CDTF">2020-01-27T09:49:26Z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