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b7417a12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b7417a12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b7417a12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b7417a12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b7417a12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b7417a1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b7417a1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b7417a1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b7417a12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b7417a12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b7417a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b7417a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b7417a12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b7417a12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b7417a12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b7417a12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b7417a12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b7417a1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b7417a12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b7417a12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44a0398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44a0398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b7417a12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b7417a12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1b7417a12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1b7417a12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1b7417a12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1b7417a1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b7417a12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b7417a12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b7417a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b7417a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b7417a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b7417a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b7417a1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b7417a1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b7417a1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b7417a1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b7417a1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b7417a1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b7417a1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b7417a1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b7417a12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b7417a12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templat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81227" y="4804825"/>
            <a:ext cx="40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8185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70081" y="108350"/>
            <a:ext cx="155106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0" y="4832275"/>
            <a:ext cx="24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</a:rPr>
              <a:t>Cristiano MERIO | Robert NAKHLE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45300" y="4832275"/>
            <a:ext cx="36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</a:rPr>
              <a:t>OOP - Final project </a:t>
            </a:r>
            <a:r>
              <a:rPr lang="fr" sz="1000">
                <a:solidFill>
                  <a:srgbClr val="666666"/>
                </a:solidFill>
              </a:rPr>
              <a:t>-</a:t>
            </a:r>
            <a:r>
              <a:rPr lang="fr" sz="1000">
                <a:solidFill>
                  <a:srgbClr val="666666"/>
                </a:solidFill>
              </a:rPr>
              <a:t> Hardware platform simulator.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7859400" y="4832275"/>
            <a:ext cx="9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</a:rPr>
              <a:t>15/11/2021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457950"/>
            <a:ext cx="8520600" cy="11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OOP - Final Project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Hardware platform simulator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2108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Prepared by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</a:rPr>
              <a:t>Cristiano MERIO | Robert NAKHLE</a:t>
            </a:r>
            <a:r>
              <a:rPr lang="fr" sz="3500">
                <a:solidFill>
                  <a:schemeClr val="dk1"/>
                </a:solidFill>
              </a:rPr>
              <a:t>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81227" y="4804825"/>
            <a:ext cx="40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4159100"/>
            <a:ext cx="8520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Supervised</a:t>
            </a:r>
            <a:r>
              <a:rPr lang="fr" sz="1600">
                <a:solidFill>
                  <a:schemeClr val="dk1"/>
                </a:solidFill>
              </a:rPr>
              <a:t> by</a:t>
            </a:r>
            <a:br>
              <a:rPr lang="fr" sz="1900">
                <a:solidFill>
                  <a:schemeClr val="dk1"/>
                </a:solidFill>
              </a:rPr>
            </a:br>
            <a:r>
              <a:rPr b="1" lang="fr" sz="1800">
                <a:solidFill>
                  <a:schemeClr val="dk1"/>
                </a:solidFill>
              </a:rPr>
              <a:t>Mr. Andrea BATTISTELLA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Memory</a:t>
            </a:r>
            <a:r>
              <a:rPr lang="fr"/>
              <a:t>.hpp 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00" y="818575"/>
            <a:ext cx="3428930" cy="4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dataValue - option_t 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" y="964550"/>
            <a:ext cx="15335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525" y="993125"/>
            <a:ext cx="14573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file.hpp</a:t>
            </a:r>
            <a:r>
              <a:rPr lang="fr"/>
              <a:t> - debug.h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975"/>
            <a:ext cx="38100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300" y="970975"/>
            <a:ext cx="4876800" cy="115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main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8185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Création d'une nouvelle plateforme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Load + Bind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Print des membres de la simulation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Choix du fichier plateforme utilisé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Simulation selon le nombre de cycles entré par l'utilisateur</a:t>
            </a:r>
            <a:endParaRPr sz="25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main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727100"/>
            <a:ext cx="3350500" cy="41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25" y="907325"/>
            <a:ext cx="3461550" cy="3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45581" l="0" r="0" t="0"/>
          <a:stretch/>
        </p:blipFill>
        <p:spPr>
          <a:xfrm>
            <a:off x="583575" y="818575"/>
            <a:ext cx="2759198" cy="369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54419"/>
          <a:stretch/>
        </p:blipFill>
        <p:spPr>
          <a:xfrm>
            <a:off x="3869727" y="818563"/>
            <a:ext cx="2759198" cy="30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5" y="818575"/>
            <a:ext cx="5818478" cy="40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662979" y="818576"/>
            <a:ext cx="5820000" cy="402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75" y="818588"/>
            <a:ext cx="1452313" cy="363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295" y="818576"/>
            <a:ext cx="1386824" cy="402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141" y="818575"/>
            <a:ext cx="1558258" cy="402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952" y="818579"/>
            <a:ext cx="1289420" cy="216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9654" y="818575"/>
            <a:ext cx="1752578" cy="395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 2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200" y="818575"/>
            <a:ext cx="4169270" cy="4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185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4CCCC"/>
                </a:highlight>
              </a:rPr>
              <a:t>•Description des different block: FSM et testbensh 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2CC"/>
                </a:highlight>
              </a:rPr>
              <a:t>•Présentation du système et RTL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2CC"/>
                </a:highlight>
              </a:rPr>
              <a:t>•Le main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0000"/>
                </a:highlight>
              </a:rPr>
              <a:t>•Les stimuli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accent6"/>
                </a:highlight>
              </a:rPr>
              <a:t>•Remarques particulières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accent6"/>
                </a:highlight>
              </a:rPr>
              <a:t>jhristiano merhhio 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0000"/>
                </a:highlight>
              </a:rPr>
              <a:t>rouberths naglie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785" y="1905000"/>
            <a:ext cx="1881825" cy="24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5232300" y="1642975"/>
            <a:ext cx="1881792" cy="10139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AAAAHHHH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054700" y="1598550"/>
            <a:ext cx="3974100" cy="32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400000" y="3012200"/>
            <a:ext cx="1187100" cy="12579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28325" y="4345950"/>
            <a:ext cx="258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940975" y="851075"/>
            <a:ext cx="2589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62100" y="703075"/>
            <a:ext cx="3974100" cy="895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8017400" y="1735680"/>
            <a:ext cx="538925" cy="566400"/>
          </a:xfrm>
          <a:custGeom>
            <a:rect b="b" l="l" r="r" t="t"/>
            <a:pathLst>
              <a:path extrusionOk="0" h="22656" w="21557">
                <a:moveTo>
                  <a:pt x="0" y="11902"/>
                </a:moveTo>
                <a:cubicBezTo>
                  <a:pt x="3872" y="9283"/>
                  <a:pt x="7760" y="6627"/>
                  <a:pt x="11971" y="4597"/>
                </a:cubicBezTo>
                <a:cubicBezTo>
                  <a:pt x="27619" y="-2947"/>
                  <a:pt x="19021" y="1299"/>
                  <a:pt x="19073" y="1351"/>
                </a:cubicBezTo>
                <a:cubicBezTo>
                  <a:pt x="24401" y="6672"/>
                  <a:pt x="13946" y="15513"/>
                  <a:pt x="11565" y="22656"/>
                </a:cubicBezTo>
              </a:path>
            </a:pathLst>
          </a:cu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4"/>
          <p:cNvSpPr/>
          <p:nvPr/>
        </p:nvSpPr>
        <p:spPr>
          <a:xfrm>
            <a:off x="6773877" y="1614694"/>
            <a:ext cx="721050" cy="682300"/>
          </a:xfrm>
          <a:custGeom>
            <a:rect b="b" l="l" r="r" t="t"/>
            <a:pathLst>
              <a:path extrusionOk="0" h="27292" w="28842">
                <a:moveTo>
                  <a:pt x="18292" y="27292"/>
                </a:moveTo>
                <a:cubicBezTo>
                  <a:pt x="13522" y="21090"/>
                  <a:pt x="9046" y="14651"/>
                  <a:pt x="4900" y="8016"/>
                </a:cubicBezTo>
                <a:cubicBezTo>
                  <a:pt x="3369" y="5566"/>
                  <a:pt x="-1059" y="3295"/>
                  <a:pt x="234" y="712"/>
                </a:cubicBezTo>
                <a:cubicBezTo>
                  <a:pt x="1393" y="-1603"/>
                  <a:pt x="5067" y="2577"/>
                  <a:pt x="7538" y="3349"/>
                </a:cubicBezTo>
                <a:cubicBezTo>
                  <a:pt x="15443" y="5819"/>
                  <a:pt x="22991" y="10271"/>
                  <a:pt x="28842" y="16132"/>
                </a:cubicBezTo>
              </a:path>
            </a:pathLst>
          </a:cu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8" name="Google Shape;78;p14"/>
          <p:cNvCxnSpPr/>
          <p:nvPr/>
        </p:nvCxnSpPr>
        <p:spPr>
          <a:xfrm rot="10800000">
            <a:off x="6840600" y="3128850"/>
            <a:ext cx="6036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flipH="1">
            <a:off x="6774475" y="3321625"/>
            <a:ext cx="6393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6855775" y="3412700"/>
            <a:ext cx="558000" cy="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67479">
            <a:off x="8087592" y="3512060"/>
            <a:ext cx="603716" cy="11683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-10633735">
            <a:off x="8124806" y="3423363"/>
            <a:ext cx="639147" cy="150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flipH="1" rot="-10633608">
            <a:off x="8131069" y="3259000"/>
            <a:ext cx="558054" cy="8650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7342750" y="3207916"/>
            <a:ext cx="289150" cy="205000"/>
          </a:xfrm>
          <a:custGeom>
            <a:rect b="b" l="l" r="r" t="t"/>
            <a:pathLst>
              <a:path extrusionOk="0" h="8200" w="11566">
                <a:moveTo>
                  <a:pt x="11566" y="2722"/>
                </a:moveTo>
                <a:cubicBezTo>
                  <a:pt x="10694" y="3739"/>
                  <a:pt x="9956" y="6091"/>
                  <a:pt x="8725" y="5563"/>
                </a:cubicBezTo>
                <a:cubicBezTo>
                  <a:pt x="7036" y="4839"/>
                  <a:pt x="9822" y="-598"/>
                  <a:pt x="8116" y="85"/>
                </a:cubicBezTo>
                <a:cubicBezTo>
                  <a:pt x="5121" y="1284"/>
                  <a:pt x="6067" y="8200"/>
                  <a:pt x="2841" y="8200"/>
                </a:cubicBezTo>
                <a:cubicBezTo>
                  <a:pt x="2151" y="8200"/>
                  <a:pt x="2435" y="6861"/>
                  <a:pt x="2435" y="6171"/>
                </a:cubicBezTo>
                <a:cubicBezTo>
                  <a:pt x="2435" y="4314"/>
                  <a:pt x="4763" y="2006"/>
                  <a:pt x="3450" y="693"/>
                </a:cubicBezTo>
                <a:cubicBezTo>
                  <a:pt x="2588" y="-169"/>
                  <a:pt x="1046" y="1284"/>
                  <a:pt x="0" y="1911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4"/>
          <p:cNvSpPr/>
          <p:nvPr/>
        </p:nvSpPr>
        <p:spPr>
          <a:xfrm>
            <a:off x="7981900" y="3204975"/>
            <a:ext cx="25350" cy="192750"/>
          </a:xfrm>
          <a:custGeom>
            <a:rect b="b" l="l" r="r" t="t"/>
            <a:pathLst>
              <a:path extrusionOk="0" h="7710" w="1014">
                <a:moveTo>
                  <a:pt x="1014" y="0"/>
                </a:moveTo>
                <a:cubicBezTo>
                  <a:pt x="50" y="2406"/>
                  <a:pt x="0" y="5118"/>
                  <a:pt x="0" y="771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4"/>
          <p:cNvSpPr/>
          <p:nvPr/>
        </p:nvSpPr>
        <p:spPr>
          <a:xfrm>
            <a:off x="7986975" y="3275975"/>
            <a:ext cx="152175" cy="152175"/>
          </a:xfrm>
          <a:custGeom>
            <a:rect b="b" l="l" r="r" t="t"/>
            <a:pathLst>
              <a:path extrusionOk="0" h="6087" w="6087">
                <a:moveTo>
                  <a:pt x="0" y="6087"/>
                </a:moveTo>
                <a:cubicBezTo>
                  <a:pt x="2029" y="4058"/>
                  <a:pt x="4058" y="2029"/>
                  <a:pt x="6087" y="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4"/>
          <p:cNvSpPr/>
          <p:nvPr/>
        </p:nvSpPr>
        <p:spPr>
          <a:xfrm>
            <a:off x="8088425" y="3336850"/>
            <a:ext cx="45650" cy="172475"/>
          </a:xfrm>
          <a:custGeom>
            <a:rect b="b" l="l" r="r" t="t"/>
            <a:pathLst>
              <a:path extrusionOk="0" h="6899" w="1826">
                <a:moveTo>
                  <a:pt x="0" y="6899"/>
                </a:moveTo>
                <a:cubicBezTo>
                  <a:pt x="751" y="4642"/>
                  <a:pt x="762" y="2128"/>
                  <a:pt x="1826" y="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4"/>
          <p:cNvSpPr txBox="1"/>
          <p:nvPr/>
        </p:nvSpPr>
        <p:spPr>
          <a:xfrm>
            <a:off x="7190575" y="4402050"/>
            <a:ext cx="29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KITLER [2]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8433350" y="2570900"/>
            <a:ext cx="29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NYAA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184577" y="3700350"/>
            <a:ext cx="2781289" cy="977010"/>
          </a:xfrm>
          <a:custGeom>
            <a:rect b="b" l="l" r="r" t="t"/>
            <a:pathLst>
              <a:path extrusionOk="0" h="54113" w="146480">
                <a:moveTo>
                  <a:pt x="10603" y="3257"/>
                </a:moveTo>
                <a:cubicBezTo>
                  <a:pt x="10603" y="18563"/>
                  <a:pt x="21941" y="37189"/>
                  <a:pt x="12379" y="49141"/>
                </a:cubicBezTo>
                <a:cubicBezTo>
                  <a:pt x="10144" y="51934"/>
                  <a:pt x="5677" y="55422"/>
                  <a:pt x="2610" y="53582"/>
                </a:cubicBezTo>
                <a:cubicBezTo>
                  <a:pt x="-4791" y="49141"/>
                  <a:pt x="5198" y="34391"/>
                  <a:pt x="12379" y="29603"/>
                </a:cubicBezTo>
                <a:cubicBezTo>
                  <a:pt x="17013" y="26514"/>
                  <a:pt x="25720" y="32063"/>
                  <a:pt x="28957" y="27531"/>
                </a:cubicBezTo>
                <a:cubicBezTo>
                  <a:pt x="31653" y="23756"/>
                  <a:pt x="32916" y="19131"/>
                  <a:pt x="34581" y="14802"/>
                </a:cubicBezTo>
                <a:cubicBezTo>
                  <a:pt x="35368" y="12757"/>
                  <a:pt x="35313" y="10475"/>
                  <a:pt x="35469" y="8289"/>
                </a:cubicBezTo>
                <a:cubicBezTo>
                  <a:pt x="35533" y="7398"/>
                  <a:pt x="36397" y="4993"/>
                  <a:pt x="35765" y="5625"/>
                </a:cubicBezTo>
                <a:cubicBezTo>
                  <a:pt x="29094" y="12296"/>
                  <a:pt x="28792" y="23454"/>
                  <a:pt x="28069" y="32860"/>
                </a:cubicBezTo>
                <a:cubicBezTo>
                  <a:pt x="27675" y="37980"/>
                  <a:pt x="24068" y="45957"/>
                  <a:pt x="28661" y="48253"/>
                </a:cubicBezTo>
                <a:cubicBezTo>
                  <a:pt x="37591" y="52718"/>
                  <a:pt x="57755" y="31300"/>
                  <a:pt x="49087" y="26347"/>
                </a:cubicBezTo>
                <a:cubicBezTo>
                  <a:pt x="47457" y="25415"/>
                  <a:pt x="44553" y="24523"/>
                  <a:pt x="43462" y="26051"/>
                </a:cubicBezTo>
                <a:cubicBezTo>
                  <a:pt x="40477" y="30229"/>
                  <a:pt x="41110" y="37237"/>
                  <a:pt x="44054" y="41444"/>
                </a:cubicBezTo>
                <a:cubicBezTo>
                  <a:pt x="47079" y="45766"/>
                  <a:pt x="54948" y="45715"/>
                  <a:pt x="59744" y="43517"/>
                </a:cubicBezTo>
                <a:cubicBezTo>
                  <a:pt x="73151" y="37371"/>
                  <a:pt x="82485" y="0"/>
                  <a:pt x="67737" y="0"/>
                </a:cubicBezTo>
                <a:cubicBezTo>
                  <a:pt x="65147" y="0"/>
                  <a:pt x="63446" y="3020"/>
                  <a:pt x="61816" y="5033"/>
                </a:cubicBezTo>
                <a:cubicBezTo>
                  <a:pt x="54643" y="13893"/>
                  <a:pt x="53627" y="28799"/>
                  <a:pt x="58560" y="39076"/>
                </a:cubicBezTo>
                <a:cubicBezTo>
                  <a:pt x="61580" y="45366"/>
                  <a:pt x="70031" y="50288"/>
                  <a:pt x="76913" y="49141"/>
                </a:cubicBezTo>
                <a:cubicBezTo>
                  <a:pt x="88968" y="47132"/>
                  <a:pt x="98238" y="32558"/>
                  <a:pt x="99708" y="20426"/>
                </a:cubicBezTo>
                <a:cubicBezTo>
                  <a:pt x="100207" y="16311"/>
                  <a:pt x="100004" y="12139"/>
                  <a:pt x="100004" y="7993"/>
                </a:cubicBezTo>
                <a:cubicBezTo>
                  <a:pt x="100004" y="6963"/>
                  <a:pt x="100126" y="4831"/>
                  <a:pt x="99116" y="5033"/>
                </a:cubicBezTo>
                <a:cubicBezTo>
                  <a:pt x="96056" y="5645"/>
                  <a:pt x="95078" y="9889"/>
                  <a:pt x="93787" y="12730"/>
                </a:cubicBezTo>
                <a:cubicBezTo>
                  <a:pt x="91004" y="18853"/>
                  <a:pt x="87023" y="25770"/>
                  <a:pt x="88755" y="32268"/>
                </a:cubicBezTo>
                <a:cubicBezTo>
                  <a:pt x="89996" y="36924"/>
                  <a:pt x="94779" y="40712"/>
                  <a:pt x="99412" y="42036"/>
                </a:cubicBezTo>
                <a:cubicBezTo>
                  <a:pt x="104766" y="43565"/>
                  <a:pt x="110522" y="38162"/>
                  <a:pt x="113917" y="33748"/>
                </a:cubicBezTo>
                <a:cubicBezTo>
                  <a:pt x="115059" y="32264"/>
                  <a:pt x="117017" y="27095"/>
                  <a:pt x="115693" y="28419"/>
                </a:cubicBezTo>
                <a:cubicBezTo>
                  <a:pt x="110902" y="33210"/>
                  <a:pt x="106189" y="43752"/>
                  <a:pt x="111253" y="48253"/>
                </a:cubicBezTo>
                <a:cubicBezTo>
                  <a:pt x="115683" y="52191"/>
                  <a:pt x="125374" y="52043"/>
                  <a:pt x="129014" y="47365"/>
                </a:cubicBezTo>
                <a:cubicBezTo>
                  <a:pt x="132834" y="42456"/>
                  <a:pt x="133046" y="32875"/>
                  <a:pt x="128422" y="28715"/>
                </a:cubicBezTo>
                <a:cubicBezTo>
                  <a:pt x="124969" y="25608"/>
                  <a:pt x="114805" y="27030"/>
                  <a:pt x="114805" y="31675"/>
                </a:cubicBezTo>
                <a:cubicBezTo>
                  <a:pt x="114805" y="42300"/>
                  <a:pt x="138967" y="35636"/>
                  <a:pt x="146480" y="28123"/>
                </a:cubicBezTo>
              </a:path>
            </a:pathLst>
          </a:cu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 2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48851" l="0" r="0" t="0"/>
          <a:stretch/>
        </p:blipFill>
        <p:spPr>
          <a:xfrm>
            <a:off x="475025" y="818575"/>
            <a:ext cx="2941833" cy="40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51150"/>
          <a:stretch/>
        </p:blipFill>
        <p:spPr>
          <a:xfrm>
            <a:off x="4182217" y="908831"/>
            <a:ext cx="2941833" cy="3835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4190175" y="3532450"/>
            <a:ext cx="1921500" cy="60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 2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575"/>
            <a:ext cx="8709852" cy="38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125625" y="886800"/>
            <a:ext cx="8801700" cy="386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TestData 2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876350"/>
            <a:ext cx="1149200" cy="361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619" y="876358"/>
            <a:ext cx="1149207" cy="387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6836" y="876338"/>
            <a:ext cx="932593" cy="387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426" y="876350"/>
            <a:ext cx="1222023" cy="387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454" y="876356"/>
            <a:ext cx="1234572" cy="387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6020" y="876350"/>
            <a:ext cx="1039450" cy="387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3414" y="876350"/>
            <a:ext cx="1050270" cy="387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73676" y="876350"/>
            <a:ext cx="1050250" cy="216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65741" y="0"/>
            <a:ext cx="20467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ctrTitle"/>
          </p:nvPr>
        </p:nvSpPr>
        <p:spPr>
          <a:xfrm>
            <a:off x="311700" y="1457950"/>
            <a:ext cx="8520600" cy="11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OOP - Final Project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Hardware platform simulator</a:t>
            </a:r>
            <a:endParaRPr sz="3000"/>
          </a:p>
        </p:txBody>
      </p:sp>
      <p:sp>
        <p:nvSpPr>
          <p:cNvPr id="256" name="Google Shape;256;p35"/>
          <p:cNvSpPr txBox="1"/>
          <p:nvPr>
            <p:ph idx="1" type="subTitle"/>
          </p:nvPr>
        </p:nvSpPr>
        <p:spPr>
          <a:xfrm>
            <a:off x="311700" y="32108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Prepared by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</a:rPr>
              <a:t>Cristiano MERIO | Robert NAKHLE</a:t>
            </a:r>
            <a:r>
              <a:rPr lang="fr" sz="3500">
                <a:solidFill>
                  <a:schemeClr val="dk1"/>
                </a:solidFill>
              </a:rPr>
              <a:t>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681227" y="4804825"/>
            <a:ext cx="40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311700" y="4159100"/>
            <a:ext cx="8520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Supervised by</a:t>
            </a:r>
            <a:br>
              <a:rPr lang="fr" sz="1900">
                <a:solidFill>
                  <a:schemeClr val="dk1"/>
                </a:solidFill>
              </a:rPr>
            </a:br>
            <a:r>
              <a:rPr b="1" lang="fr" sz="1800">
                <a:solidFill>
                  <a:schemeClr val="dk1"/>
                </a:solidFill>
              </a:rPr>
              <a:t>Mr. Andrea BATTISTELLA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plan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774175"/>
            <a:ext cx="8454625" cy="40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component.hpp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50" y="818575"/>
            <a:ext cx="39338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platform</a:t>
            </a:r>
            <a:r>
              <a:rPr lang="fr"/>
              <a:t>.hpp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50" y="818575"/>
            <a:ext cx="2476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</a:t>
            </a:r>
            <a:r>
              <a:rPr lang="fr"/>
              <a:t>.hpp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" y="716450"/>
            <a:ext cx="3160530" cy="4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Cpu.hpp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0" y="818575"/>
            <a:ext cx="3147334" cy="40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Program.hpp - Register.hpp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" y="964550"/>
            <a:ext cx="357187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650" y="935475"/>
            <a:ext cx="2963300" cy="22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Display</a:t>
            </a:r>
            <a:r>
              <a:rPr lang="fr"/>
              <a:t>.hpp 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40358" y="4804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0" y="818575"/>
            <a:ext cx="3632301" cy="4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