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ACB3D05-CFC9-4D6A-B675-BC08CAB05E4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632343-03E8-4729-BBFD-509B226C74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62000"/>
            <a:ext cx="35052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Espionage Unbound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" y="2082800"/>
            <a:ext cx="4512816" cy="309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7385" y="520238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Box Art</a:t>
            </a:r>
          </a:p>
        </p:txBody>
      </p:sp>
    </p:spTree>
    <p:extLst>
      <p:ext uri="{BB962C8B-B14F-4D97-AF65-F5344CB8AC3E}">
        <p14:creationId xmlns:p14="http://schemas.microsoft.com/office/powerpoint/2010/main" val="207475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Happy Wednesday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19" y="2324100"/>
            <a:ext cx="3508375" cy="3508375"/>
          </a:xfrm>
        </p:spPr>
      </p:pic>
    </p:spTree>
    <p:extLst>
      <p:ext uri="{BB962C8B-B14F-4D97-AF65-F5344CB8AC3E}">
        <p14:creationId xmlns:p14="http://schemas.microsoft.com/office/powerpoint/2010/main" val="39642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52400"/>
            <a:ext cx="3313355" cy="1702160"/>
          </a:xfrm>
        </p:spPr>
        <p:txBody>
          <a:bodyPr/>
          <a:lstStyle/>
          <a:p>
            <a:r>
              <a:rPr lang="en-US" dirty="0"/>
              <a:t>The Ornithologists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286000"/>
            <a:ext cx="3657599" cy="2667000"/>
          </a:xfrm>
        </p:spPr>
        <p:txBody>
          <a:bodyPr>
            <a:normAutofit/>
          </a:bodyPr>
          <a:lstStyle/>
          <a:p>
            <a:r>
              <a:rPr lang="en-US" dirty="0"/>
              <a:t>Eduardo Saenz (Team Leader)</a:t>
            </a:r>
          </a:p>
          <a:p>
            <a:r>
              <a:rPr lang="en-US" dirty="0"/>
              <a:t>Jacob Chong</a:t>
            </a:r>
          </a:p>
          <a:p>
            <a:r>
              <a:rPr lang="en-US" dirty="0"/>
              <a:t>Lance Dall</a:t>
            </a:r>
          </a:p>
          <a:p>
            <a:r>
              <a:rPr lang="en-US" dirty="0" err="1"/>
              <a:t>Bumjoong</a:t>
            </a:r>
            <a:r>
              <a:rPr lang="en-US" dirty="0"/>
              <a:t> Kim</a:t>
            </a:r>
          </a:p>
          <a:p>
            <a:r>
              <a:rPr lang="en-US" dirty="0"/>
              <a:t>Corey Perez</a:t>
            </a:r>
          </a:p>
          <a:p>
            <a:r>
              <a:rPr lang="en-US" dirty="0"/>
              <a:t>Grant Posner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676400"/>
            <a:ext cx="414693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relatively simple game using object-oriented design philosophy</a:t>
            </a:r>
          </a:p>
          <a:p>
            <a:pPr lvl="1"/>
            <a:r>
              <a:rPr lang="en-US" dirty="0"/>
              <a:t>Needs to be able to save/load using Serialization and </a:t>
            </a:r>
            <a:r>
              <a:rPr lang="en-US" dirty="0" err="1"/>
              <a:t>FileInput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3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/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13 Total Classes</a:t>
            </a:r>
          </a:p>
          <a:p>
            <a:r>
              <a:rPr lang="en-US" sz="1800" dirty="0"/>
              <a:t>One class (powerup) is abstract, extending into 3 powerups: bullet, invincibility, and radar</a:t>
            </a:r>
          </a:p>
          <a:p>
            <a:r>
              <a:rPr lang="en-US" sz="1800" dirty="0"/>
              <a:t>7 classes representing objects placed on the game board</a:t>
            </a:r>
          </a:p>
          <a:p>
            <a:pPr lvl="1"/>
            <a:r>
              <a:rPr lang="en-US" sz="1600" dirty="0"/>
              <a:t>Briefcase, Ninja, Player, Rooms, Power ups</a:t>
            </a:r>
          </a:p>
          <a:p>
            <a:r>
              <a:rPr lang="en-US" sz="1800" dirty="0"/>
              <a:t>1 Game board, which prints out the grid, ninjas, power ups, etc.</a:t>
            </a:r>
          </a:p>
          <a:p>
            <a:r>
              <a:rPr lang="en-US" sz="1800" dirty="0"/>
              <a:t>1 </a:t>
            </a:r>
            <a:r>
              <a:rPr lang="en-US" sz="1800" dirty="0" err="1"/>
              <a:t>GameEngine</a:t>
            </a:r>
            <a:r>
              <a:rPr lang="en-US" sz="1800" dirty="0"/>
              <a:t> to contain all the logic for the game</a:t>
            </a:r>
          </a:p>
          <a:p>
            <a:pPr lvl="1"/>
            <a:r>
              <a:rPr lang="en-US" sz="1600" dirty="0"/>
              <a:t>Checking if Ninja is next to the player, win/game over conditions, etc.</a:t>
            </a:r>
          </a:p>
          <a:p>
            <a:r>
              <a:rPr lang="en-US" sz="1800" dirty="0"/>
              <a:t>1 </a:t>
            </a:r>
            <a:r>
              <a:rPr lang="en-US" sz="1800" dirty="0" err="1"/>
              <a:t>UserInterface</a:t>
            </a:r>
            <a:r>
              <a:rPr lang="en-US" sz="1800" dirty="0"/>
              <a:t> to print menus, grid and take in input</a:t>
            </a:r>
          </a:p>
          <a:p>
            <a:pPr lvl="1"/>
            <a:r>
              <a:rPr lang="en-US" sz="1600" dirty="0"/>
              <a:t>Save/Load logic implemented here (serialization / </a:t>
            </a:r>
            <a:r>
              <a:rPr lang="en-US" sz="1600" dirty="0" err="1"/>
              <a:t>FileInput</a:t>
            </a:r>
            <a:r>
              <a:rPr lang="en-US" sz="1600" dirty="0"/>
              <a:t>/</a:t>
            </a:r>
            <a:r>
              <a:rPr lang="en-US" sz="1600" dirty="0" err="1"/>
              <a:t>OutputStream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05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into three </a:t>
            </a:r>
            <a:r>
              <a:rPr lang="en-US" dirty="0" err="1"/>
              <a:t>subteams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 Interface Team (Eduardo, </a:t>
            </a:r>
            <a:r>
              <a:rPr lang="en-US" dirty="0" err="1"/>
              <a:t>Bumjoong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Game Engine Team (Jacob, Grant)</a:t>
            </a:r>
          </a:p>
          <a:p>
            <a:pPr lvl="1"/>
            <a:r>
              <a:rPr lang="en-US" dirty="0"/>
              <a:t>Miscellaneous Team (Corey, Lance)</a:t>
            </a:r>
          </a:p>
          <a:p>
            <a:pPr lvl="2"/>
            <a:r>
              <a:rPr lang="en-US" dirty="0" err="1"/>
              <a:t>PowerUps</a:t>
            </a:r>
            <a:r>
              <a:rPr lang="en-US" dirty="0"/>
              <a:t>, Briefcase, Player, Ninja, etc.</a:t>
            </a:r>
          </a:p>
          <a:p>
            <a:r>
              <a:rPr lang="en-US" dirty="0"/>
              <a:t>Upload code to </a:t>
            </a:r>
            <a:r>
              <a:rPr lang="en-US" dirty="0" err="1"/>
              <a:t>BitBucket</a:t>
            </a:r>
            <a:r>
              <a:rPr lang="en-US" dirty="0"/>
              <a:t> for easier sharing</a:t>
            </a:r>
          </a:p>
          <a:p>
            <a:r>
              <a:rPr lang="en-US" dirty="0"/>
              <a:t>Communication through Discord</a:t>
            </a:r>
          </a:p>
        </p:txBody>
      </p:sp>
    </p:spTree>
    <p:extLst>
      <p:ext uri="{BB962C8B-B14F-4D97-AF65-F5344CB8AC3E}">
        <p14:creationId xmlns:p14="http://schemas.microsoft.com/office/powerpoint/2010/main" val="375523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worked “together”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Subteam</a:t>
            </a:r>
            <a:r>
              <a:rPr lang="en-US" dirty="0"/>
              <a:t> approach quickly became independent work</a:t>
            </a:r>
          </a:p>
          <a:p>
            <a:r>
              <a:rPr lang="en-US" dirty="0"/>
              <a:t>Multiple people working on things independent from each other</a:t>
            </a:r>
          </a:p>
          <a:p>
            <a:pPr lvl="1"/>
            <a:r>
              <a:rPr lang="en-US" dirty="0"/>
              <a:t>Some people working on the same thing without knowing it</a:t>
            </a:r>
          </a:p>
        </p:txBody>
      </p:sp>
    </p:spTree>
    <p:extLst>
      <p:ext uri="{BB962C8B-B14F-4D97-AF65-F5344CB8AC3E}">
        <p14:creationId xmlns:p14="http://schemas.microsoft.com/office/powerpoint/2010/main" val="93298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105348"/>
          </a:xfrm>
        </p:spPr>
        <p:txBody>
          <a:bodyPr/>
          <a:lstStyle/>
          <a:p>
            <a:r>
              <a:rPr lang="en-US" dirty="0"/>
              <a:t>No collision detection</a:t>
            </a:r>
          </a:p>
          <a:p>
            <a:r>
              <a:rPr lang="en-US" dirty="0"/>
              <a:t>Ninjas erasing marks for powerups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31049" y="3276600"/>
            <a:ext cx="7024744" cy="685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1049" y="3961810"/>
            <a:ext cx="6777317" cy="2438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Repeatedly ran code</a:t>
            </a:r>
          </a:p>
          <a:p>
            <a:r>
              <a:rPr lang="en-US" dirty="0"/>
              <a:t>Tested logic implemented in </a:t>
            </a:r>
            <a:r>
              <a:rPr lang="en-US" dirty="0" err="1"/>
              <a:t>GameEngine</a:t>
            </a:r>
            <a:endParaRPr lang="en-US" dirty="0"/>
          </a:p>
          <a:p>
            <a:pPr lvl="1"/>
            <a:r>
              <a:rPr lang="en-US" dirty="0"/>
              <a:t>Make sure:</a:t>
            </a:r>
          </a:p>
          <a:p>
            <a:pPr lvl="2"/>
            <a:r>
              <a:rPr lang="en-US" dirty="0"/>
              <a:t>Shooting guns killed Ninjas</a:t>
            </a:r>
          </a:p>
          <a:p>
            <a:pPr lvl="2"/>
            <a:r>
              <a:rPr lang="en-US" dirty="0"/>
              <a:t>Looking was working properly (using debug mode)</a:t>
            </a:r>
          </a:p>
          <a:p>
            <a:pPr lvl="2"/>
            <a:r>
              <a:rPr lang="en-US" dirty="0"/>
              <a:t>Ninjas were killing the player</a:t>
            </a:r>
          </a:p>
        </p:txBody>
      </p:sp>
    </p:spTree>
    <p:extLst>
      <p:ext uri="{BB962C8B-B14F-4D97-AF65-F5344CB8AC3E}">
        <p14:creationId xmlns:p14="http://schemas.microsoft.com/office/powerpoint/2010/main" val="225511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somewhat messy</a:t>
            </a:r>
          </a:p>
          <a:p>
            <a:pPr lvl="1"/>
            <a:r>
              <a:rPr lang="en-US" dirty="0"/>
              <a:t>Brute force methods (hard coding numbers)</a:t>
            </a:r>
          </a:p>
          <a:p>
            <a:r>
              <a:rPr lang="en-US" dirty="0"/>
              <a:t>Could’ve added an </a:t>
            </a:r>
            <a:r>
              <a:rPr lang="en-US" dirty="0" err="1"/>
              <a:t>ActiveAgents</a:t>
            </a:r>
            <a:r>
              <a:rPr lang="en-US" dirty="0"/>
              <a:t> class to extend into player/ninjas</a:t>
            </a:r>
          </a:p>
          <a:p>
            <a:r>
              <a:rPr lang="en-US" dirty="0"/>
              <a:t>Didn’t communicate as frequently/ effectively as we should’ve</a:t>
            </a:r>
          </a:p>
          <a:p>
            <a:r>
              <a:rPr lang="en-US" dirty="0"/>
              <a:t>Abandoned team system slowed down workflow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7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more both in person and online</a:t>
            </a:r>
          </a:p>
          <a:p>
            <a:r>
              <a:rPr lang="en-US" dirty="0"/>
              <a:t>Stick better to team structure</a:t>
            </a:r>
          </a:p>
          <a:p>
            <a:r>
              <a:rPr lang="en-US" dirty="0"/>
              <a:t>Take time to optimize code</a:t>
            </a:r>
          </a:p>
          <a:p>
            <a:r>
              <a:rPr lang="en-US" dirty="0"/>
              <a:t>Think code through more before coding things/ have a better order-of-operations</a:t>
            </a:r>
          </a:p>
          <a:p>
            <a:pPr lvl="1"/>
            <a:r>
              <a:rPr lang="en-US" dirty="0"/>
              <a:t>Should’ve had a less “do it as we go” approach</a:t>
            </a:r>
          </a:p>
        </p:txBody>
      </p:sp>
    </p:spTree>
    <p:extLst>
      <p:ext uri="{BB962C8B-B14F-4D97-AF65-F5344CB8AC3E}">
        <p14:creationId xmlns:p14="http://schemas.microsoft.com/office/powerpoint/2010/main" val="38188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1379</TotalTime>
  <Words>367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Austin</vt:lpstr>
      <vt:lpstr>Espionage Unbound</vt:lpstr>
      <vt:lpstr>The Ornithologists</vt:lpstr>
      <vt:lpstr>The Project</vt:lpstr>
      <vt:lpstr>Architecture / Implementation</vt:lpstr>
      <vt:lpstr>Approach</vt:lpstr>
      <vt:lpstr>How we worked “together”</vt:lpstr>
      <vt:lpstr>Bugs Found</vt:lpstr>
      <vt:lpstr>Other Issues</vt:lpstr>
      <vt:lpstr>Lessons</vt:lpstr>
      <vt:lpstr>Have a Happy Wednesday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Ornithologists</dc:title>
  <dc:creator>Grant</dc:creator>
  <cp:lastModifiedBy>Jacob S. Chong</cp:lastModifiedBy>
  <cp:revision>18</cp:revision>
  <dcterms:created xsi:type="dcterms:W3CDTF">2017-05-31T05:52:00Z</dcterms:created>
  <dcterms:modified xsi:type="dcterms:W3CDTF">2017-06-01T08:52:33Z</dcterms:modified>
</cp:coreProperties>
</file>