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 id="2147483741" r:id="rId5"/>
  </p:sldMasterIdLst>
  <p:notesMasterIdLst>
    <p:notesMasterId r:id="rId16"/>
  </p:notesMasterIdLst>
  <p:handoutMasterIdLst>
    <p:handoutMasterId r:id="rId17"/>
  </p:handoutMasterIdLst>
  <p:sldIdLst>
    <p:sldId id="2142532968" r:id="rId6"/>
    <p:sldId id="2142532969" r:id="rId7"/>
    <p:sldId id="2142532970" r:id="rId8"/>
    <p:sldId id="2142532971" r:id="rId9"/>
    <p:sldId id="2142532972" r:id="rId10"/>
    <p:sldId id="2142532973" r:id="rId11"/>
    <p:sldId id="2142532974" r:id="rId12"/>
    <p:sldId id="2142532975" r:id="rId13"/>
    <p:sldId id="2142532976" r:id="rId14"/>
    <p:sldId id="2142532977" r:id="rId15"/>
  </p:sldIdLst>
  <p:sldSz cx="9144000" cy="5143500" type="screen16x9"/>
  <p:notesSz cx="6797675" cy="9926638"/>
  <p:embeddedFontLst>
    <p:embeddedFont>
      <p:font typeface="Arial Black" panose="020B0A04020102020204" pitchFamily="34" charset="0"/>
      <p:bold r:id="rId18"/>
    </p:embeddedFont>
    <p:embeddedFont>
      <p:font typeface="Orsted Sans Office" panose="020B0604020202020204" charset="0"/>
      <p:regular r:id="rId19"/>
      <p:bold r:id="rId20"/>
      <p:italic r:id="rId21"/>
      <p:boldItalic r:id="rId22"/>
    </p:embeddedFont>
  </p:embeddedFontLst>
  <p:custDataLst>
    <p:tags r:id="rId23"/>
  </p:custDataLst>
  <p:defaultTextStyle>
    <a:defPPr>
      <a:defRPr lang="en-US"/>
    </a:defPPr>
    <a:lvl1pPr marL="0" algn="l" defTabSz="622048" rtl="0" eaLnBrk="1" latinLnBrk="0" hangingPunct="1">
      <a:defRPr sz="1225" kern="1200">
        <a:solidFill>
          <a:schemeClr val="tx1"/>
        </a:solidFill>
        <a:latin typeface="+mn-lt"/>
        <a:ea typeface="+mn-ea"/>
        <a:cs typeface="+mn-cs"/>
      </a:defRPr>
    </a:lvl1pPr>
    <a:lvl2pPr marL="311024" algn="l" defTabSz="622048" rtl="0" eaLnBrk="1" latinLnBrk="0" hangingPunct="1">
      <a:defRPr sz="1225" kern="1200">
        <a:solidFill>
          <a:schemeClr val="tx1"/>
        </a:solidFill>
        <a:latin typeface="+mn-lt"/>
        <a:ea typeface="+mn-ea"/>
        <a:cs typeface="+mn-cs"/>
      </a:defRPr>
    </a:lvl2pPr>
    <a:lvl3pPr marL="622048" algn="l" defTabSz="622048" rtl="0" eaLnBrk="1" latinLnBrk="0" hangingPunct="1">
      <a:defRPr sz="1225" kern="1200">
        <a:solidFill>
          <a:schemeClr val="tx1"/>
        </a:solidFill>
        <a:latin typeface="+mn-lt"/>
        <a:ea typeface="+mn-ea"/>
        <a:cs typeface="+mn-cs"/>
      </a:defRPr>
    </a:lvl3pPr>
    <a:lvl4pPr marL="933073" algn="l" defTabSz="622048" rtl="0" eaLnBrk="1" latinLnBrk="0" hangingPunct="1">
      <a:defRPr sz="1225" kern="1200">
        <a:solidFill>
          <a:schemeClr val="tx1"/>
        </a:solidFill>
        <a:latin typeface="+mn-lt"/>
        <a:ea typeface="+mn-ea"/>
        <a:cs typeface="+mn-cs"/>
      </a:defRPr>
    </a:lvl4pPr>
    <a:lvl5pPr marL="1244097" algn="l" defTabSz="622048" rtl="0" eaLnBrk="1" latinLnBrk="0" hangingPunct="1">
      <a:defRPr sz="1225" kern="1200">
        <a:solidFill>
          <a:schemeClr val="tx1"/>
        </a:solidFill>
        <a:latin typeface="+mn-lt"/>
        <a:ea typeface="+mn-ea"/>
        <a:cs typeface="+mn-cs"/>
      </a:defRPr>
    </a:lvl5pPr>
    <a:lvl6pPr marL="1555121" algn="l" defTabSz="622048" rtl="0" eaLnBrk="1" latinLnBrk="0" hangingPunct="1">
      <a:defRPr sz="1225" kern="1200">
        <a:solidFill>
          <a:schemeClr val="tx1"/>
        </a:solidFill>
        <a:latin typeface="+mn-lt"/>
        <a:ea typeface="+mn-ea"/>
        <a:cs typeface="+mn-cs"/>
      </a:defRPr>
    </a:lvl6pPr>
    <a:lvl7pPr marL="1866145" algn="l" defTabSz="622048" rtl="0" eaLnBrk="1" latinLnBrk="0" hangingPunct="1">
      <a:defRPr sz="1225" kern="1200">
        <a:solidFill>
          <a:schemeClr val="tx1"/>
        </a:solidFill>
        <a:latin typeface="+mn-lt"/>
        <a:ea typeface="+mn-ea"/>
        <a:cs typeface="+mn-cs"/>
      </a:defRPr>
    </a:lvl7pPr>
    <a:lvl8pPr marL="2177169" algn="l" defTabSz="622048" rtl="0" eaLnBrk="1" latinLnBrk="0" hangingPunct="1">
      <a:defRPr sz="1225" kern="1200">
        <a:solidFill>
          <a:schemeClr val="tx1"/>
        </a:solidFill>
        <a:latin typeface="+mn-lt"/>
        <a:ea typeface="+mn-ea"/>
        <a:cs typeface="+mn-cs"/>
      </a:defRPr>
    </a:lvl8pPr>
    <a:lvl9pPr marL="2488193" algn="l" defTabSz="622048" rtl="0" eaLnBrk="1" latinLnBrk="0" hangingPunct="1">
      <a:defRPr sz="122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B191D15-C9EF-252E-25BF-5BA0BE69DE1C}" name="Ryan Penniston" initials="RP" userId="S::rypen@orsted.com::3b120227-d28a-4963-855d-afb844dbbb38" providerId="AD"/>
  <p188:author id="{0E29501C-96E4-9401-0560-101905B57990}" name="Agnieszka Kozik" initials="AK" userId="S::agnik@orsted.com::57ad2f7a-bea5-4a19-a36b-3c8104539012" providerId="AD"/>
  <p188:author id="{52D43E1D-0640-E90F-FFDB-E5C1BED84FDE}" name="Astrid Chalmer Rasmussen" initials="ACR" userId="S::ACHAR@orsted.com::a6c092d5-717b-4d45-9709-7394a54454ed" providerId="AD"/>
  <p188:author id="{D32EA521-4F58-FF28-491B-098A5423D4C9}" name="Hanna Westerdahl" initials="HW" userId="S::hannw@orsted.com::38610258-3c5c-420b-9beb-a0dddf8d52d7" providerId="AD"/>
  <p188:author id="{724FF9DA-3976-15A0-1688-B5ED9F28E389}" name="Mia Sofie Lyons" initials="ML" userId="S::mialy@orsted.com::6450b800-474a-4d9f-9c83-cbee4f75d8f9" providerId="AD"/>
</p188: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6F7"/>
    <a:srgbClr val="644C76"/>
    <a:srgbClr val="4E9DD4"/>
    <a:srgbClr val="ADB6BE"/>
    <a:srgbClr val="8ECDC8"/>
    <a:srgbClr val="FDD779"/>
    <a:srgbClr val="E85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538" y="28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gs" Target="tags/tag1.xml"/><Relationship Id="rId28" Type="http://schemas.microsoft.com/office/2018/10/relationships/authors" Target="authors.xml"/><Relationship Id="rId10" Type="http://schemas.openxmlformats.org/officeDocument/2006/relationships/slide" Target="slides/slide5.xml"/><Relationship Id="rId19"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5.fntdata"/><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1" y="9428585"/>
            <a:ext cx="2945659" cy="498055"/>
          </a:xfrm>
          <a:prstGeom prst="rect">
            <a:avLst/>
          </a:prstGeom>
        </p:spPr>
        <p:txBody>
          <a:bodyPr vert="horz" lIns="91409" tIns="45705" rIns="91409" bIns="45705" rtlCol="0" anchor="b"/>
          <a:lstStyle>
            <a:lvl1pPr algn="l">
              <a:defRPr sz="1100"/>
            </a:lvl1pPr>
          </a:lstStyle>
          <a:p>
            <a:endParaRPr lang="en-GB"/>
          </a:p>
        </p:txBody>
      </p:sp>
      <p:sp>
        <p:nvSpPr>
          <p:cNvPr id="7" name="Slide Number Placeholder 6"/>
          <p:cNvSpPr>
            <a:spLocks noGrp="1"/>
          </p:cNvSpPr>
          <p:nvPr>
            <p:ph type="sldNum" sz="quarter" idx="3"/>
          </p:nvPr>
        </p:nvSpPr>
        <p:spPr>
          <a:xfrm>
            <a:off x="3850444" y="9428585"/>
            <a:ext cx="2945659" cy="498055"/>
          </a:xfrm>
          <a:prstGeom prst="rect">
            <a:avLst/>
          </a:prstGeom>
        </p:spPr>
        <p:txBody>
          <a:bodyPr vert="horz" lIns="91409" tIns="45705" rIns="91409" bIns="45705" rtlCol="0" anchor="b"/>
          <a:lstStyle>
            <a:lvl1pPr algn="r">
              <a:defRPr sz="1100"/>
            </a:lvl1pPr>
          </a:lstStyle>
          <a:p>
            <a:fld id="{5D8382C0-1D05-4229-918E-CDD7B7E48B4A}" type="slidenum">
              <a:rPr lang="en-GB" smtClean="0"/>
              <a:t>‹#›</a:t>
            </a:fld>
            <a:endParaRPr lang="en-GB"/>
          </a:p>
        </p:txBody>
      </p:sp>
      <p:sp>
        <p:nvSpPr>
          <p:cNvPr id="8" name="Date Placeholder 7"/>
          <p:cNvSpPr>
            <a:spLocks noGrp="1"/>
          </p:cNvSpPr>
          <p:nvPr>
            <p:ph type="dt" sz="quarter" idx="1"/>
          </p:nvPr>
        </p:nvSpPr>
        <p:spPr>
          <a:xfrm>
            <a:off x="3850444" y="0"/>
            <a:ext cx="2945659" cy="498056"/>
          </a:xfrm>
          <a:prstGeom prst="rect">
            <a:avLst/>
          </a:prstGeom>
        </p:spPr>
        <p:txBody>
          <a:bodyPr vert="horz" lIns="91409" tIns="45705" rIns="91409" bIns="45705" rtlCol="0"/>
          <a:lstStyle>
            <a:lvl1pPr algn="r">
              <a:defRPr sz="1100"/>
            </a:lvl1pPr>
          </a:lstStyle>
          <a:p>
            <a:fld id="{13F6AEEE-E778-402E-8B8F-9A98AED26EB8}" type="datetimeFigureOut">
              <a:rPr lang="en-GB" smtClean="0"/>
              <a:t>07/06/2025</a:t>
            </a:fld>
            <a:endParaRPr lang="en-GB"/>
          </a:p>
        </p:txBody>
      </p:sp>
      <p:sp>
        <p:nvSpPr>
          <p:cNvPr id="9" name="Header Placeholder 8"/>
          <p:cNvSpPr>
            <a:spLocks noGrp="1"/>
          </p:cNvSpPr>
          <p:nvPr>
            <p:ph type="hdr" sz="quarter"/>
          </p:nvPr>
        </p:nvSpPr>
        <p:spPr>
          <a:xfrm>
            <a:off x="1" y="0"/>
            <a:ext cx="2945659" cy="498056"/>
          </a:xfrm>
          <a:prstGeom prst="rect">
            <a:avLst/>
          </a:prstGeom>
        </p:spPr>
        <p:txBody>
          <a:bodyPr vert="horz" lIns="91409" tIns="45705" rIns="91409" bIns="45705" rtlCol="0"/>
          <a:lstStyle>
            <a:lvl1pPr algn="l">
              <a:defRPr sz="1100"/>
            </a:lvl1pPr>
          </a:lstStyle>
          <a:p>
            <a:endParaRPr lang="en-GB"/>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79768" y="4777194"/>
            <a:ext cx="5438140" cy="3908614"/>
          </a:xfrm>
          <a:prstGeom prst="rect">
            <a:avLst/>
          </a:prstGeom>
        </p:spPr>
        <p:txBody>
          <a:bodyPr vert="horz" lIns="91409" tIns="45705" rIns="91409" bIns="45705" rtlCol="0"/>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p>
        </p:txBody>
      </p:sp>
      <p:sp>
        <p:nvSpPr>
          <p:cNvPr id="9" name="Date Placeholder 8"/>
          <p:cNvSpPr>
            <a:spLocks noGrp="1"/>
          </p:cNvSpPr>
          <p:nvPr>
            <p:ph type="dt" idx="1"/>
          </p:nvPr>
        </p:nvSpPr>
        <p:spPr>
          <a:xfrm>
            <a:off x="3850444" y="0"/>
            <a:ext cx="2945659" cy="498056"/>
          </a:xfrm>
          <a:prstGeom prst="rect">
            <a:avLst/>
          </a:prstGeom>
        </p:spPr>
        <p:txBody>
          <a:bodyPr vert="horz" lIns="91409" tIns="45705" rIns="91409" bIns="45705" rtlCol="0"/>
          <a:lstStyle>
            <a:lvl1pPr algn="r">
              <a:defRPr sz="1100">
                <a:latin typeface="Orsted Sans Office" panose="00000500000000000000" pitchFamily="2" charset="0"/>
                <a:cs typeface="Arial" panose="020B0604020202020204" pitchFamily="34" charset="0"/>
                <a:sym typeface="Orsted Sans Office" panose="00000500000000000000" pitchFamily="2" charset="0"/>
              </a:defRPr>
            </a:lvl1pPr>
          </a:lstStyle>
          <a:p>
            <a:fld id="{1386E511-D742-4EFE-90B5-C9FC42762E0F}" type="datetimeFigureOut">
              <a:rPr lang="en-GB" smtClean="0"/>
              <a:pPr/>
              <a:t>07/06/2025</a:t>
            </a:fld>
            <a:endParaRPr lang="en-GB"/>
          </a:p>
        </p:txBody>
      </p:sp>
      <p:sp>
        <p:nvSpPr>
          <p:cNvPr id="10" name="Slide Number Placeholder 9"/>
          <p:cNvSpPr>
            <a:spLocks noGrp="1"/>
          </p:cNvSpPr>
          <p:nvPr>
            <p:ph type="sldNum" sz="quarter" idx="5"/>
          </p:nvPr>
        </p:nvSpPr>
        <p:spPr>
          <a:xfrm>
            <a:off x="3850444" y="9428585"/>
            <a:ext cx="2945659" cy="498055"/>
          </a:xfrm>
          <a:prstGeom prst="rect">
            <a:avLst/>
          </a:prstGeom>
        </p:spPr>
        <p:txBody>
          <a:bodyPr vert="horz" lIns="91409" tIns="45705" rIns="91409" bIns="45705" rtlCol="0" anchor="b"/>
          <a:lstStyle>
            <a:lvl1pPr algn="r">
              <a:defRPr sz="1100">
                <a:latin typeface="Orsted Sans Office" panose="00000500000000000000" pitchFamily="2" charset="0"/>
                <a:cs typeface="Arial" panose="020B0604020202020204" pitchFamily="34" charset="0"/>
                <a:sym typeface="Orsted Sans Office" panose="00000500000000000000" pitchFamily="2" charset="0"/>
              </a:defRPr>
            </a:lvl1pPr>
          </a:lstStyle>
          <a:p>
            <a:fld id="{A16CFAD1-D197-4A88-B173-A6412E995EE5}" type="slidenum">
              <a:rPr lang="en-GB" smtClean="0"/>
              <a:pPr/>
              <a:t>‹#›</a:t>
            </a:fld>
            <a:endParaRPr lang="en-GB"/>
          </a:p>
        </p:txBody>
      </p:sp>
      <p:sp>
        <p:nvSpPr>
          <p:cNvPr id="11" name="Footer Placeholder 10"/>
          <p:cNvSpPr>
            <a:spLocks noGrp="1"/>
          </p:cNvSpPr>
          <p:nvPr>
            <p:ph type="ftr" sz="quarter" idx="4"/>
          </p:nvPr>
        </p:nvSpPr>
        <p:spPr>
          <a:xfrm>
            <a:off x="1" y="9428585"/>
            <a:ext cx="2945659" cy="498055"/>
          </a:xfrm>
          <a:prstGeom prst="rect">
            <a:avLst/>
          </a:prstGeom>
        </p:spPr>
        <p:txBody>
          <a:bodyPr vert="horz" lIns="91409" tIns="45705" rIns="91409" bIns="45705" rtlCol="0" anchor="b"/>
          <a:lstStyle>
            <a:lvl1pPr algn="l" eaLnBrk="1">
              <a:defRPr sz="1100">
                <a:latin typeface="Orsted Sans Office" panose="00000500000000000000" pitchFamily="2" charset="0"/>
                <a:cs typeface="Arial" panose="020B0604020202020204" pitchFamily="34" charset="0"/>
                <a:sym typeface="Orsted Sans Office" panose="00000500000000000000" pitchFamily="2" charset="0"/>
              </a:defRPr>
            </a:lvl1pPr>
          </a:lstStyle>
          <a:p>
            <a:endParaRPr lang="en-GB"/>
          </a:p>
        </p:txBody>
      </p:sp>
      <p:sp>
        <p:nvSpPr>
          <p:cNvPr id="12" name="Slide Image Placeholder 11"/>
          <p:cNvSpPr>
            <a:spLocks noGrp="1" noRot="1" noChangeAspect="1"/>
          </p:cNvSpPr>
          <p:nvPr>
            <p:ph type="sldImg" idx="2"/>
          </p:nvPr>
        </p:nvSpPr>
        <p:spPr>
          <a:xfrm>
            <a:off x="423863" y="1243013"/>
            <a:ext cx="5949950" cy="3348037"/>
          </a:xfrm>
          <a:prstGeom prst="rect">
            <a:avLst/>
          </a:prstGeom>
          <a:noFill/>
          <a:ln w="12700">
            <a:solidFill>
              <a:prstClr val="black"/>
            </a:solidFill>
          </a:ln>
        </p:spPr>
        <p:txBody>
          <a:bodyPr vert="horz" lIns="91409" tIns="45705" rIns="91409" bIns="45705" rtlCol="0" anchor="ctr"/>
          <a:lstStyle/>
          <a:p>
            <a:endParaRPr lang="en-GB"/>
          </a:p>
        </p:txBody>
      </p:sp>
      <p:sp>
        <p:nvSpPr>
          <p:cNvPr id="13" name="Header Placeholder 12"/>
          <p:cNvSpPr>
            <a:spLocks noGrp="1"/>
          </p:cNvSpPr>
          <p:nvPr>
            <p:ph type="hdr" sz="quarter"/>
          </p:nvPr>
        </p:nvSpPr>
        <p:spPr>
          <a:xfrm>
            <a:off x="1" y="0"/>
            <a:ext cx="2945659" cy="498056"/>
          </a:xfrm>
          <a:prstGeom prst="rect">
            <a:avLst/>
          </a:prstGeom>
        </p:spPr>
        <p:txBody>
          <a:bodyPr vert="horz" lIns="91409" tIns="45705" rIns="91409" bIns="45705" rtlCol="0"/>
          <a:lstStyle>
            <a:lvl1pPr algn="l" eaLnBrk="1">
              <a:defRPr sz="1100">
                <a:latin typeface="Orsted Sans Office" panose="00000500000000000000" pitchFamily="2" charset="0"/>
                <a:cs typeface="Arial" panose="020B0604020202020204" pitchFamily="34" charset="0"/>
                <a:sym typeface="Orsted Sans Office" panose="00000500000000000000" pitchFamily="2" charset="0"/>
              </a:defRPr>
            </a:lvl1pPr>
          </a:lstStyle>
          <a:p>
            <a:endParaRPr lang="en-GB"/>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algn="l" defTabSz="622048" rtl="0" eaLnBrk="1" latinLnBrk="0" hangingPunct="1">
      <a:defRPr sz="816" kern="1200">
        <a:solidFill>
          <a:schemeClr val="tx1"/>
        </a:solidFill>
        <a:latin typeface="Orsted Sans Office" panose="00000500000000000000" pitchFamily="2" charset="0"/>
        <a:ea typeface="+mn-ea"/>
        <a:cs typeface="Arial" panose="020B0604020202020204" pitchFamily="34" charset="0"/>
        <a:sym typeface="Orsted Sans Office" panose="00000500000000000000" pitchFamily="2" charset="0"/>
      </a:defRPr>
    </a:lvl1pPr>
    <a:lvl2pPr marL="311024" algn="l" defTabSz="622048" rtl="0" eaLnBrk="1" latinLnBrk="0" hangingPunct="1">
      <a:defRPr sz="816" kern="1200">
        <a:solidFill>
          <a:schemeClr val="tx1"/>
        </a:solidFill>
        <a:latin typeface="Orsted Sans Office" panose="00000500000000000000" pitchFamily="2" charset="0"/>
        <a:ea typeface="+mn-ea"/>
        <a:cs typeface="Arial" panose="020B0604020202020204" pitchFamily="34" charset="0"/>
        <a:sym typeface="Orsted Sans Office" panose="00000500000000000000" pitchFamily="2" charset="0"/>
      </a:defRPr>
    </a:lvl2pPr>
    <a:lvl3pPr marL="622048" algn="l" defTabSz="622048" rtl="0" eaLnBrk="1" latinLnBrk="0" hangingPunct="1">
      <a:defRPr sz="816" kern="1200">
        <a:solidFill>
          <a:schemeClr val="tx1"/>
        </a:solidFill>
        <a:latin typeface="Orsted Sans Office" panose="00000500000000000000" pitchFamily="2" charset="0"/>
        <a:ea typeface="+mn-ea"/>
        <a:cs typeface="Arial" panose="020B0604020202020204" pitchFamily="34" charset="0"/>
        <a:sym typeface="Orsted Sans Office" panose="00000500000000000000" pitchFamily="2" charset="0"/>
      </a:defRPr>
    </a:lvl3pPr>
    <a:lvl4pPr marL="933073" algn="l" defTabSz="622048" rtl="0" eaLnBrk="1" latinLnBrk="0" hangingPunct="1">
      <a:defRPr sz="816" kern="1200">
        <a:solidFill>
          <a:schemeClr val="tx1"/>
        </a:solidFill>
        <a:latin typeface="Orsted Sans Office" panose="00000500000000000000" pitchFamily="2" charset="0"/>
        <a:ea typeface="+mn-ea"/>
        <a:cs typeface="Arial" panose="020B0604020202020204" pitchFamily="34" charset="0"/>
        <a:sym typeface="Orsted Sans Office" panose="00000500000000000000" pitchFamily="2" charset="0"/>
      </a:defRPr>
    </a:lvl4pPr>
    <a:lvl5pPr marL="1244097" algn="l" defTabSz="622048" rtl="0" eaLnBrk="1" latinLnBrk="0" hangingPunct="1">
      <a:defRPr sz="816" kern="1200">
        <a:solidFill>
          <a:schemeClr val="tx1"/>
        </a:solidFill>
        <a:latin typeface="Orsted Sans Office" panose="00000500000000000000" pitchFamily="2" charset="0"/>
        <a:ea typeface="+mn-ea"/>
        <a:cs typeface="Arial" panose="020B0604020202020204" pitchFamily="34" charset="0"/>
        <a:sym typeface="Orsted Sans Office" panose="00000500000000000000" pitchFamily="2" charset="0"/>
      </a:defRPr>
    </a:lvl5pPr>
    <a:lvl6pPr marL="1555121" algn="l" defTabSz="622048" rtl="0" eaLnBrk="1" latinLnBrk="0" hangingPunct="1">
      <a:defRPr sz="816" kern="1200">
        <a:solidFill>
          <a:schemeClr val="tx1"/>
        </a:solidFill>
        <a:latin typeface="+mn-lt"/>
        <a:ea typeface="+mn-ea"/>
        <a:cs typeface="+mn-cs"/>
      </a:defRPr>
    </a:lvl6pPr>
    <a:lvl7pPr marL="1866145" algn="l" defTabSz="622048" rtl="0" eaLnBrk="1" latinLnBrk="0" hangingPunct="1">
      <a:defRPr sz="816" kern="1200">
        <a:solidFill>
          <a:schemeClr val="tx1"/>
        </a:solidFill>
        <a:latin typeface="+mn-lt"/>
        <a:ea typeface="+mn-ea"/>
        <a:cs typeface="+mn-cs"/>
      </a:defRPr>
    </a:lvl7pPr>
    <a:lvl8pPr marL="2177169" algn="l" defTabSz="622048" rtl="0" eaLnBrk="1" latinLnBrk="0" hangingPunct="1">
      <a:defRPr sz="816" kern="1200">
        <a:solidFill>
          <a:schemeClr val="tx1"/>
        </a:solidFill>
        <a:latin typeface="+mn-lt"/>
        <a:ea typeface="+mn-ea"/>
        <a:cs typeface="+mn-cs"/>
      </a:defRPr>
    </a:lvl8pPr>
    <a:lvl9pPr marL="2488193" algn="l" defTabSz="622048" rtl="0" eaLnBrk="1" latinLnBrk="0" hangingPunct="1">
      <a:defRPr sz="81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image" Target="../media/image2.png"/><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3.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1.emf"/></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2.xml"/><Relationship Id="rId1" Type="http://schemas.openxmlformats.org/officeDocument/2006/relationships/tags" Target="../tags/tag38.xml"/><Relationship Id="rId4" Type="http://schemas.openxmlformats.org/officeDocument/2006/relationships/image" Target="../media/image1.emf"/></Relationships>
</file>

<file path=ppt/slideLayouts/_rels/slideLayout4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2.xml"/><Relationship Id="rId1" Type="http://schemas.openxmlformats.org/officeDocument/2006/relationships/tags" Target="../tags/tag39.xml"/><Relationship Id="rId4" Type="http://schemas.openxmlformats.org/officeDocument/2006/relationships/image" Target="../media/image1.emf"/></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2.xml"/><Relationship Id="rId1" Type="http://schemas.openxmlformats.org/officeDocument/2006/relationships/tags" Target="../tags/tag40.xml"/><Relationship Id="rId4" Type="http://schemas.openxmlformats.org/officeDocument/2006/relationships/image" Target="../media/image1.emf"/></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1.emf"/></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Master" Target="../slideMasters/slideMaster2.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3.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userDrawn="1">
            <p:custDataLst>
              <p:tags r:id="rId1"/>
            </p:custDataLst>
            <p:extLst>
              <p:ext uri="{D42A27DB-BD31-4B8C-83A1-F6EECF244321}">
                <p14:modId xmlns:p14="http://schemas.microsoft.com/office/powerpoint/2010/main" val="3771971440"/>
              </p:ext>
            </p:extLst>
          </p:nvPr>
        </p:nvGraphicFramePr>
        <p:xfrm>
          <a:off x="1359" y="1081"/>
          <a:ext cx="1357" cy="1080"/>
        </p:xfrm>
        <a:graphic>
          <a:graphicData uri="http://schemas.openxmlformats.org/presentationml/2006/ole">
            <mc:AlternateContent xmlns:mc="http://schemas.openxmlformats.org/markup-compatibility/2006">
              <mc:Choice xmlns:v="urn:schemas-microsoft-com:vml" Requires="v">
                <p:oleObj name="think-cell Slide" r:id="rId3" imgW="592" imgH="595" progId="TCLayout.ActiveDocument.1">
                  <p:embed/>
                </p:oleObj>
              </mc:Choice>
              <mc:Fallback>
                <p:oleObj name="think-cell Slide" r:id="rId3" imgW="592" imgH="595" progId="TCLayout.ActiveDocument.1">
                  <p:embed/>
                  <p:pic>
                    <p:nvPicPr>
                      <p:cNvPr id="12" name="Object 11" hidden="1"/>
                      <p:cNvPicPr/>
                      <p:nvPr/>
                    </p:nvPicPr>
                    <p:blipFill>
                      <a:blip r:embed="rId4"/>
                      <a:stretch>
                        <a:fillRect/>
                      </a:stretch>
                    </p:blipFill>
                    <p:spPr>
                      <a:xfrm>
                        <a:off x="1359" y="1081"/>
                        <a:ext cx="1357" cy="1080"/>
                      </a:xfrm>
                      <a:prstGeom prst="rect">
                        <a:avLst/>
                      </a:prstGeom>
                    </p:spPr>
                  </p:pic>
                </p:oleObj>
              </mc:Fallback>
            </mc:AlternateContent>
          </a:graphicData>
        </a:graphic>
      </p:graphicFrame>
      <p:sp>
        <p:nvSpPr>
          <p:cNvPr id="2" name="Title 1"/>
          <p:cNvSpPr>
            <a:spLocks noGrp="1"/>
          </p:cNvSpPr>
          <p:nvPr>
            <p:ph type="ctrTitle"/>
          </p:nvPr>
        </p:nvSpPr>
        <p:spPr>
          <a:xfrm>
            <a:off x="433387" y="446400"/>
            <a:ext cx="8278611" cy="1482689"/>
          </a:xfrm>
        </p:spPr>
        <p:txBody>
          <a:bodyPr anchor="t"/>
          <a:lstStyle>
            <a:lvl1pPr algn="l" eaLnBrk="1">
              <a:lnSpc>
                <a:spcPct val="85000"/>
              </a:lnSpc>
              <a:defRPr sz="5400">
                <a:solidFill>
                  <a:schemeClr val="accent1"/>
                </a:solidFill>
                <a:latin typeface="Orsted Sans Office" panose="00000500000000000000" pitchFamily="2" charset="0"/>
                <a:cs typeface="Arial" panose="020B0604020202020204" pitchFamily="34" charset="0"/>
                <a:sym typeface="Orsted Sans Office" panose="00000500000000000000" pitchFamily="2" charset="0"/>
              </a:defRPr>
            </a:lvl1pPr>
          </a:lstStyle>
          <a:p>
            <a:r>
              <a:rPr lang="en-GB"/>
              <a:t>Click to edit Master title style</a:t>
            </a:r>
          </a:p>
        </p:txBody>
      </p:sp>
      <p:sp>
        <p:nvSpPr>
          <p:cNvPr id="3" name="Subtitle 2"/>
          <p:cNvSpPr>
            <a:spLocks noGrp="1"/>
          </p:cNvSpPr>
          <p:nvPr>
            <p:ph type="subTitle" idx="1"/>
          </p:nvPr>
        </p:nvSpPr>
        <p:spPr>
          <a:xfrm>
            <a:off x="431999" y="2010217"/>
            <a:ext cx="8280000" cy="540000"/>
          </a:xfrm>
        </p:spPr>
        <p:txBody>
          <a:bodyPr/>
          <a:lstStyle>
            <a:lvl1pPr marL="0" indent="0" algn="l" eaLnBrk="1">
              <a:lnSpc>
                <a:spcPct val="95000"/>
              </a:lnSpc>
              <a:spcBef>
                <a:spcPts val="0"/>
              </a:spcBef>
              <a:buFont typeface="Arial" panose="020B0604020202020204" pitchFamily="34" charset="0"/>
              <a:buChar char="​"/>
              <a:defRPr sz="2000" b="0" baseline="0">
                <a:solidFill>
                  <a:srgbClr val="8ECDC8"/>
                </a:solidFill>
                <a:latin typeface="Orsted Sans Office" panose="00000500000000000000" pitchFamily="2" charset="0"/>
                <a:cs typeface="Arial" panose="020B0604020202020204" pitchFamily="34" charset="0"/>
                <a:sym typeface="Orsted Sans Office" panose="00000500000000000000" pitchFamily="2" charset="0"/>
              </a:defRPr>
            </a:lvl1pPr>
            <a:lvl2pPr marL="0" indent="0" algn="l">
              <a:lnSpc>
                <a:spcPct val="95000"/>
              </a:lnSpc>
              <a:spcBef>
                <a:spcPts val="0"/>
              </a:spcBef>
              <a:buFont typeface="Arial" panose="020B0604020202020204" pitchFamily="34" charset="0"/>
              <a:buChar char="​"/>
              <a:defRPr sz="1500"/>
            </a:lvl2pPr>
            <a:lvl3pPr marL="0" indent="0" algn="l">
              <a:lnSpc>
                <a:spcPct val="95000"/>
              </a:lnSpc>
              <a:spcBef>
                <a:spcPts val="0"/>
              </a:spcBef>
              <a:buFont typeface="Arial" panose="020B0604020202020204" pitchFamily="34" charset="0"/>
              <a:buChar char="​"/>
              <a:defRPr sz="1500"/>
            </a:lvl3pPr>
            <a:lvl4pPr marL="0" indent="0" algn="l">
              <a:lnSpc>
                <a:spcPct val="95000"/>
              </a:lnSpc>
              <a:spcBef>
                <a:spcPts val="0"/>
              </a:spcBef>
              <a:buFont typeface="Arial" panose="020B0604020202020204" pitchFamily="34" charset="0"/>
              <a:buChar char="​"/>
              <a:defRPr sz="1500"/>
            </a:lvl4pPr>
            <a:lvl5pPr marL="0" indent="0" algn="l">
              <a:lnSpc>
                <a:spcPct val="95000"/>
              </a:lnSpc>
              <a:spcBef>
                <a:spcPts val="0"/>
              </a:spcBef>
              <a:buFont typeface="Arial" panose="020B0604020202020204" pitchFamily="34" charset="0"/>
              <a:buChar char="​"/>
              <a:defRPr sz="1500"/>
            </a:lvl5pPr>
            <a:lvl6pPr marL="0" indent="0" algn="l">
              <a:lnSpc>
                <a:spcPct val="95000"/>
              </a:lnSpc>
              <a:spcBef>
                <a:spcPts val="0"/>
              </a:spcBef>
              <a:buFont typeface="Arial" panose="020B0604020202020204" pitchFamily="34" charset="0"/>
              <a:buChar char="​"/>
              <a:defRPr sz="1500"/>
            </a:lvl6pPr>
            <a:lvl7pPr marL="0" indent="0" algn="l">
              <a:lnSpc>
                <a:spcPct val="95000"/>
              </a:lnSpc>
              <a:spcBef>
                <a:spcPts val="0"/>
              </a:spcBef>
              <a:buFont typeface="Arial" panose="020B0604020202020204" pitchFamily="34" charset="0"/>
              <a:buChar char="​"/>
              <a:defRPr sz="1500"/>
            </a:lvl7pPr>
            <a:lvl8pPr marL="0" indent="0" algn="l">
              <a:lnSpc>
                <a:spcPct val="95000"/>
              </a:lnSpc>
              <a:spcBef>
                <a:spcPts val="0"/>
              </a:spcBef>
              <a:buFont typeface="Arial" panose="020B0604020202020204" pitchFamily="34" charset="0"/>
              <a:buChar char="​"/>
              <a:defRPr sz="1500"/>
            </a:lvl8pPr>
            <a:lvl9pPr marL="0" indent="0" algn="l">
              <a:lnSpc>
                <a:spcPct val="95000"/>
              </a:lnSpc>
              <a:spcBef>
                <a:spcPts val="0"/>
              </a:spcBef>
              <a:buFont typeface="Arial" panose="020B0604020202020204" pitchFamily="34" charset="0"/>
              <a:buChar char="​"/>
              <a:defRPr sz="1500"/>
            </a:lvl9pPr>
          </a:lstStyle>
          <a:p>
            <a:r>
              <a:rPr lang="en-GB"/>
              <a:t>Click to edit Master subtitle style</a:t>
            </a:r>
          </a:p>
        </p:txBody>
      </p:sp>
      <p:sp>
        <p:nvSpPr>
          <p:cNvPr id="4" name="Date_DateCustomA"/>
          <p:cNvSpPr>
            <a:spLocks noGrp="1"/>
          </p:cNvSpPr>
          <p:nvPr>
            <p:ph type="dt" sz="half" idx="10"/>
          </p:nvPr>
        </p:nvSpPr>
        <p:spPr>
          <a:xfrm>
            <a:off x="5629557" y="4587844"/>
            <a:ext cx="3078842" cy="195951"/>
          </a:xfrm>
          <a:prstGeom prst="rect">
            <a:avLst/>
          </a:prstGeom>
        </p:spPr>
        <p:txBody>
          <a:bodyPr lIns="0" tIns="0" rIns="0" bIns="0" anchor="t" anchorCtr="0"/>
          <a:lstStyle>
            <a:lvl1pPr algn="r" eaLnBrk="1">
              <a:lnSpc>
                <a:spcPct val="95000"/>
              </a:lnSpc>
              <a:defRPr sz="1500">
                <a:solidFill>
                  <a:schemeClr val="accent1"/>
                </a:solidFill>
                <a:latin typeface="Orsted Sans Office" panose="00000500000000000000" pitchFamily="2" charset="0"/>
                <a:cs typeface="Arial" panose="020B0604020202020204" pitchFamily="34" charset="0"/>
                <a:sym typeface="Orsted Sans Office" panose="00000500000000000000" pitchFamily="2" charset="0"/>
              </a:defRPr>
            </a:lvl1pPr>
          </a:lstStyle>
          <a:p>
            <a:endParaRPr lang="en-GB"/>
          </a:p>
        </p:txBody>
      </p:sp>
      <p:sp>
        <p:nvSpPr>
          <p:cNvPr id="6" name="Slide Number Placeholder 5" hidden="1"/>
          <p:cNvSpPr>
            <a:spLocks noGrp="1"/>
          </p:cNvSpPr>
          <p:nvPr>
            <p:ph type="sldNum" sz="quarter" idx="12"/>
          </p:nvPr>
        </p:nvSpPr>
        <p:spPr>
          <a:xfrm>
            <a:off x="0" y="5184000"/>
            <a:ext cx="0" cy="0"/>
          </a:xfrm>
        </p:spPr>
        <p:txBody>
          <a:bodyPr/>
          <a:lstStyle>
            <a:lvl1pPr>
              <a:defRPr>
                <a:noFill/>
                <a:latin typeface="Orsted Sans Office" panose="00000500000000000000" pitchFamily="2" charset="0"/>
                <a:cs typeface="Arial" panose="020B0604020202020204" pitchFamily="34" charset="0"/>
                <a:sym typeface="Orsted Sans Office" panose="00000500000000000000" pitchFamily="2" charset="0"/>
              </a:defRPr>
            </a:lvl1pPr>
          </a:lstStyle>
          <a:p>
            <a:fld id="{24C8C45C-947F-4981-8B3F-4F32E973C901}" type="slidenum">
              <a:rPr lang="en-GB" smtClean="0"/>
              <a:pPr/>
              <a:t>‹#›</a:t>
            </a:fld>
            <a:endParaRPr lang="en-GB"/>
          </a:p>
        </p:txBody>
      </p:sp>
      <p:sp>
        <p:nvSpPr>
          <p:cNvPr id="18" name="Text Placeholder 17"/>
          <p:cNvSpPr>
            <a:spLocks noGrp="1"/>
          </p:cNvSpPr>
          <p:nvPr>
            <p:ph type="body" sz="quarter" idx="16" hasCustomPrompt="1"/>
          </p:nvPr>
        </p:nvSpPr>
        <p:spPr>
          <a:xfrm>
            <a:off x="5629557" y="4135648"/>
            <a:ext cx="3078842" cy="410631"/>
          </a:xfrm>
        </p:spPr>
        <p:txBody>
          <a:bodyPr anchor="b" anchorCtr="0"/>
          <a:lstStyle>
            <a:lvl1pPr algn="r">
              <a:lnSpc>
                <a:spcPct val="95000"/>
              </a:lnSpc>
              <a:spcBef>
                <a:spcPts val="0"/>
              </a:spcBef>
              <a:defRPr sz="1500" b="1" baseline="0">
                <a:solidFill>
                  <a:schemeClr val="accent1"/>
                </a:solidFill>
                <a:latin typeface="Orsted Sans Office" panose="00000500000000000000" pitchFamily="2" charset="0"/>
                <a:cs typeface="Arial" panose="020B0604020202020204" pitchFamily="34" charset="0"/>
                <a:sym typeface="Orsted Sans Office" panose="00000500000000000000" pitchFamily="2" charset="0"/>
              </a:defRPr>
            </a:lvl1pPr>
            <a:lvl2pPr marL="0" indent="0" algn="r">
              <a:spcBef>
                <a:spcPts val="0"/>
              </a:spcBef>
              <a:buFont typeface="Arial" panose="020B0604020202020204" pitchFamily="34" charset="0"/>
              <a:buChar char="​"/>
              <a:defRPr sz="1021" b="1">
                <a:solidFill>
                  <a:schemeClr val="bg1"/>
                </a:solidFill>
              </a:defRPr>
            </a:lvl2pPr>
            <a:lvl3pPr marL="0" indent="0" algn="r">
              <a:spcBef>
                <a:spcPts val="0"/>
              </a:spcBef>
              <a:buFont typeface="Arial" panose="020B0604020202020204" pitchFamily="34" charset="0"/>
              <a:buChar char="​"/>
              <a:defRPr sz="1021" b="1">
                <a:solidFill>
                  <a:schemeClr val="bg1"/>
                </a:solidFill>
              </a:defRPr>
            </a:lvl3pPr>
            <a:lvl4pPr marL="0" indent="0" algn="r">
              <a:spcBef>
                <a:spcPts val="0"/>
              </a:spcBef>
              <a:buFont typeface="Arial" panose="020B0604020202020204" pitchFamily="34" charset="0"/>
              <a:buChar char="​"/>
              <a:defRPr sz="1021" b="1">
                <a:solidFill>
                  <a:schemeClr val="bg1"/>
                </a:solidFill>
              </a:defRPr>
            </a:lvl4pPr>
            <a:lvl5pPr marL="0" indent="0" algn="r">
              <a:spcBef>
                <a:spcPts val="0"/>
              </a:spcBef>
              <a:buFont typeface="Arial" panose="020B0604020202020204" pitchFamily="34" charset="0"/>
              <a:buChar char="​"/>
              <a:defRPr sz="1021" b="1">
                <a:solidFill>
                  <a:schemeClr val="bg1"/>
                </a:solidFill>
              </a:defRPr>
            </a:lvl5pPr>
            <a:lvl6pPr marL="194424" indent="-194424" algn="r">
              <a:spcBef>
                <a:spcPts val="0"/>
              </a:spcBef>
              <a:buFont typeface="Arial" panose="020B0604020202020204" pitchFamily="34" charset="0"/>
              <a:buChar char="​"/>
              <a:defRPr sz="1021" b="1">
                <a:solidFill>
                  <a:schemeClr val="bg1"/>
                </a:solidFill>
              </a:defRPr>
            </a:lvl6pPr>
            <a:lvl7pPr marL="194424" indent="-194424" algn="r">
              <a:spcBef>
                <a:spcPts val="0"/>
              </a:spcBef>
              <a:buFont typeface="Arial" panose="020B0604020202020204" pitchFamily="34" charset="0"/>
              <a:buChar char="​"/>
              <a:defRPr sz="1021" b="1">
                <a:solidFill>
                  <a:schemeClr val="bg1"/>
                </a:solidFill>
              </a:defRPr>
            </a:lvl7pPr>
            <a:lvl8pPr marL="194424" indent="-194424" algn="r">
              <a:spcBef>
                <a:spcPts val="0"/>
              </a:spcBef>
              <a:buFont typeface="Arial" panose="020B0604020202020204" pitchFamily="34" charset="0"/>
              <a:buChar char="​"/>
              <a:defRPr sz="1021" b="1">
                <a:solidFill>
                  <a:schemeClr val="bg1"/>
                </a:solidFill>
              </a:defRPr>
            </a:lvl8pPr>
            <a:lvl9pPr marL="194424" indent="-194424" algn="r">
              <a:spcBef>
                <a:spcPts val="0"/>
              </a:spcBef>
              <a:buFont typeface="Arial" panose="020B0604020202020204" pitchFamily="34" charset="0"/>
              <a:buChar char="​"/>
              <a:defRPr sz="1021" b="1">
                <a:solidFill>
                  <a:schemeClr val="bg1"/>
                </a:solidFill>
              </a:defRPr>
            </a:lvl9pPr>
          </a:lstStyle>
          <a:p>
            <a:pPr lvl="0"/>
            <a:r>
              <a:rPr lang="en-GB"/>
              <a:t>Click to add subject or name</a:t>
            </a:r>
          </a:p>
        </p:txBody>
      </p:sp>
      <p:pic>
        <p:nvPicPr>
          <p:cNvPr id="9" name="Picture 8">
            <a:extLst>
              <a:ext uri="{FF2B5EF4-FFF2-40B4-BE49-F238E27FC236}">
                <a16:creationId xmlns:a16="http://schemas.microsoft.com/office/drawing/2014/main" id="{B6A050C0-38F0-49A6-A553-929E2058C430}"/>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a:stretch/>
        </p:blipFill>
        <p:spPr>
          <a:xfrm>
            <a:off x="431999" y="4436183"/>
            <a:ext cx="1224000" cy="334978"/>
          </a:xfrm>
          <a:prstGeom prst="rect">
            <a:avLst/>
          </a:prstGeom>
        </p:spPr>
      </p:pic>
    </p:spTree>
    <p:extLst>
      <p:ext uri="{BB962C8B-B14F-4D97-AF65-F5344CB8AC3E}">
        <p14:creationId xmlns:p14="http://schemas.microsoft.com/office/powerpoint/2010/main" val="2037277452"/>
      </p:ext>
    </p:extLst>
  </p:cSld>
  <p:clrMapOvr>
    <a:masterClrMapping/>
  </p:clrMapOvr>
  <p:hf hdr="0"/>
  <p:extLst>
    <p:ext uri="{DCECCB84-F9BA-43D5-87BE-67443E8EF086}">
      <p15:sldGuideLst xmlns:p15="http://schemas.microsoft.com/office/powerpoint/2012/main">
        <p15:guide id="6" pos="271" userDrawn="1">
          <p15:clr>
            <a:srgbClr val="FBAE40"/>
          </p15:clr>
        </p15:guide>
        <p15:guide id="7" pos="5488" userDrawn="1">
          <p15:clr>
            <a:srgbClr val="FBAE40"/>
          </p15:clr>
        </p15:guide>
        <p15:guide id="8" orient="horz" pos="305" userDrawn="1">
          <p15:clr>
            <a:srgbClr val="FBAE40"/>
          </p15:clr>
        </p15:guide>
        <p15:guide id="10" orient="horz" pos="1416" userDrawn="1">
          <p15:clr>
            <a:srgbClr val="FBAE40"/>
          </p15:clr>
        </p15:guide>
        <p15:guide id="11" orient="horz" pos="300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hree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1CE1261-4BC7-47C2-8877-843B910A6BF6}"/>
              </a:ext>
            </a:extLst>
          </p:cNvPr>
          <p:cNvGraphicFramePr>
            <a:graphicFrameLocks noChangeAspect="1"/>
          </p:cNvGraphicFramePr>
          <p:nvPr userDrawn="1">
            <p:custDataLst>
              <p:tags r:id="rId1"/>
            </p:custDataLst>
            <p:extLst>
              <p:ext uri="{D42A27DB-BD31-4B8C-83A1-F6EECF244321}">
                <p14:modId xmlns:p14="http://schemas.microsoft.com/office/powerpoint/2010/main" val="253277180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38" imgH="338" progId="TCLayout.ActiveDocument.1">
                  <p:embed/>
                </p:oleObj>
              </mc:Choice>
              <mc:Fallback>
                <p:oleObj name="think-cell Slide" r:id="rId3" imgW="338" imgH="338" progId="TCLayout.ActiveDocument.1">
                  <p:embed/>
                  <p:pic>
                    <p:nvPicPr>
                      <p:cNvPr id="3" name="Object 2" hidden="1">
                        <a:extLst>
                          <a:ext uri="{FF2B5EF4-FFF2-40B4-BE49-F238E27FC236}">
                            <a16:creationId xmlns:a16="http://schemas.microsoft.com/office/drawing/2014/main" id="{91CE1261-4BC7-47C2-8877-843B910A6BF6}"/>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1" name="Grå baggrund 3">
            <a:extLst>
              <a:ext uri="{FF2B5EF4-FFF2-40B4-BE49-F238E27FC236}">
                <a16:creationId xmlns:a16="http://schemas.microsoft.com/office/drawing/2014/main" id="{8FFB5C05-F3FA-418B-B7EB-104AB9586026}"/>
              </a:ext>
            </a:extLst>
          </p:cNvPr>
          <p:cNvSpPr/>
          <p:nvPr userDrawn="1"/>
        </p:nvSpPr>
        <p:spPr>
          <a:xfrm>
            <a:off x="4618263" y="832792"/>
            <a:ext cx="4525897" cy="18247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lnSpc>
                <a:spcPct val="95000"/>
              </a:lnSpc>
              <a:spcBef>
                <a:spcPts val="600"/>
              </a:spcBef>
            </a:pPr>
            <a:endParaRPr lang="en-GB" sz="1000" noProof="0">
              <a:latin typeface="Orsted Sans Office" panose="00000500000000000000" pitchFamily="2" charset="0"/>
              <a:cs typeface="Arial" panose="020B0604020202020204" pitchFamily="34" charset="0"/>
              <a:sym typeface="Orsted Sans Office" panose="00000500000000000000" pitchFamily="2" charset="0"/>
            </a:endParaRPr>
          </a:p>
        </p:txBody>
      </p:sp>
      <p:sp>
        <p:nvSpPr>
          <p:cNvPr id="15" name="Grå baggrund 4">
            <a:extLst>
              <a:ext uri="{FF2B5EF4-FFF2-40B4-BE49-F238E27FC236}">
                <a16:creationId xmlns:a16="http://schemas.microsoft.com/office/drawing/2014/main" id="{78993520-EB69-4830-94B5-D53B7E70DCD1}"/>
              </a:ext>
            </a:extLst>
          </p:cNvPr>
          <p:cNvSpPr/>
          <p:nvPr userDrawn="1"/>
        </p:nvSpPr>
        <p:spPr>
          <a:xfrm>
            <a:off x="4618263" y="2731071"/>
            <a:ext cx="4525897" cy="18247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lnSpc>
                <a:spcPct val="95000"/>
              </a:lnSpc>
              <a:spcBef>
                <a:spcPts val="600"/>
              </a:spcBef>
            </a:pPr>
            <a:endParaRPr lang="en-GB" sz="1000" noProof="0">
              <a:latin typeface="Orsted Sans Office" panose="00000500000000000000" pitchFamily="2" charset="0"/>
              <a:cs typeface="Arial" panose="020B0604020202020204" pitchFamily="34" charset="0"/>
              <a:sym typeface="Orsted Sans Office" panose="00000500000000000000" pitchFamily="2" charset="0"/>
            </a:endParaRPr>
          </a:p>
        </p:txBody>
      </p:sp>
      <p:sp>
        <p:nvSpPr>
          <p:cNvPr id="12" name="Grå baggrund 1"/>
          <p:cNvSpPr/>
          <p:nvPr userDrawn="1"/>
        </p:nvSpPr>
        <p:spPr>
          <a:xfrm>
            <a:off x="0" y="832794"/>
            <a:ext cx="4525897" cy="37230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lnSpc>
                <a:spcPct val="95000"/>
              </a:lnSpc>
              <a:spcBef>
                <a:spcPts val="1500"/>
              </a:spcBef>
            </a:pPr>
            <a:endParaRPr lang="en-GB" sz="1300" noProof="0">
              <a:latin typeface="Orsted Sans Office" panose="00000500000000000000" pitchFamily="2" charset="0"/>
              <a:cs typeface="Arial" panose="020B0604020202020204" pitchFamily="34" charset="0"/>
              <a:sym typeface="Orsted Sans Office" panose="00000500000000000000" pitchFamily="2" charset="0"/>
            </a:endParaRPr>
          </a:p>
        </p:txBody>
      </p:sp>
      <p:sp>
        <p:nvSpPr>
          <p:cNvPr id="2" name="Title 1"/>
          <p:cNvSpPr>
            <a:spLocks noGrp="1"/>
          </p:cNvSpPr>
          <p:nvPr>
            <p:ph type="title"/>
          </p:nvPr>
        </p:nvSpPr>
        <p:spPr/>
        <p:txBody>
          <a:bodyPr/>
          <a:lstStyle>
            <a:lvl1pPr eaLnBrk="1">
              <a:defRPr>
                <a:latin typeface="Orsted Sans Office" panose="00000500000000000000" pitchFamily="2" charset="0"/>
                <a:cs typeface="Arial" panose="020B0604020202020204" pitchFamily="34" charset="0"/>
                <a:sym typeface="Orsted Sans Office" panose="00000500000000000000" pitchFamily="2" charset="0"/>
              </a:defRPr>
            </a:lvl1pPr>
          </a:lstStyle>
          <a:p>
            <a:r>
              <a:rPr lang="en-GB"/>
              <a:t>Click to edit Master title style</a:t>
            </a:r>
          </a:p>
        </p:txBody>
      </p:sp>
      <p:sp>
        <p:nvSpPr>
          <p:cNvPr id="14" name="Content Placeholder 2"/>
          <p:cNvSpPr>
            <a:spLocks noGrp="1"/>
          </p:cNvSpPr>
          <p:nvPr>
            <p:ph idx="1" hasCustomPrompt="1"/>
          </p:nvPr>
        </p:nvSpPr>
        <p:spPr>
          <a:xfrm>
            <a:off x="431999" y="1028269"/>
            <a:ext cx="3888000" cy="3312000"/>
          </a:xfrm>
        </p:spPr>
        <p:txBody>
          <a:bodyPr/>
          <a:lstStyle>
            <a:lvl1pPr marL="216000" indent="-216000">
              <a:lnSpc>
                <a:spcPct val="95000"/>
              </a:lnSpc>
              <a:spcBef>
                <a:spcPts val="800"/>
              </a:spcBef>
              <a:buFont typeface="Arial" panose="020B0604020202020204" pitchFamily="34" charset="0"/>
              <a:buChar char="–"/>
              <a:defRPr sz="1300" b="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1pPr>
            <a:lvl2pPr>
              <a:lnSpc>
                <a:spcPct val="95000"/>
              </a:lnSpc>
              <a:spcBef>
                <a:spcPts val="1500"/>
              </a:spcBef>
              <a:defRPr sz="1300">
                <a:solidFill>
                  <a:schemeClr val="tx2"/>
                </a:solidFill>
                <a:latin typeface="Orsted Sans Office" panose="00000500000000000000" pitchFamily="2" charset="0"/>
              </a:defRPr>
            </a:lvl2pPr>
            <a:lvl3pPr>
              <a:lnSpc>
                <a:spcPct val="95000"/>
              </a:lnSpc>
              <a:spcBef>
                <a:spcPts val="1500"/>
              </a:spcBef>
              <a:defRPr sz="1300">
                <a:solidFill>
                  <a:schemeClr val="tx2"/>
                </a:solidFill>
                <a:latin typeface="Orsted Sans Office" panose="00000500000000000000" pitchFamily="2" charset="0"/>
              </a:defRPr>
            </a:lvl3pPr>
            <a:lvl4pPr>
              <a:lnSpc>
                <a:spcPct val="95000"/>
              </a:lnSpc>
              <a:spcBef>
                <a:spcPts val="1500"/>
              </a:spcBef>
              <a:defRPr sz="1300">
                <a:solidFill>
                  <a:schemeClr val="tx2"/>
                </a:solidFill>
                <a:latin typeface="Orsted Sans Office" panose="00000500000000000000" pitchFamily="2" charset="0"/>
              </a:defRPr>
            </a:lvl4pPr>
            <a:lvl5pPr>
              <a:lnSpc>
                <a:spcPct val="95000"/>
              </a:lnSpc>
              <a:spcBef>
                <a:spcPts val="1500"/>
              </a:spcBef>
              <a:defRPr sz="1300">
                <a:solidFill>
                  <a:schemeClr val="tx2"/>
                </a:solidFill>
                <a:latin typeface="Orsted Sans Office" panose="00000500000000000000" pitchFamily="2" charset="0"/>
              </a:defRPr>
            </a:lvl5pPr>
          </a:lstStyle>
          <a:p>
            <a:pPr lvl="0"/>
            <a:r>
              <a:rPr lang="en-GB"/>
              <a:t>Click to add text </a:t>
            </a:r>
            <a:endParaRPr lang="en-GB" noProof="0"/>
          </a:p>
        </p:txBody>
      </p:sp>
      <p:sp>
        <p:nvSpPr>
          <p:cNvPr id="9" name="Content Placeholder 2">
            <a:extLst>
              <a:ext uri="{FF2B5EF4-FFF2-40B4-BE49-F238E27FC236}">
                <a16:creationId xmlns:a16="http://schemas.microsoft.com/office/drawing/2014/main" id="{A57738C9-DA24-4CF0-8DAD-EA13572AF5D6}"/>
              </a:ext>
            </a:extLst>
          </p:cNvPr>
          <p:cNvSpPr>
            <a:spLocks noGrp="1"/>
          </p:cNvSpPr>
          <p:nvPr>
            <p:ph idx="32" hasCustomPrompt="1"/>
          </p:nvPr>
        </p:nvSpPr>
        <p:spPr>
          <a:xfrm>
            <a:off x="4825421" y="2900027"/>
            <a:ext cx="3888000" cy="1440242"/>
          </a:xfrm>
        </p:spPr>
        <p:txBody>
          <a:bodyPr/>
          <a:lstStyle>
            <a:lvl1pPr marL="216000" indent="-216000">
              <a:lnSpc>
                <a:spcPct val="95000"/>
              </a:lnSpc>
              <a:spcBef>
                <a:spcPts val="800"/>
              </a:spcBef>
              <a:buFont typeface="Arial" panose="020B0604020202020204" pitchFamily="34" charset="0"/>
              <a:buChar char="–"/>
              <a:defRPr sz="1300" b="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1pPr>
            <a:lvl2pPr>
              <a:lnSpc>
                <a:spcPct val="95000"/>
              </a:lnSpc>
              <a:spcBef>
                <a:spcPts val="600"/>
              </a:spcBef>
              <a:defRPr sz="1300">
                <a:solidFill>
                  <a:schemeClr val="tx2"/>
                </a:solidFill>
                <a:latin typeface="Orsted Sans Office" panose="00000500000000000000" pitchFamily="2" charset="0"/>
              </a:defRPr>
            </a:lvl2pPr>
            <a:lvl3pPr>
              <a:lnSpc>
                <a:spcPct val="95000"/>
              </a:lnSpc>
              <a:spcBef>
                <a:spcPts val="600"/>
              </a:spcBef>
              <a:defRPr sz="1300">
                <a:solidFill>
                  <a:schemeClr val="tx2"/>
                </a:solidFill>
                <a:latin typeface="Orsted Sans Office" panose="00000500000000000000" pitchFamily="2" charset="0"/>
              </a:defRPr>
            </a:lvl3pPr>
            <a:lvl4pPr>
              <a:lnSpc>
                <a:spcPct val="95000"/>
              </a:lnSpc>
              <a:spcBef>
                <a:spcPts val="600"/>
              </a:spcBef>
              <a:defRPr sz="1300">
                <a:solidFill>
                  <a:schemeClr val="tx2"/>
                </a:solidFill>
                <a:latin typeface="Orsted Sans Office" panose="00000500000000000000" pitchFamily="2" charset="0"/>
              </a:defRPr>
            </a:lvl4pPr>
            <a:lvl5pPr>
              <a:lnSpc>
                <a:spcPct val="95000"/>
              </a:lnSpc>
              <a:spcBef>
                <a:spcPts val="600"/>
              </a:spcBef>
              <a:defRPr sz="1300">
                <a:solidFill>
                  <a:schemeClr val="tx2"/>
                </a:solidFill>
                <a:latin typeface="Orsted Sans Office" panose="00000500000000000000" pitchFamily="2" charset="0"/>
              </a:defRPr>
            </a:lvl5pPr>
          </a:lstStyle>
          <a:p>
            <a:pPr lvl="0"/>
            <a:r>
              <a:rPr lang="en-GB"/>
              <a:t>Click to add text </a:t>
            </a:r>
            <a:endParaRPr lang="en-GB" noProof="0"/>
          </a:p>
        </p:txBody>
      </p:sp>
      <p:sp>
        <p:nvSpPr>
          <p:cNvPr id="10" name="Content Placeholder 2">
            <a:extLst>
              <a:ext uri="{FF2B5EF4-FFF2-40B4-BE49-F238E27FC236}">
                <a16:creationId xmlns:a16="http://schemas.microsoft.com/office/drawing/2014/main" id="{34BB4B54-94C1-4B8F-955D-4A138B4885B3}"/>
              </a:ext>
            </a:extLst>
          </p:cNvPr>
          <p:cNvSpPr>
            <a:spLocks noGrp="1"/>
          </p:cNvSpPr>
          <p:nvPr>
            <p:ph idx="33" hasCustomPrompt="1"/>
          </p:nvPr>
        </p:nvSpPr>
        <p:spPr>
          <a:xfrm>
            <a:off x="4825421" y="1028269"/>
            <a:ext cx="3888000" cy="1440242"/>
          </a:xfrm>
        </p:spPr>
        <p:txBody>
          <a:bodyPr/>
          <a:lstStyle>
            <a:lvl1pPr marL="216000" indent="-216000">
              <a:lnSpc>
                <a:spcPct val="95000"/>
              </a:lnSpc>
              <a:spcBef>
                <a:spcPts val="800"/>
              </a:spcBef>
              <a:buFont typeface="Arial" panose="020B0604020202020204" pitchFamily="34" charset="0"/>
              <a:buChar char="–"/>
              <a:defRPr sz="1300" b="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1pPr>
            <a:lvl2pPr>
              <a:lnSpc>
                <a:spcPct val="95000"/>
              </a:lnSpc>
              <a:spcBef>
                <a:spcPts val="600"/>
              </a:spcBef>
              <a:defRPr sz="1300">
                <a:solidFill>
                  <a:schemeClr val="tx2"/>
                </a:solidFill>
                <a:latin typeface="Orsted Sans Office" panose="00000500000000000000" pitchFamily="2" charset="0"/>
              </a:defRPr>
            </a:lvl2pPr>
            <a:lvl3pPr>
              <a:lnSpc>
                <a:spcPct val="95000"/>
              </a:lnSpc>
              <a:spcBef>
                <a:spcPts val="600"/>
              </a:spcBef>
              <a:defRPr sz="1300">
                <a:solidFill>
                  <a:schemeClr val="tx2"/>
                </a:solidFill>
                <a:latin typeface="Orsted Sans Office" panose="00000500000000000000" pitchFamily="2" charset="0"/>
              </a:defRPr>
            </a:lvl3pPr>
            <a:lvl4pPr>
              <a:lnSpc>
                <a:spcPct val="95000"/>
              </a:lnSpc>
              <a:spcBef>
                <a:spcPts val="600"/>
              </a:spcBef>
              <a:defRPr sz="1300">
                <a:solidFill>
                  <a:schemeClr val="tx2"/>
                </a:solidFill>
                <a:latin typeface="Orsted Sans Office" panose="00000500000000000000" pitchFamily="2" charset="0"/>
              </a:defRPr>
            </a:lvl4pPr>
            <a:lvl5pPr>
              <a:lnSpc>
                <a:spcPct val="95000"/>
              </a:lnSpc>
              <a:spcBef>
                <a:spcPts val="600"/>
              </a:spcBef>
              <a:defRPr sz="1300">
                <a:solidFill>
                  <a:schemeClr val="tx2"/>
                </a:solidFill>
                <a:latin typeface="Orsted Sans Office" panose="00000500000000000000" pitchFamily="2" charset="0"/>
              </a:defRPr>
            </a:lvl5pPr>
          </a:lstStyle>
          <a:p>
            <a:pPr lvl="0"/>
            <a:r>
              <a:rPr lang="en-GB"/>
              <a:t>Click to add text </a:t>
            </a:r>
            <a:endParaRPr lang="en-GB" noProof="0"/>
          </a:p>
        </p:txBody>
      </p:sp>
      <p:sp>
        <p:nvSpPr>
          <p:cNvPr id="13" name="Text Placeholder 14">
            <a:extLst>
              <a:ext uri="{FF2B5EF4-FFF2-40B4-BE49-F238E27FC236}">
                <a16:creationId xmlns:a16="http://schemas.microsoft.com/office/drawing/2014/main" id="{32334051-2DCD-4BF5-8E3B-66EFA5476E02}"/>
              </a:ext>
            </a:extLst>
          </p:cNvPr>
          <p:cNvSpPr>
            <a:spLocks noGrp="1"/>
          </p:cNvSpPr>
          <p:nvPr>
            <p:ph type="body" sz="quarter" idx="26" hasCustomPrompt="1"/>
          </p:nvPr>
        </p:nvSpPr>
        <p:spPr>
          <a:xfrm>
            <a:off x="748441" y="4561200"/>
            <a:ext cx="4147582" cy="367409"/>
          </a:xfrm>
        </p:spPr>
        <p:txBody>
          <a:bodyPr anchor="b" anchorCtr="0"/>
          <a:lstStyle>
            <a:lvl1pPr>
              <a:lnSpc>
                <a:spcPct val="95000"/>
              </a:lnSpc>
              <a:spcBef>
                <a:spcPts val="0"/>
              </a:spcBef>
              <a:defRPr sz="700" b="0" baseline="0">
                <a:solidFill>
                  <a:schemeClr val="accent6"/>
                </a:solidFill>
                <a:latin typeface="Orsted Sans Office" panose="00000500000000000000" pitchFamily="2" charset="0"/>
                <a:cs typeface="Arial" panose="020B0604020202020204" pitchFamily="34" charset="0"/>
                <a:sym typeface="Orsted Sans Office" panose="00000500000000000000" pitchFamily="2" charset="0"/>
              </a:defRPr>
            </a:lvl1pPr>
            <a:lvl2pPr>
              <a:lnSpc>
                <a:spcPct val="95000"/>
              </a:lnSpc>
              <a:spcBef>
                <a:spcPts val="204"/>
              </a:spcBef>
              <a:defRPr sz="476" b="0">
                <a:solidFill>
                  <a:schemeClr val="accent6"/>
                </a:solidFill>
              </a:defRPr>
            </a:lvl2pPr>
            <a:lvl3pPr>
              <a:lnSpc>
                <a:spcPct val="95000"/>
              </a:lnSpc>
              <a:spcBef>
                <a:spcPts val="204"/>
              </a:spcBef>
              <a:defRPr sz="476" b="0">
                <a:solidFill>
                  <a:schemeClr val="accent6"/>
                </a:solidFill>
              </a:defRPr>
            </a:lvl3pPr>
            <a:lvl4pPr>
              <a:lnSpc>
                <a:spcPct val="95000"/>
              </a:lnSpc>
              <a:spcBef>
                <a:spcPts val="204"/>
              </a:spcBef>
              <a:defRPr sz="476" b="0">
                <a:solidFill>
                  <a:schemeClr val="accent6"/>
                </a:solidFill>
              </a:defRPr>
            </a:lvl4pPr>
            <a:lvl5pPr>
              <a:lnSpc>
                <a:spcPct val="95000"/>
              </a:lnSpc>
              <a:spcBef>
                <a:spcPts val="204"/>
              </a:spcBef>
              <a:defRPr sz="476" b="0">
                <a:solidFill>
                  <a:schemeClr val="accent6"/>
                </a:solidFill>
              </a:defRPr>
            </a:lvl5pPr>
          </a:lstStyle>
          <a:p>
            <a:pPr lvl="0"/>
            <a:r>
              <a:rPr lang="en-GB"/>
              <a:t>Click to add source or notes</a:t>
            </a:r>
          </a:p>
        </p:txBody>
      </p:sp>
      <p:sp>
        <p:nvSpPr>
          <p:cNvPr id="7" name="Date Placeholder 6">
            <a:extLst>
              <a:ext uri="{FF2B5EF4-FFF2-40B4-BE49-F238E27FC236}">
                <a16:creationId xmlns:a16="http://schemas.microsoft.com/office/drawing/2014/main" id="{25B9EBBF-7DC2-4775-93C3-5633EE2D8A78}"/>
              </a:ext>
            </a:extLst>
          </p:cNvPr>
          <p:cNvSpPr>
            <a:spLocks noGrp="1"/>
          </p:cNvSpPr>
          <p:nvPr>
            <p:ph type="dt" sz="half" idx="34"/>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pPr>
              <a:lnSpc>
                <a:spcPct val="95000"/>
              </a:lnSpc>
            </a:pPr>
            <a:endParaRPr lang="en-GB"/>
          </a:p>
        </p:txBody>
      </p:sp>
      <p:sp>
        <p:nvSpPr>
          <p:cNvPr id="8" name="Footer Placeholder 7">
            <a:extLst>
              <a:ext uri="{FF2B5EF4-FFF2-40B4-BE49-F238E27FC236}">
                <a16:creationId xmlns:a16="http://schemas.microsoft.com/office/drawing/2014/main" id="{EDA77958-D1EC-4B20-B77D-1687DE4961AC}"/>
              </a:ext>
            </a:extLst>
          </p:cNvPr>
          <p:cNvSpPr>
            <a:spLocks noGrp="1"/>
          </p:cNvSpPr>
          <p:nvPr>
            <p:ph type="ftr" sz="quarter" idx="35"/>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pPr>
              <a:lnSpc>
                <a:spcPct val="95000"/>
              </a:lnSpc>
            </a:pPr>
            <a:endParaRPr lang="en-GB"/>
          </a:p>
        </p:txBody>
      </p:sp>
      <p:sp>
        <p:nvSpPr>
          <p:cNvPr id="16" name="Slide Number Placeholder 15">
            <a:extLst>
              <a:ext uri="{FF2B5EF4-FFF2-40B4-BE49-F238E27FC236}">
                <a16:creationId xmlns:a16="http://schemas.microsoft.com/office/drawing/2014/main" id="{85EB232F-6CFF-4FB5-A0AA-03B7A38444A8}"/>
              </a:ext>
            </a:extLst>
          </p:cNvPr>
          <p:cNvSpPr>
            <a:spLocks noGrp="1"/>
          </p:cNvSpPr>
          <p:nvPr>
            <p:ph type="sldNum" sz="quarter" idx="36"/>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fld id="{24C8C45C-947F-4981-8B3F-4F32E973C901}" type="slidenum">
              <a:rPr lang="en-GB" smtClean="0"/>
              <a:pPr/>
              <a:t>‹#›</a:t>
            </a:fld>
            <a:endParaRPr lang="en-GB"/>
          </a:p>
        </p:txBody>
      </p:sp>
    </p:spTree>
    <p:extLst>
      <p:ext uri="{BB962C8B-B14F-4D97-AF65-F5344CB8AC3E}">
        <p14:creationId xmlns:p14="http://schemas.microsoft.com/office/powerpoint/2010/main" val="945580141"/>
      </p:ext>
    </p:extLst>
  </p:cSld>
  <p:clrMapOvr>
    <a:masterClrMapping/>
  </p:clrMapOvr>
  <p:extLst>
    <p:ext uri="{DCECCB84-F9BA-43D5-87BE-67443E8EF086}">
      <p15:sldGuideLst xmlns:p15="http://schemas.microsoft.com/office/powerpoint/2012/main">
        <p15:guide id="1" orient="horz" pos="153" userDrawn="1">
          <p15:clr>
            <a:srgbClr val="FBAE40"/>
          </p15:clr>
        </p15:guide>
        <p15:guide id="2" pos="272" userDrawn="1">
          <p15:clr>
            <a:srgbClr val="FBAE40"/>
          </p15:clr>
        </p15:guide>
        <p15:guide id="3" pos="2721" userDrawn="1">
          <p15:clr>
            <a:srgbClr val="FBAE40"/>
          </p15:clr>
        </p15:guide>
        <p15:guide id="4" pos="3039" userDrawn="1">
          <p15:clr>
            <a:srgbClr val="FBAE40"/>
          </p15:clr>
        </p15:guide>
        <p15:guide id="5" pos="5489" userDrawn="1">
          <p15:clr>
            <a:srgbClr val="FBAE40"/>
          </p15:clr>
        </p15:guide>
        <p15:guide id="6" orient="horz" pos="523" userDrawn="1">
          <p15:clr>
            <a:srgbClr val="FBAE40"/>
          </p15:clr>
        </p15:guide>
        <p15:guide id="7" orient="horz" pos="647" userDrawn="1">
          <p15:clr>
            <a:srgbClr val="FBAE40"/>
          </p15:clr>
        </p15:guide>
        <p15:guide id="8" orient="horz" pos="1555" userDrawn="1">
          <p15:clr>
            <a:srgbClr val="FBAE40"/>
          </p15:clr>
        </p15:guide>
        <p15:guide id="9" orient="horz" pos="1826" userDrawn="1">
          <p15:clr>
            <a:srgbClr val="FBAE40"/>
          </p15:clr>
        </p15:guide>
        <p15:guide id="10" orient="horz" pos="275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extLst>
              <p:ext uri="{D42A27DB-BD31-4B8C-83A1-F6EECF244321}">
                <p14:modId xmlns:p14="http://schemas.microsoft.com/office/powerpoint/2010/main" val="485737933"/>
              </p:ext>
            </p:extLst>
          </p:nvPr>
        </p:nvGraphicFramePr>
        <p:xfrm>
          <a:off x="1359" y="1081"/>
          <a:ext cx="1357" cy="1080"/>
        </p:xfrm>
        <a:graphic>
          <a:graphicData uri="http://schemas.openxmlformats.org/presentationml/2006/ole">
            <mc:AlternateContent xmlns:mc="http://schemas.openxmlformats.org/markup-compatibility/2006">
              <mc:Choice xmlns:v="urn:schemas-microsoft-com:vml" Requires="v">
                <p:oleObj name="think-cell Slide" r:id="rId3" imgW="592" imgH="595" progId="TCLayout.ActiveDocument.1">
                  <p:embed/>
                </p:oleObj>
              </mc:Choice>
              <mc:Fallback>
                <p:oleObj name="think-cell Slide" r:id="rId3" imgW="592" imgH="595" progId="TCLayout.ActiveDocument.1">
                  <p:embed/>
                  <p:pic>
                    <p:nvPicPr>
                      <p:cNvPr id="6" name="Object 5" hidden="1"/>
                      <p:cNvPicPr/>
                      <p:nvPr/>
                    </p:nvPicPr>
                    <p:blipFill>
                      <a:blip r:embed="rId4"/>
                      <a:stretch>
                        <a:fillRect/>
                      </a:stretch>
                    </p:blipFill>
                    <p:spPr>
                      <a:xfrm>
                        <a:off x="1359" y="1081"/>
                        <a:ext cx="1357" cy="1080"/>
                      </a:xfrm>
                      <a:prstGeom prst="rect">
                        <a:avLst/>
                      </a:prstGeom>
                    </p:spPr>
                  </p:pic>
                </p:oleObj>
              </mc:Fallback>
            </mc:AlternateContent>
          </a:graphicData>
        </a:graphic>
      </p:graphicFrame>
      <p:sp>
        <p:nvSpPr>
          <p:cNvPr id="12" name="Grå baggrund 1"/>
          <p:cNvSpPr/>
          <p:nvPr userDrawn="1"/>
        </p:nvSpPr>
        <p:spPr>
          <a:xfrm>
            <a:off x="0" y="832792"/>
            <a:ext cx="4525897" cy="18247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lnSpc>
                <a:spcPct val="95000"/>
              </a:lnSpc>
              <a:spcBef>
                <a:spcPts val="600"/>
              </a:spcBef>
            </a:pPr>
            <a:endParaRPr lang="en-GB" sz="1000" noProof="0">
              <a:latin typeface="Orsted Sans Office" panose="00000500000000000000" pitchFamily="2" charset="0"/>
              <a:cs typeface="Arial" panose="020B0604020202020204" pitchFamily="34" charset="0"/>
              <a:sym typeface="Orsted Sans Office" panose="00000500000000000000" pitchFamily="2" charset="0"/>
            </a:endParaRPr>
          </a:p>
        </p:txBody>
      </p:sp>
      <p:sp>
        <p:nvSpPr>
          <p:cNvPr id="8" name="Grå baggrund 2"/>
          <p:cNvSpPr/>
          <p:nvPr userDrawn="1"/>
        </p:nvSpPr>
        <p:spPr>
          <a:xfrm>
            <a:off x="0" y="2731071"/>
            <a:ext cx="4525897" cy="18247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lnSpc>
                <a:spcPct val="95000"/>
              </a:lnSpc>
              <a:spcBef>
                <a:spcPts val="600"/>
              </a:spcBef>
            </a:pPr>
            <a:endParaRPr lang="en-GB" sz="1000" noProof="0">
              <a:latin typeface="Orsted Sans Office" panose="00000500000000000000" pitchFamily="2" charset="0"/>
              <a:cs typeface="Arial" panose="020B0604020202020204" pitchFamily="34" charset="0"/>
              <a:sym typeface="Orsted Sans Office" panose="00000500000000000000" pitchFamily="2" charset="0"/>
            </a:endParaRPr>
          </a:p>
        </p:txBody>
      </p:sp>
      <p:sp>
        <p:nvSpPr>
          <p:cNvPr id="13" name="Grå baggrund 3"/>
          <p:cNvSpPr/>
          <p:nvPr userDrawn="1"/>
        </p:nvSpPr>
        <p:spPr>
          <a:xfrm>
            <a:off x="4618263" y="832792"/>
            <a:ext cx="4525897" cy="18247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lnSpc>
                <a:spcPct val="95000"/>
              </a:lnSpc>
              <a:spcBef>
                <a:spcPts val="600"/>
              </a:spcBef>
            </a:pPr>
            <a:endParaRPr lang="en-GB" sz="1000" noProof="0">
              <a:latin typeface="Orsted Sans Office" panose="00000500000000000000" pitchFamily="2" charset="0"/>
              <a:cs typeface="Arial" panose="020B0604020202020204" pitchFamily="34" charset="0"/>
              <a:sym typeface="Orsted Sans Office" panose="00000500000000000000" pitchFamily="2" charset="0"/>
            </a:endParaRPr>
          </a:p>
        </p:txBody>
      </p:sp>
      <p:sp>
        <p:nvSpPr>
          <p:cNvPr id="9" name="Grå baggrund 4"/>
          <p:cNvSpPr/>
          <p:nvPr userDrawn="1"/>
        </p:nvSpPr>
        <p:spPr>
          <a:xfrm>
            <a:off x="4618263" y="2731071"/>
            <a:ext cx="4525897" cy="18247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lnSpc>
                <a:spcPct val="95000"/>
              </a:lnSpc>
              <a:spcBef>
                <a:spcPts val="600"/>
              </a:spcBef>
            </a:pPr>
            <a:endParaRPr lang="en-GB" sz="1000" noProof="0">
              <a:latin typeface="Orsted Sans Office" panose="00000500000000000000" pitchFamily="2" charset="0"/>
              <a:cs typeface="Arial" panose="020B0604020202020204" pitchFamily="34" charset="0"/>
              <a:sym typeface="Orsted Sans Office" panose="00000500000000000000" pitchFamily="2" charset="0"/>
            </a:endParaRPr>
          </a:p>
        </p:txBody>
      </p:sp>
      <p:sp>
        <p:nvSpPr>
          <p:cNvPr id="16" name="Content Placeholder 2"/>
          <p:cNvSpPr>
            <a:spLocks noGrp="1"/>
          </p:cNvSpPr>
          <p:nvPr>
            <p:ph idx="1" hasCustomPrompt="1"/>
          </p:nvPr>
        </p:nvSpPr>
        <p:spPr>
          <a:xfrm>
            <a:off x="431999" y="1028269"/>
            <a:ext cx="3887589" cy="1440242"/>
          </a:xfrm>
        </p:spPr>
        <p:txBody>
          <a:bodyPr/>
          <a:lstStyle>
            <a:lvl1pPr marL="216000" indent="-216000">
              <a:lnSpc>
                <a:spcPct val="95000"/>
              </a:lnSpc>
              <a:spcBef>
                <a:spcPts val="600"/>
              </a:spcBef>
              <a:buFont typeface="Arial" panose="020B0604020202020204" pitchFamily="34" charset="0"/>
              <a:buChar char="–"/>
              <a:defRPr sz="1000" b="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1pPr>
            <a:lvl2pPr>
              <a:lnSpc>
                <a:spcPct val="95000"/>
              </a:lnSpc>
              <a:spcBef>
                <a:spcPts val="600"/>
              </a:spcBef>
              <a:defRPr sz="10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2pPr>
            <a:lvl3pPr>
              <a:lnSpc>
                <a:spcPct val="95000"/>
              </a:lnSpc>
              <a:spcBef>
                <a:spcPts val="600"/>
              </a:spcBef>
              <a:defRPr sz="10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3pPr>
            <a:lvl4pPr>
              <a:lnSpc>
                <a:spcPct val="95000"/>
              </a:lnSpc>
              <a:spcBef>
                <a:spcPts val="600"/>
              </a:spcBef>
              <a:defRPr sz="10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4pPr>
            <a:lvl5pPr>
              <a:lnSpc>
                <a:spcPct val="95000"/>
              </a:lnSpc>
              <a:spcBef>
                <a:spcPts val="600"/>
              </a:spcBef>
              <a:defRPr sz="10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5pPr>
          </a:lstStyle>
          <a:p>
            <a:pPr lvl="0"/>
            <a:r>
              <a:rPr lang="en-GB"/>
              <a:t>Click to add text </a:t>
            </a:r>
            <a:endParaRPr lang="en-GB" noProof="0"/>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9" name="Content Placeholder 2"/>
          <p:cNvSpPr>
            <a:spLocks noGrp="1"/>
          </p:cNvSpPr>
          <p:nvPr>
            <p:ph idx="31" hasCustomPrompt="1"/>
          </p:nvPr>
        </p:nvSpPr>
        <p:spPr>
          <a:xfrm>
            <a:off x="431999" y="2920628"/>
            <a:ext cx="3887589" cy="1440242"/>
          </a:xfrm>
        </p:spPr>
        <p:txBody>
          <a:bodyPr/>
          <a:lstStyle>
            <a:lvl1pPr marL="216000" indent="-216000">
              <a:lnSpc>
                <a:spcPct val="95000"/>
              </a:lnSpc>
              <a:spcBef>
                <a:spcPts val="600"/>
              </a:spcBef>
              <a:buFont typeface="Arial" panose="020B0604020202020204" pitchFamily="34" charset="0"/>
              <a:buChar char="–"/>
              <a:defRPr sz="1000" b="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1pPr>
            <a:lvl2pPr>
              <a:lnSpc>
                <a:spcPct val="95000"/>
              </a:lnSpc>
              <a:spcBef>
                <a:spcPts val="600"/>
              </a:spcBef>
              <a:defRPr sz="10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2pPr>
            <a:lvl3pPr>
              <a:lnSpc>
                <a:spcPct val="95000"/>
              </a:lnSpc>
              <a:spcBef>
                <a:spcPts val="600"/>
              </a:spcBef>
              <a:defRPr sz="10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3pPr>
            <a:lvl4pPr>
              <a:lnSpc>
                <a:spcPct val="95000"/>
              </a:lnSpc>
              <a:spcBef>
                <a:spcPts val="600"/>
              </a:spcBef>
              <a:defRPr sz="10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4pPr>
            <a:lvl5pPr>
              <a:lnSpc>
                <a:spcPct val="95000"/>
              </a:lnSpc>
              <a:spcBef>
                <a:spcPts val="600"/>
              </a:spcBef>
              <a:defRPr sz="10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5pPr>
          </a:lstStyle>
          <a:p>
            <a:pPr lvl="0"/>
            <a:r>
              <a:rPr lang="en-GB"/>
              <a:t>Click to add text </a:t>
            </a:r>
            <a:endParaRPr lang="en-GB" noProof="0"/>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1" name="Content Placeholder 2"/>
          <p:cNvSpPr>
            <a:spLocks noGrp="1"/>
          </p:cNvSpPr>
          <p:nvPr>
            <p:ph idx="32" hasCustomPrompt="1"/>
          </p:nvPr>
        </p:nvSpPr>
        <p:spPr>
          <a:xfrm>
            <a:off x="4824412" y="2920628"/>
            <a:ext cx="3885772" cy="1440242"/>
          </a:xfrm>
        </p:spPr>
        <p:txBody>
          <a:bodyPr/>
          <a:lstStyle>
            <a:lvl1pPr marL="216000" indent="-216000">
              <a:lnSpc>
                <a:spcPct val="95000"/>
              </a:lnSpc>
              <a:spcBef>
                <a:spcPts val="600"/>
              </a:spcBef>
              <a:buFont typeface="Arial" panose="020B0604020202020204" pitchFamily="34" charset="0"/>
              <a:buChar char="–"/>
              <a:defRPr sz="1000" b="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1pPr>
            <a:lvl2pPr>
              <a:lnSpc>
                <a:spcPct val="95000"/>
              </a:lnSpc>
              <a:spcBef>
                <a:spcPts val="600"/>
              </a:spcBef>
              <a:defRPr sz="10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2pPr>
            <a:lvl3pPr>
              <a:lnSpc>
                <a:spcPct val="95000"/>
              </a:lnSpc>
              <a:spcBef>
                <a:spcPts val="600"/>
              </a:spcBef>
              <a:defRPr sz="10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3pPr>
            <a:lvl4pPr>
              <a:lnSpc>
                <a:spcPct val="95000"/>
              </a:lnSpc>
              <a:spcBef>
                <a:spcPts val="600"/>
              </a:spcBef>
              <a:defRPr sz="10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4pPr>
            <a:lvl5pPr>
              <a:lnSpc>
                <a:spcPct val="95000"/>
              </a:lnSpc>
              <a:spcBef>
                <a:spcPts val="600"/>
              </a:spcBef>
              <a:defRPr sz="10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5pPr>
          </a:lstStyle>
          <a:p>
            <a:pPr lvl="0"/>
            <a:r>
              <a:rPr lang="en-GB"/>
              <a:t>Click to add text </a:t>
            </a:r>
            <a:endParaRPr lang="en-GB" noProof="0"/>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3" name="Content Placeholder 2"/>
          <p:cNvSpPr>
            <a:spLocks noGrp="1"/>
          </p:cNvSpPr>
          <p:nvPr>
            <p:ph idx="33" hasCustomPrompt="1"/>
          </p:nvPr>
        </p:nvSpPr>
        <p:spPr>
          <a:xfrm>
            <a:off x="4824412" y="1028269"/>
            <a:ext cx="3885771" cy="1440242"/>
          </a:xfrm>
        </p:spPr>
        <p:txBody>
          <a:bodyPr/>
          <a:lstStyle>
            <a:lvl1pPr marL="216000" indent="-216000">
              <a:lnSpc>
                <a:spcPct val="95000"/>
              </a:lnSpc>
              <a:spcBef>
                <a:spcPts val="600"/>
              </a:spcBef>
              <a:buFont typeface="Arial" panose="020B0604020202020204" pitchFamily="34" charset="0"/>
              <a:buChar char="–"/>
              <a:defRPr sz="1000" b="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1pPr>
            <a:lvl2pPr>
              <a:lnSpc>
                <a:spcPct val="95000"/>
              </a:lnSpc>
              <a:spcBef>
                <a:spcPts val="600"/>
              </a:spcBef>
              <a:defRPr sz="10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2pPr>
            <a:lvl3pPr>
              <a:lnSpc>
                <a:spcPct val="95000"/>
              </a:lnSpc>
              <a:spcBef>
                <a:spcPts val="600"/>
              </a:spcBef>
              <a:defRPr sz="10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3pPr>
            <a:lvl4pPr>
              <a:lnSpc>
                <a:spcPct val="95000"/>
              </a:lnSpc>
              <a:spcBef>
                <a:spcPts val="600"/>
              </a:spcBef>
              <a:defRPr sz="10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4pPr>
            <a:lvl5pPr>
              <a:lnSpc>
                <a:spcPct val="95000"/>
              </a:lnSpc>
              <a:spcBef>
                <a:spcPts val="600"/>
              </a:spcBef>
              <a:defRPr sz="10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5pPr>
          </a:lstStyle>
          <a:p>
            <a:pPr lvl="0"/>
            <a:r>
              <a:rPr lang="en-GB"/>
              <a:t>Click to add text </a:t>
            </a:r>
            <a:endParaRPr lang="en-GB" noProof="0"/>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4" name="Text Placeholder 14">
            <a:extLst>
              <a:ext uri="{FF2B5EF4-FFF2-40B4-BE49-F238E27FC236}">
                <a16:creationId xmlns:a16="http://schemas.microsoft.com/office/drawing/2014/main" id="{DBB1C826-8422-4628-93A8-315ECBAB1362}"/>
              </a:ext>
            </a:extLst>
          </p:cNvPr>
          <p:cNvSpPr>
            <a:spLocks noGrp="1"/>
          </p:cNvSpPr>
          <p:nvPr>
            <p:ph type="body" sz="quarter" idx="26" hasCustomPrompt="1"/>
          </p:nvPr>
        </p:nvSpPr>
        <p:spPr>
          <a:xfrm>
            <a:off x="748441" y="4561200"/>
            <a:ext cx="4147582" cy="367409"/>
          </a:xfrm>
        </p:spPr>
        <p:txBody>
          <a:bodyPr anchor="b" anchorCtr="0"/>
          <a:lstStyle>
            <a:lvl1pPr>
              <a:lnSpc>
                <a:spcPct val="95000"/>
              </a:lnSpc>
              <a:spcBef>
                <a:spcPts val="0"/>
              </a:spcBef>
              <a:defRPr sz="700" b="0" baseline="0">
                <a:solidFill>
                  <a:schemeClr val="accent6"/>
                </a:solidFill>
                <a:latin typeface="Orsted Sans Office" panose="00000500000000000000" pitchFamily="2" charset="0"/>
                <a:cs typeface="Arial" panose="020B0604020202020204" pitchFamily="34" charset="0"/>
                <a:sym typeface="Orsted Sans Office" panose="00000500000000000000" pitchFamily="2" charset="0"/>
              </a:defRPr>
            </a:lvl1pPr>
            <a:lvl2pPr>
              <a:lnSpc>
                <a:spcPct val="95000"/>
              </a:lnSpc>
              <a:spcBef>
                <a:spcPts val="204"/>
              </a:spcBef>
              <a:defRPr sz="476" b="0">
                <a:solidFill>
                  <a:schemeClr val="accent6"/>
                </a:solidFill>
              </a:defRPr>
            </a:lvl2pPr>
            <a:lvl3pPr>
              <a:lnSpc>
                <a:spcPct val="95000"/>
              </a:lnSpc>
              <a:spcBef>
                <a:spcPts val="204"/>
              </a:spcBef>
              <a:defRPr sz="476" b="0">
                <a:solidFill>
                  <a:schemeClr val="accent6"/>
                </a:solidFill>
              </a:defRPr>
            </a:lvl3pPr>
            <a:lvl4pPr>
              <a:lnSpc>
                <a:spcPct val="95000"/>
              </a:lnSpc>
              <a:spcBef>
                <a:spcPts val="204"/>
              </a:spcBef>
              <a:defRPr sz="476" b="0">
                <a:solidFill>
                  <a:schemeClr val="accent6"/>
                </a:solidFill>
              </a:defRPr>
            </a:lvl4pPr>
            <a:lvl5pPr>
              <a:lnSpc>
                <a:spcPct val="95000"/>
              </a:lnSpc>
              <a:spcBef>
                <a:spcPts val="204"/>
              </a:spcBef>
              <a:defRPr sz="476" b="0">
                <a:solidFill>
                  <a:schemeClr val="accent6"/>
                </a:solidFill>
              </a:defRPr>
            </a:lvl5pPr>
          </a:lstStyle>
          <a:p>
            <a:pPr lvl="0"/>
            <a:r>
              <a:rPr lang="en-GB"/>
              <a:t>Click to add source or notes</a:t>
            </a:r>
          </a:p>
        </p:txBody>
      </p:sp>
      <p:sp>
        <p:nvSpPr>
          <p:cNvPr id="7" name="Date Placeholder 6">
            <a:extLst>
              <a:ext uri="{FF2B5EF4-FFF2-40B4-BE49-F238E27FC236}">
                <a16:creationId xmlns:a16="http://schemas.microsoft.com/office/drawing/2014/main" id="{933B0E5D-0517-4B25-9FCC-D7B9FC98149A}"/>
              </a:ext>
            </a:extLst>
          </p:cNvPr>
          <p:cNvSpPr>
            <a:spLocks noGrp="1"/>
          </p:cNvSpPr>
          <p:nvPr>
            <p:ph type="dt" sz="half" idx="34"/>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pPr>
              <a:lnSpc>
                <a:spcPct val="95000"/>
              </a:lnSpc>
            </a:pPr>
            <a:endParaRPr lang="en-GB"/>
          </a:p>
        </p:txBody>
      </p:sp>
      <p:sp>
        <p:nvSpPr>
          <p:cNvPr id="10" name="Footer Placeholder 9">
            <a:extLst>
              <a:ext uri="{FF2B5EF4-FFF2-40B4-BE49-F238E27FC236}">
                <a16:creationId xmlns:a16="http://schemas.microsoft.com/office/drawing/2014/main" id="{349165C3-E25F-41B6-BC7F-347083ABD968}"/>
              </a:ext>
            </a:extLst>
          </p:cNvPr>
          <p:cNvSpPr>
            <a:spLocks noGrp="1"/>
          </p:cNvSpPr>
          <p:nvPr>
            <p:ph type="ftr" sz="quarter" idx="35"/>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pPr>
              <a:lnSpc>
                <a:spcPct val="95000"/>
              </a:lnSpc>
            </a:pPr>
            <a:endParaRPr lang="en-GB"/>
          </a:p>
        </p:txBody>
      </p:sp>
      <p:sp>
        <p:nvSpPr>
          <p:cNvPr id="11" name="Slide Number Placeholder 10">
            <a:extLst>
              <a:ext uri="{FF2B5EF4-FFF2-40B4-BE49-F238E27FC236}">
                <a16:creationId xmlns:a16="http://schemas.microsoft.com/office/drawing/2014/main" id="{BDE8F254-B60D-4782-823F-CC065B311C0A}"/>
              </a:ext>
            </a:extLst>
          </p:cNvPr>
          <p:cNvSpPr>
            <a:spLocks noGrp="1"/>
          </p:cNvSpPr>
          <p:nvPr>
            <p:ph type="sldNum" sz="quarter" idx="36"/>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fld id="{24C8C45C-947F-4981-8B3F-4F32E973C901}" type="slidenum">
              <a:rPr lang="en-GB" smtClean="0"/>
              <a:pPr/>
              <a:t>‹#›</a:t>
            </a:fld>
            <a:endParaRPr lang="en-GB"/>
          </a:p>
        </p:txBody>
      </p:sp>
      <p:sp>
        <p:nvSpPr>
          <p:cNvPr id="17" name="Title 16">
            <a:extLst>
              <a:ext uri="{FF2B5EF4-FFF2-40B4-BE49-F238E27FC236}">
                <a16:creationId xmlns:a16="http://schemas.microsoft.com/office/drawing/2014/main" id="{B6D4C96D-A5C6-462E-A726-3A3CDB7C1BF6}"/>
              </a:ext>
            </a:extLst>
          </p:cNvPr>
          <p:cNvSpPr>
            <a:spLocks noGrp="1"/>
          </p:cNvSpPr>
          <p:nvPr>
            <p:ph type="title"/>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r>
              <a:rPr lang="en-GB"/>
              <a:t>Click to edit Master title style</a:t>
            </a:r>
          </a:p>
        </p:txBody>
      </p:sp>
    </p:spTree>
    <p:extLst>
      <p:ext uri="{BB962C8B-B14F-4D97-AF65-F5344CB8AC3E}">
        <p14:creationId xmlns:p14="http://schemas.microsoft.com/office/powerpoint/2010/main" val="605021283"/>
      </p:ext>
    </p:extLst>
  </p:cSld>
  <p:clrMapOvr>
    <a:masterClrMapping/>
  </p:clrMapOvr>
  <p:extLst>
    <p:ext uri="{DCECCB84-F9BA-43D5-87BE-67443E8EF086}">
      <p15:sldGuideLst xmlns:p15="http://schemas.microsoft.com/office/powerpoint/2012/main">
        <p15:guide id="1" orient="horz" pos="157" userDrawn="1">
          <p15:clr>
            <a:srgbClr val="FBAE40"/>
          </p15:clr>
        </p15:guide>
        <p15:guide id="2" pos="2721" userDrawn="1">
          <p15:clr>
            <a:srgbClr val="FBAE40"/>
          </p15:clr>
        </p15:guide>
        <p15:guide id="3" pos="272" userDrawn="1">
          <p15:clr>
            <a:srgbClr val="FBAE40"/>
          </p15:clr>
        </p15:guide>
        <p15:guide id="4" pos="3039" userDrawn="1">
          <p15:clr>
            <a:srgbClr val="FBAE40"/>
          </p15:clr>
        </p15:guide>
        <p15:guide id="5" pos="5489" userDrawn="1">
          <p15:clr>
            <a:srgbClr val="FBAE40"/>
          </p15:clr>
        </p15:guide>
        <p15:guide id="6" orient="horz" pos="522" userDrawn="1">
          <p15:clr>
            <a:srgbClr val="FBAE40"/>
          </p15:clr>
        </p15:guide>
        <p15:guide id="7" orient="horz" pos="647" userDrawn="1">
          <p15:clr>
            <a:srgbClr val="FBAE40"/>
          </p15:clr>
        </p15:guide>
        <p15:guide id="8" orient="horz" pos="1556" userDrawn="1">
          <p15:clr>
            <a:srgbClr val="FBAE40"/>
          </p15:clr>
        </p15:guide>
        <p15:guide id="9" orient="horz" pos="1839" userDrawn="1">
          <p15:clr>
            <a:srgbClr val="FBAE40"/>
          </p15:clr>
        </p15:guide>
        <p15:guide id="10" orient="horz" pos="275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in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D556C6-991D-4FD9-9393-739D0F8A60D2}"/>
              </a:ext>
            </a:extLst>
          </p:cNvPr>
          <p:cNvGraphicFramePr>
            <a:graphicFrameLocks noChangeAspect="1"/>
          </p:cNvGraphicFramePr>
          <p:nvPr userDrawn="1">
            <p:custDataLst>
              <p:tags r:id="rId1"/>
            </p:custDataLst>
            <p:extLst>
              <p:ext uri="{D42A27DB-BD31-4B8C-83A1-F6EECF244321}">
                <p14:modId xmlns:p14="http://schemas.microsoft.com/office/powerpoint/2010/main" val="5537339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592" imgH="595" progId="TCLayout.ActiveDocument.1">
                  <p:embed/>
                </p:oleObj>
              </mc:Choice>
              <mc:Fallback>
                <p:oleObj name="think-cell Slide" r:id="rId3" imgW="592" imgH="595" progId="TCLayout.ActiveDocument.1">
                  <p:embed/>
                  <p:pic>
                    <p:nvPicPr>
                      <p:cNvPr id="3" name="Object 2" hidden="1">
                        <a:extLst>
                          <a:ext uri="{FF2B5EF4-FFF2-40B4-BE49-F238E27FC236}">
                            <a16:creationId xmlns:a16="http://schemas.microsoft.com/office/drawing/2014/main" id="{DAD556C6-991D-4FD9-9393-739D0F8A60D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Text Placeholder 14">
            <a:extLst>
              <a:ext uri="{FF2B5EF4-FFF2-40B4-BE49-F238E27FC236}">
                <a16:creationId xmlns:a16="http://schemas.microsoft.com/office/drawing/2014/main" id="{49757780-C244-418D-A0DD-15ED296FE331}"/>
              </a:ext>
            </a:extLst>
          </p:cNvPr>
          <p:cNvSpPr>
            <a:spLocks noGrp="1"/>
          </p:cNvSpPr>
          <p:nvPr>
            <p:ph type="body" sz="quarter" idx="26" hasCustomPrompt="1"/>
          </p:nvPr>
        </p:nvSpPr>
        <p:spPr>
          <a:xfrm>
            <a:off x="748441" y="4561200"/>
            <a:ext cx="4147582" cy="367409"/>
          </a:xfrm>
        </p:spPr>
        <p:txBody>
          <a:bodyPr anchor="b" anchorCtr="0"/>
          <a:lstStyle>
            <a:lvl1pPr>
              <a:lnSpc>
                <a:spcPct val="95000"/>
              </a:lnSpc>
              <a:spcBef>
                <a:spcPts val="0"/>
              </a:spcBef>
              <a:defRPr sz="700" b="0" baseline="0">
                <a:solidFill>
                  <a:schemeClr val="accent6"/>
                </a:solidFill>
                <a:latin typeface="Orsted Sans Office" panose="00000500000000000000" pitchFamily="2" charset="0"/>
                <a:cs typeface="Arial" panose="020B0604020202020204" pitchFamily="34" charset="0"/>
                <a:sym typeface="Orsted Sans Office" panose="00000500000000000000" pitchFamily="2" charset="0"/>
              </a:defRPr>
            </a:lvl1pPr>
            <a:lvl2pPr>
              <a:lnSpc>
                <a:spcPct val="95000"/>
              </a:lnSpc>
              <a:spcBef>
                <a:spcPts val="204"/>
              </a:spcBef>
              <a:defRPr sz="476" b="0">
                <a:solidFill>
                  <a:schemeClr val="accent6"/>
                </a:solidFill>
              </a:defRPr>
            </a:lvl2pPr>
            <a:lvl3pPr>
              <a:lnSpc>
                <a:spcPct val="95000"/>
              </a:lnSpc>
              <a:spcBef>
                <a:spcPts val="204"/>
              </a:spcBef>
              <a:defRPr sz="476" b="0">
                <a:solidFill>
                  <a:schemeClr val="accent6"/>
                </a:solidFill>
              </a:defRPr>
            </a:lvl3pPr>
            <a:lvl4pPr>
              <a:lnSpc>
                <a:spcPct val="95000"/>
              </a:lnSpc>
              <a:spcBef>
                <a:spcPts val="204"/>
              </a:spcBef>
              <a:defRPr sz="476" b="0">
                <a:solidFill>
                  <a:schemeClr val="accent6"/>
                </a:solidFill>
              </a:defRPr>
            </a:lvl4pPr>
            <a:lvl5pPr>
              <a:lnSpc>
                <a:spcPct val="95000"/>
              </a:lnSpc>
              <a:spcBef>
                <a:spcPts val="204"/>
              </a:spcBef>
              <a:defRPr sz="476" b="0">
                <a:solidFill>
                  <a:schemeClr val="accent6"/>
                </a:solidFill>
              </a:defRPr>
            </a:lvl5pPr>
          </a:lstStyle>
          <a:p>
            <a:pPr lvl="0"/>
            <a:r>
              <a:rPr lang="en-GB"/>
              <a:t>Click to add source or notes</a:t>
            </a:r>
          </a:p>
        </p:txBody>
      </p:sp>
      <p:sp>
        <p:nvSpPr>
          <p:cNvPr id="6" name="Date Placeholder 5">
            <a:extLst>
              <a:ext uri="{FF2B5EF4-FFF2-40B4-BE49-F238E27FC236}">
                <a16:creationId xmlns:a16="http://schemas.microsoft.com/office/drawing/2014/main" id="{0EB9224E-8240-41A4-8463-E8525C11C280}"/>
              </a:ext>
            </a:extLst>
          </p:cNvPr>
          <p:cNvSpPr>
            <a:spLocks noGrp="1"/>
          </p:cNvSpPr>
          <p:nvPr>
            <p:ph type="dt" sz="half" idx="27"/>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pPr>
              <a:lnSpc>
                <a:spcPct val="95000"/>
              </a:lnSpc>
            </a:pPr>
            <a:endParaRPr lang="en-GB"/>
          </a:p>
        </p:txBody>
      </p:sp>
      <p:sp>
        <p:nvSpPr>
          <p:cNvPr id="8" name="Footer Placeholder 7">
            <a:extLst>
              <a:ext uri="{FF2B5EF4-FFF2-40B4-BE49-F238E27FC236}">
                <a16:creationId xmlns:a16="http://schemas.microsoft.com/office/drawing/2014/main" id="{F68843D8-4A5E-4D36-85EC-8E0B3ADB246A}"/>
              </a:ext>
            </a:extLst>
          </p:cNvPr>
          <p:cNvSpPr>
            <a:spLocks noGrp="1"/>
          </p:cNvSpPr>
          <p:nvPr>
            <p:ph type="ftr" sz="quarter" idx="28"/>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pPr>
              <a:lnSpc>
                <a:spcPct val="95000"/>
              </a:lnSpc>
            </a:pPr>
            <a:endParaRPr lang="en-GB"/>
          </a:p>
        </p:txBody>
      </p:sp>
      <p:sp>
        <p:nvSpPr>
          <p:cNvPr id="9" name="Slide Number Placeholder 8">
            <a:extLst>
              <a:ext uri="{FF2B5EF4-FFF2-40B4-BE49-F238E27FC236}">
                <a16:creationId xmlns:a16="http://schemas.microsoft.com/office/drawing/2014/main" id="{CE7AC4BD-9E46-441A-8377-B511306FE68D}"/>
              </a:ext>
            </a:extLst>
          </p:cNvPr>
          <p:cNvSpPr>
            <a:spLocks noGrp="1"/>
          </p:cNvSpPr>
          <p:nvPr>
            <p:ph type="sldNum" sz="quarter" idx="29"/>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fld id="{24C8C45C-947F-4981-8B3F-4F32E973C901}" type="slidenum">
              <a:rPr lang="en-GB" smtClean="0"/>
              <a:pPr/>
              <a:t>‹#›</a:t>
            </a:fld>
            <a:endParaRPr lang="en-GB"/>
          </a:p>
        </p:txBody>
      </p:sp>
      <p:sp>
        <p:nvSpPr>
          <p:cNvPr id="10" name="Title 9">
            <a:extLst>
              <a:ext uri="{FF2B5EF4-FFF2-40B4-BE49-F238E27FC236}">
                <a16:creationId xmlns:a16="http://schemas.microsoft.com/office/drawing/2014/main" id="{4E76D947-08D5-4897-BC99-FA8B3E3B5C0A}"/>
              </a:ext>
            </a:extLst>
          </p:cNvPr>
          <p:cNvSpPr>
            <a:spLocks noGrp="1"/>
          </p:cNvSpPr>
          <p:nvPr>
            <p:ph type="title"/>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r>
              <a:rPr lang="en-GB"/>
              <a:t>Click to edit Master title style</a:t>
            </a:r>
          </a:p>
        </p:txBody>
      </p:sp>
    </p:spTree>
    <p:extLst>
      <p:ext uri="{BB962C8B-B14F-4D97-AF65-F5344CB8AC3E}">
        <p14:creationId xmlns:p14="http://schemas.microsoft.com/office/powerpoint/2010/main" val="124913289"/>
      </p:ext>
    </p:extLst>
  </p:cSld>
  <p:clrMapOvr>
    <a:masterClrMapping/>
  </p:clrMapOvr>
  <p:extLst>
    <p:ext uri="{DCECCB84-F9BA-43D5-87BE-67443E8EF086}">
      <p15:sldGuideLst xmlns:p15="http://schemas.microsoft.com/office/powerpoint/2012/main">
        <p15:guide id="1" orient="horz" pos="523" userDrawn="1">
          <p15:clr>
            <a:srgbClr val="FBAE40"/>
          </p15:clr>
        </p15:guide>
        <p15:guide id="2" pos="272" userDrawn="1">
          <p15:clr>
            <a:srgbClr val="FBAE40"/>
          </p15:clr>
        </p15:guide>
        <p15:guide id="3" pos="5488" userDrawn="1">
          <p15:clr>
            <a:srgbClr val="FBAE40"/>
          </p15:clr>
        </p15:guide>
        <p15:guide id="4" orient="horz" pos="157" userDrawn="1">
          <p15:clr>
            <a:srgbClr val="FBAE40"/>
          </p15:clr>
        </p15:guide>
        <p15:guide id="5" orient="horz" pos="275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A55FFAC-2B80-4C30-87FF-D26CF823E90B}"/>
              </a:ext>
            </a:extLst>
          </p:cNvPr>
          <p:cNvGraphicFramePr>
            <a:graphicFrameLocks noChangeAspect="1"/>
          </p:cNvGraphicFramePr>
          <p:nvPr userDrawn="1">
            <p:custDataLst>
              <p:tags r:id="rId1"/>
            </p:custDataLst>
            <p:extLst>
              <p:ext uri="{D42A27DB-BD31-4B8C-83A1-F6EECF244321}">
                <p14:modId xmlns:p14="http://schemas.microsoft.com/office/powerpoint/2010/main" val="35328257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592" imgH="595" progId="TCLayout.ActiveDocument.1">
                  <p:embed/>
                </p:oleObj>
              </mc:Choice>
              <mc:Fallback>
                <p:oleObj name="think-cell Slide" r:id="rId3" imgW="592" imgH="595" progId="TCLayout.ActiveDocument.1">
                  <p:embed/>
                  <p:pic>
                    <p:nvPicPr>
                      <p:cNvPr id="2" name="Object 1" hidden="1">
                        <a:extLst>
                          <a:ext uri="{FF2B5EF4-FFF2-40B4-BE49-F238E27FC236}">
                            <a16:creationId xmlns:a16="http://schemas.microsoft.com/office/drawing/2014/main" id="{3A55FFAC-2B80-4C30-87FF-D26CF823E90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 Placeholder 14">
            <a:extLst>
              <a:ext uri="{FF2B5EF4-FFF2-40B4-BE49-F238E27FC236}">
                <a16:creationId xmlns:a16="http://schemas.microsoft.com/office/drawing/2014/main" id="{E3FB5418-216C-4728-B3CC-740A652F46F0}"/>
              </a:ext>
            </a:extLst>
          </p:cNvPr>
          <p:cNvSpPr>
            <a:spLocks noGrp="1"/>
          </p:cNvSpPr>
          <p:nvPr>
            <p:ph type="body" sz="quarter" idx="26" hasCustomPrompt="1"/>
          </p:nvPr>
        </p:nvSpPr>
        <p:spPr>
          <a:xfrm>
            <a:off x="748441" y="4561200"/>
            <a:ext cx="4147582" cy="367409"/>
          </a:xfrm>
        </p:spPr>
        <p:txBody>
          <a:bodyPr anchor="b" anchorCtr="0"/>
          <a:lstStyle>
            <a:lvl1pPr>
              <a:lnSpc>
                <a:spcPct val="95000"/>
              </a:lnSpc>
              <a:spcBef>
                <a:spcPts val="0"/>
              </a:spcBef>
              <a:defRPr sz="700" b="0" baseline="0">
                <a:solidFill>
                  <a:schemeClr val="accent6"/>
                </a:solidFill>
                <a:latin typeface="Orsted Sans Office" panose="00000500000000000000" pitchFamily="2" charset="0"/>
                <a:cs typeface="Arial" panose="020B0604020202020204" pitchFamily="34" charset="0"/>
                <a:sym typeface="Orsted Sans Office" panose="00000500000000000000" pitchFamily="2" charset="0"/>
              </a:defRPr>
            </a:lvl1pPr>
            <a:lvl2pPr>
              <a:lnSpc>
                <a:spcPct val="95000"/>
              </a:lnSpc>
              <a:spcBef>
                <a:spcPts val="204"/>
              </a:spcBef>
              <a:defRPr sz="476" b="0">
                <a:solidFill>
                  <a:schemeClr val="accent6"/>
                </a:solidFill>
              </a:defRPr>
            </a:lvl2pPr>
            <a:lvl3pPr>
              <a:lnSpc>
                <a:spcPct val="95000"/>
              </a:lnSpc>
              <a:spcBef>
                <a:spcPts val="204"/>
              </a:spcBef>
              <a:defRPr sz="476" b="0">
                <a:solidFill>
                  <a:schemeClr val="accent6"/>
                </a:solidFill>
              </a:defRPr>
            </a:lvl3pPr>
            <a:lvl4pPr>
              <a:lnSpc>
                <a:spcPct val="95000"/>
              </a:lnSpc>
              <a:spcBef>
                <a:spcPts val="204"/>
              </a:spcBef>
              <a:defRPr sz="476" b="0">
                <a:solidFill>
                  <a:schemeClr val="accent6"/>
                </a:solidFill>
              </a:defRPr>
            </a:lvl4pPr>
            <a:lvl5pPr>
              <a:lnSpc>
                <a:spcPct val="95000"/>
              </a:lnSpc>
              <a:spcBef>
                <a:spcPts val="204"/>
              </a:spcBef>
              <a:defRPr sz="476" b="0">
                <a:solidFill>
                  <a:schemeClr val="accent6"/>
                </a:solidFill>
              </a:defRPr>
            </a:lvl5pPr>
          </a:lstStyle>
          <a:p>
            <a:pPr lvl="0"/>
            <a:r>
              <a:rPr lang="en-GB"/>
              <a:t>Click to add source or notes</a:t>
            </a:r>
          </a:p>
        </p:txBody>
      </p:sp>
      <p:sp>
        <p:nvSpPr>
          <p:cNvPr id="6" name="Date Placeholder 5">
            <a:extLst>
              <a:ext uri="{FF2B5EF4-FFF2-40B4-BE49-F238E27FC236}">
                <a16:creationId xmlns:a16="http://schemas.microsoft.com/office/drawing/2014/main" id="{8167CA36-0CF7-457F-AD35-0DBF8E3E5CE6}"/>
              </a:ext>
            </a:extLst>
          </p:cNvPr>
          <p:cNvSpPr>
            <a:spLocks noGrp="1"/>
          </p:cNvSpPr>
          <p:nvPr>
            <p:ph type="dt" sz="half" idx="27"/>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pPr>
              <a:lnSpc>
                <a:spcPct val="95000"/>
              </a:lnSpc>
            </a:pPr>
            <a:endParaRPr lang="en-GB"/>
          </a:p>
        </p:txBody>
      </p:sp>
      <p:sp>
        <p:nvSpPr>
          <p:cNvPr id="7" name="Footer Placeholder 6">
            <a:extLst>
              <a:ext uri="{FF2B5EF4-FFF2-40B4-BE49-F238E27FC236}">
                <a16:creationId xmlns:a16="http://schemas.microsoft.com/office/drawing/2014/main" id="{4BDA414A-DE28-4361-92F3-1B3D83E25A91}"/>
              </a:ext>
            </a:extLst>
          </p:cNvPr>
          <p:cNvSpPr>
            <a:spLocks noGrp="1"/>
          </p:cNvSpPr>
          <p:nvPr>
            <p:ph type="ftr" sz="quarter" idx="28"/>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pPr>
              <a:lnSpc>
                <a:spcPct val="95000"/>
              </a:lnSpc>
            </a:pPr>
            <a:endParaRPr lang="en-GB"/>
          </a:p>
        </p:txBody>
      </p:sp>
      <p:sp>
        <p:nvSpPr>
          <p:cNvPr id="8" name="Slide Number Placeholder 7">
            <a:extLst>
              <a:ext uri="{FF2B5EF4-FFF2-40B4-BE49-F238E27FC236}">
                <a16:creationId xmlns:a16="http://schemas.microsoft.com/office/drawing/2014/main" id="{90414FBA-DB0C-42EF-BD64-F06FD3927723}"/>
              </a:ext>
            </a:extLst>
          </p:cNvPr>
          <p:cNvSpPr>
            <a:spLocks noGrp="1"/>
          </p:cNvSpPr>
          <p:nvPr>
            <p:ph type="sldNum" sz="quarter" idx="29"/>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fld id="{24C8C45C-947F-4981-8B3F-4F32E973C901}" type="slidenum">
              <a:rPr lang="en-GB" smtClean="0"/>
              <a:pPr/>
              <a:t>‹#›</a:t>
            </a:fld>
            <a:endParaRPr lang="en-GB"/>
          </a:p>
        </p:txBody>
      </p:sp>
    </p:spTree>
    <p:extLst>
      <p:ext uri="{BB962C8B-B14F-4D97-AF65-F5344CB8AC3E}">
        <p14:creationId xmlns:p14="http://schemas.microsoft.com/office/powerpoint/2010/main" val="1015761314"/>
      </p:ext>
    </p:extLst>
  </p:cSld>
  <p:clrMapOvr>
    <a:masterClrMapping/>
  </p:clrMapOvr>
  <p:extLst>
    <p:ext uri="{DCECCB84-F9BA-43D5-87BE-67443E8EF086}">
      <p15:sldGuideLst xmlns:p15="http://schemas.microsoft.com/office/powerpoint/2012/main">
        <p15:guide id="1" pos="272" userDrawn="1">
          <p15:clr>
            <a:srgbClr val="FBAE40"/>
          </p15:clr>
        </p15:guide>
        <p15:guide id="2" pos="5488" userDrawn="1">
          <p15:clr>
            <a:srgbClr val="FBAE40"/>
          </p15:clr>
        </p15:guide>
        <p15:guide id="3" orient="horz" pos="146" userDrawn="1">
          <p15:clr>
            <a:srgbClr val="FBAE40"/>
          </p15:clr>
        </p15:guide>
        <p15:guide id="4" orient="horz" pos="531" userDrawn="1">
          <p15:clr>
            <a:srgbClr val="FBAE40"/>
          </p15:clr>
        </p15:guide>
        <p15:guide id="5" orient="horz" pos="645" userDrawn="1">
          <p15:clr>
            <a:srgbClr val="FBAE40"/>
          </p15:clr>
        </p15:guide>
        <p15:guide id="6" orient="horz" pos="275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3387" y="1026000"/>
            <a:ext cx="7128000" cy="1242000"/>
          </a:xfrm>
        </p:spPr>
        <p:txBody>
          <a:bodyPr anchor="t"/>
          <a:lstStyle>
            <a:lvl1pPr algn="l" eaLnBrk="1">
              <a:lnSpc>
                <a:spcPct val="95000"/>
              </a:lnSpc>
              <a:defRPr sz="4800">
                <a:solidFill>
                  <a:schemeClr val="accent1"/>
                </a:solidFill>
                <a:latin typeface="+mj-lt"/>
                <a:cs typeface="Arial" panose="020B0604020202020204" pitchFamily="34" charset="0"/>
                <a:sym typeface="Orsted Sans Office" panose="00000500000000000000" pitchFamily="2" charset="0"/>
              </a:defRPr>
            </a:lvl1pPr>
          </a:lstStyle>
          <a:p>
            <a:r>
              <a:rPr lang="en-GB"/>
              <a:t>Click to add title</a:t>
            </a:r>
          </a:p>
        </p:txBody>
      </p:sp>
      <p:sp>
        <p:nvSpPr>
          <p:cNvPr id="3" name="Subtitle 2"/>
          <p:cNvSpPr>
            <a:spLocks noGrp="1"/>
          </p:cNvSpPr>
          <p:nvPr>
            <p:ph type="subTitle" idx="1" hasCustomPrompt="1"/>
          </p:nvPr>
        </p:nvSpPr>
        <p:spPr>
          <a:xfrm>
            <a:off x="431999" y="2516400"/>
            <a:ext cx="7128000" cy="550800"/>
          </a:xfrm>
        </p:spPr>
        <p:txBody>
          <a:bodyPr/>
          <a:lstStyle>
            <a:lvl1pPr marL="0" indent="0" algn="l" eaLnBrk="1">
              <a:lnSpc>
                <a:spcPct val="100000"/>
              </a:lnSpc>
              <a:spcBef>
                <a:spcPts val="0"/>
              </a:spcBef>
              <a:buFont typeface="Arial" panose="020B0604020202020204" pitchFamily="34" charset="0"/>
              <a:buChar char="​"/>
              <a:defRPr sz="1800" b="1" baseline="0">
                <a:solidFill>
                  <a:schemeClr val="accent1"/>
                </a:solidFill>
                <a:latin typeface="+mn-lt"/>
                <a:cs typeface="Arial" panose="020B0604020202020204" pitchFamily="34" charset="0"/>
                <a:sym typeface="Orsted Sans Office" panose="00000500000000000000" pitchFamily="2" charset="0"/>
              </a:defRPr>
            </a:lvl1pPr>
            <a:lvl2pPr marL="0" indent="0" algn="l">
              <a:lnSpc>
                <a:spcPct val="95000"/>
              </a:lnSpc>
              <a:spcBef>
                <a:spcPts val="0"/>
              </a:spcBef>
              <a:buFont typeface="Arial" panose="020B0604020202020204" pitchFamily="34" charset="0"/>
              <a:buChar char="​"/>
              <a:defRPr sz="1500"/>
            </a:lvl2pPr>
            <a:lvl3pPr marL="0" indent="0" algn="l">
              <a:lnSpc>
                <a:spcPct val="95000"/>
              </a:lnSpc>
              <a:spcBef>
                <a:spcPts val="0"/>
              </a:spcBef>
              <a:buFont typeface="Arial" panose="020B0604020202020204" pitchFamily="34" charset="0"/>
              <a:buChar char="​"/>
              <a:defRPr sz="1500"/>
            </a:lvl3pPr>
            <a:lvl4pPr marL="0" indent="0" algn="l">
              <a:lnSpc>
                <a:spcPct val="95000"/>
              </a:lnSpc>
              <a:spcBef>
                <a:spcPts val="0"/>
              </a:spcBef>
              <a:buFont typeface="Arial" panose="020B0604020202020204" pitchFamily="34" charset="0"/>
              <a:buChar char="​"/>
              <a:defRPr sz="1500"/>
            </a:lvl4pPr>
            <a:lvl5pPr marL="0" indent="0" algn="l">
              <a:lnSpc>
                <a:spcPct val="95000"/>
              </a:lnSpc>
              <a:spcBef>
                <a:spcPts val="0"/>
              </a:spcBef>
              <a:buFont typeface="Arial" panose="020B0604020202020204" pitchFamily="34" charset="0"/>
              <a:buChar char="​"/>
              <a:defRPr sz="1500"/>
            </a:lvl5pPr>
            <a:lvl6pPr marL="0" indent="0" algn="l">
              <a:lnSpc>
                <a:spcPct val="95000"/>
              </a:lnSpc>
              <a:spcBef>
                <a:spcPts val="0"/>
              </a:spcBef>
              <a:buFont typeface="Arial" panose="020B0604020202020204" pitchFamily="34" charset="0"/>
              <a:buChar char="​"/>
              <a:defRPr sz="1500"/>
            </a:lvl6pPr>
            <a:lvl7pPr marL="0" indent="0" algn="l">
              <a:lnSpc>
                <a:spcPct val="95000"/>
              </a:lnSpc>
              <a:spcBef>
                <a:spcPts val="0"/>
              </a:spcBef>
              <a:buFont typeface="Arial" panose="020B0604020202020204" pitchFamily="34" charset="0"/>
              <a:buChar char="​"/>
              <a:defRPr sz="1500"/>
            </a:lvl7pPr>
            <a:lvl8pPr marL="0" indent="0" algn="l">
              <a:lnSpc>
                <a:spcPct val="95000"/>
              </a:lnSpc>
              <a:spcBef>
                <a:spcPts val="0"/>
              </a:spcBef>
              <a:buFont typeface="Arial" panose="020B0604020202020204" pitchFamily="34" charset="0"/>
              <a:buChar char="​"/>
              <a:defRPr sz="1500"/>
            </a:lvl8pPr>
            <a:lvl9pPr marL="0" indent="0" algn="l">
              <a:lnSpc>
                <a:spcPct val="95000"/>
              </a:lnSpc>
              <a:spcBef>
                <a:spcPts val="0"/>
              </a:spcBef>
              <a:buFont typeface="Arial" panose="020B0604020202020204" pitchFamily="34" charset="0"/>
              <a:buChar char="​"/>
              <a:defRPr sz="1500"/>
            </a:lvl9pPr>
          </a:lstStyle>
          <a:p>
            <a:r>
              <a:rPr lang="en-GB"/>
              <a:t>Click to add subtitle</a:t>
            </a:r>
          </a:p>
        </p:txBody>
      </p:sp>
      <p:sp>
        <p:nvSpPr>
          <p:cNvPr id="18" name="Text Placeholder 17"/>
          <p:cNvSpPr>
            <a:spLocks noGrp="1"/>
          </p:cNvSpPr>
          <p:nvPr>
            <p:ph type="body" sz="quarter" idx="16" hasCustomPrompt="1"/>
          </p:nvPr>
        </p:nvSpPr>
        <p:spPr>
          <a:xfrm>
            <a:off x="2365200" y="4766400"/>
            <a:ext cx="1947600" cy="158400"/>
          </a:xfrm>
        </p:spPr>
        <p:txBody>
          <a:bodyPr anchor="b" anchorCtr="0"/>
          <a:lstStyle>
            <a:lvl1pPr marL="0" indent="0" algn="l">
              <a:lnSpc>
                <a:spcPct val="100000"/>
              </a:lnSpc>
              <a:spcBef>
                <a:spcPts val="0"/>
              </a:spcBef>
              <a:spcAft>
                <a:spcPts val="0"/>
              </a:spcAft>
              <a:buNone/>
              <a:defRPr sz="800" b="1" baseline="0">
                <a:solidFill>
                  <a:schemeClr val="accent1"/>
                </a:solidFill>
                <a:latin typeface="+mn-lt"/>
                <a:cs typeface="Arial" panose="020B0604020202020204" pitchFamily="34" charset="0"/>
                <a:sym typeface="Orsted Sans Office" panose="00000500000000000000" pitchFamily="2" charset="0"/>
              </a:defRPr>
            </a:lvl1pPr>
            <a:lvl2pPr marL="0" indent="0" algn="r">
              <a:spcBef>
                <a:spcPts val="0"/>
              </a:spcBef>
              <a:buFont typeface="Arial" panose="020B0604020202020204" pitchFamily="34" charset="0"/>
              <a:buChar char="​"/>
              <a:defRPr sz="1021" b="1">
                <a:solidFill>
                  <a:schemeClr val="bg1"/>
                </a:solidFill>
              </a:defRPr>
            </a:lvl2pPr>
            <a:lvl3pPr marL="0" indent="0" algn="r">
              <a:spcBef>
                <a:spcPts val="0"/>
              </a:spcBef>
              <a:buFont typeface="Arial" panose="020B0604020202020204" pitchFamily="34" charset="0"/>
              <a:buChar char="​"/>
              <a:defRPr sz="1021" b="1">
                <a:solidFill>
                  <a:schemeClr val="bg1"/>
                </a:solidFill>
              </a:defRPr>
            </a:lvl3pPr>
            <a:lvl4pPr marL="0" indent="0" algn="r">
              <a:spcBef>
                <a:spcPts val="0"/>
              </a:spcBef>
              <a:buFont typeface="Arial" panose="020B0604020202020204" pitchFamily="34" charset="0"/>
              <a:buChar char="​"/>
              <a:defRPr sz="1021" b="1">
                <a:solidFill>
                  <a:schemeClr val="bg1"/>
                </a:solidFill>
              </a:defRPr>
            </a:lvl4pPr>
            <a:lvl5pPr marL="0" indent="0" algn="r">
              <a:spcBef>
                <a:spcPts val="0"/>
              </a:spcBef>
              <a:buFont typeface="Arial" panose="020B0604020202020204" pitchFamily="34" charset="0"/>
              <a:buChar char="​"/>
              <a:defRPr sz="1021" b="1">
                <a:solidFill>
                  <a:schemeClr val="bg1"/>
                </a:solidFill>
              </a:defRPr>
            </a:lvl5pPr>
            <a:lvl6pPr marL="194424" indent="-194424" algn="r">
              <a:spcBef>
                <a:spcPts val="0"/>
              </a:spcBef>
              <a:buFont typeface="Arial" panose="020B0604020202020204" pitchFamily="34" charset="0"/>
              <a:buChar char="​"/>
              <a:defRPr sz="1021" b="1">
                <a:solidFill>
                  <a:schemeClr val="bg1"/>
                </a:solidFill>
              </a:defRPr>
            </a:lvl6pPr>
            <a:lvl7pPr marL="194424" indent="-194424" algn="r">
              <a:spcBef>
                <a:spcPts val="0"/>
              </a:spcBef>
              <a:buFont typeface="Arial" panose="020B0604020202020204" pitchFamily="34" charset="0"/>
              <a:buChar char="​"/>
              <a:defRPr sz="1021" b="1">
                <a:solidFill>
                  <a:schemeClr val="bg1"/>
                </a:solidFill>
              </a:defRPr>
            </a:lvl7pPr>
            <a:lvl8pPr marL="194424" indent="-194424" algn="r">
              <a:spcBef>
                <a:spcPts val="0"/>
              </a:spcBef>
              <a:buFont typeface="Arial" panose="020B0604020202020204" pitchFamily="34" charset="0"/>
              <a:buChar char="​"/>
              <a:defRPr sz="1021" b="1">
                <a:solidFill>
                  <a:schemeClr val="bg1"/>
                </a:solidFill>
              </a:defRPr>
            </a:lvl8pPr>
            <a:lvl9pPr marL="194424" indent="-194424" algn="r">
              <a:spcBef>
                <a:spcPts val="0"/>
              </a:spcBef>
              <a:buFont typeface="Arial" panose="020B0604020202020204" pitchFamily="34" charset="0"/>
              <a:buChar char="​"/>
              <a:defRPr sz="1021" b="1">
                <a:solidFill>
                  <a:schemeClr val="bg1"/>
                </a:solidFill>
              </a:defRPr>
            </a:lvl9pPr>
          </a:lstStyle>
          <a:p>
            <a:pPr lvl="0"/>
            <a:r>
              <a:rPr lang="en-GB"/>
              <a:t>Click to add subject or name</a:t>
            </a:r>
          </a:p>
        </p:txBody>
      </p:sp>
      <p:sp>
        <p:nvSpPr>
          <p:cNvPr id="4" name="Date_DateCustomA"/>
          <p:cNvSpPr>
            <a:spLocks noGrp="1"/>
          </p:cNvSpPr>
          <p:nvPr>
            <p:ph type="dt" sz="half" idx="10"/>
          </p:nvPr>
        </p:nvSpPr>
        <p:spPr>
          <a:xfrm>
            <a:off x="432000" y="4766400"/>
            <a:ext cx="1684800" cy="158400"/>
          </a:xfrm>
          <a:prstGeom prst="rect">
            <a:avLst/>
          </a:prstGeom>
        </p:spPr>
        <p:txBody>
          <a:bodyPr lIns="0" tIns="0" rIns="0" bIns="0" anchor="b" anchorCtr="0"/>
          <a:lstStyle>
            <a:lvl1pPr algn="l" eaLnBrk="1">
              <a:lnSpc>
                <a:spcPct val="100000"/>
              </a:lnSpc>
              <a:defRPr sz="800" b="1">
                <a:solidFill>
                  <a:schemeClr val="accent1"/>
                </a:solidFill>
                <a:latin typeface="+mn-lt"/>
                <a:cs typeface="Arial" panose="020B0604020202020204" pitchFamily="34" charset="0"/>
                <a:sym typeface="Orsted Sans Office" panose="00000500000000000000" pitchFamily="2" charset="0"/>
              </a:defRPr>
            </a:lvl1pPr>
          </a:lstStyle>
          <a:p>
            <a:endParaRPr lang="en-GB"/>
          </a:p>
        </p:txBody>
      </p:sp>
    </p:spTree>
    <p:extLst>
      <p:ext uri="{BB962C8B-B14F-4D97-AF65-F5344CB8AC3E}">
        <p14:creationId xmlns:p14="http://schemas.microsoft.com/office/powerpoint/2010/main" val="263657745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blue">
    <p:bg>
      <p:bgPr>
        <a:solidFill>
          <a:schemeClr val="tx1"/>
        </a:solidFill>
        <a:effectLst/>
      </p:bgPr>
    </p:bg>
    <p:spTree>
      <p:nvGrpSpPr>
        <p:cNvPr id="1" name=""/>
        <p:cNvGrpSpPr/>
        <p:nvPr/>
      </p:nvGrpSpPr>
      <p:grpSpPr>
        <a:xfrm>
          <a:off x="0" y="0"/>
          <a:ext cx="0" cy="0"/>
          <a:chOff x="0" y="0"/>
          <a:chExt cx="0" cy="0"/>
        </a:xfrm>
      </p:grpSpPr>
      <p:sp>
        <p:nvSpPr>
          <p:cNvPr id="9" name="Background">
            <a:extLst>
              <a:ext uri="{FF2B5EF4-FFF2-40B4-BE49-F238E27FC236}">
                <a16:creationId xmlns:a16="http://schemas.microsoft.com/office/drawing/2014/main" id="{336726AB-14A5-4B9C-87C4-AE341AF4CDC7}"/>
              </a:ext>
            </a:extLst>
          </p:cNvPr>
          <p:cNvSpPr/>
          <p:nvPr userDrawn="1"/>
        </p:nvSpPr>
        <p:spPr bwMode="white">
          <a:xfrm>
            <a:off x="0" y="0"/>
            <a:ext cx="91449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noProof="0"/>
          </a:p>
        </p:txBody>
      </p:sp>
      <p:sp>
        <p:nvSpPr>
          <p:cNvPr id="2" name="Title 1"/>
          <p:cNvSpPr>
            <a:spLocks noGrp="1"/>
          </p:cNvSpPr>
          <p:nvPr>
            <p:ph type="ctrTitle" hasCustomPrompt="1"/>
          </p:nvPr>
        </p:nvSpPr>
        <p:spPr>
          <a:xfrm>
            <a:off x="433387" y="1027113"/>
            <a:ext cx="7128000" cy="1242000"/>
          </a:xfrm>
        </p:spPr>
        <p:txBody>
          <a:bodyPr anchor="t"/>
          <a:lstStyle>
            <a:lvl1pPr algn="l" eaLnBrk="1">
              <a:lnSpc>
                <a:spcPct val="95000"/>
              </a:lnSpc>
              <a:defRPr sz="4800">
                <a:solidFill>
                  <a:schemeClr val="tx1"/>
                </a:solidFill>
                <a:latin typeface="+mj-lt"/>
                <a:cs typeface="Arial" panose="020B0604020202020204" pitchFamily="34" charset="0"/>
                <a:sym typeface="Orsted Sans Office" panose="00000500000000000000" pitchFamily="2" charset="0"/>
              </a:defRPr>
            </a:lvl1pPr>
          </a:lstStyle>
          <a:p>
            <a:r>
              <a:rPr lang="en-GB"/>
              <a:t>Click to add title</a:t>
            </a:r>
          </a:p>
        </p:txBody>
      </p:sp>
      <p:sp>
        <p:nvSpPr>
          <p:cNvPr id="3" name="Subtitle 2"/>
          <p:cNvSpPr>
            <a:spLocks noGrp="1"/>
          </p:cNvSpPr>
          <p:nvPr>
            <p:ph type="subTitle" idx="1" hasCustomPrompt="1"/>
          </p:nvPr>
        </p:nvSpPr>
        <p:spPr>
          <a:xfrm>
            <a:off x="431999" y="2516400"/>
            <a:ext cx="7128000" cy="550800"/>
          </a:xfrm>
        </p:spPr>
        <p:txBody>
          <a:bodyPr/>
          <a:lstStyle>
            <a:lvl1pPr marL="0" indent="0" algn="l" eaLnBrk="1">
              <a:lnSpc>
                <a:spcPct val="100000"/>
              </a:lnSpc>
              <a:spcBef>
                <a:spcPts val="0"/>
              </a:spcBef>
              <a:buFont typeface="Arial" panose="020B0604020202020204" pitchFamily="34" charset="0"/>
              <a:buChar char="​"/>
              <a:defRPr sz="1800" b="1" baseline="0">
                <a:solidFill>
                  <a:schemeClr val="tx1"/>
                </a:solidFill>
                <a:latin typeface="+mn-lt"/>
                <a:cs typeface="Arial" panose="020B0604020202020204" pitchFamily="34" charset="0"/>
                <a:sym typeface="Orsted Sans Office" panose="00000500000000000000" pitchFamily="2" charset="0"/>
              </a:defRPr>
            </a:lvl1pPr>
            <a:lvl2pPr marL="0" indent="0" algn="l">
              <a:lnSpc>
                <a:spcPct val="95000"/>
              </a:lnSpc>
              <a:spcBef>
                <a:spcPts val="0"/>
              </a:spcBef>
              <a:buFont typeface="Arial" panose="020B0604020202020204" pitchFamily="34" charset="0"/>
              <a:buChar char="​"/>
              <a:defRPr sz="1500"/>
            </a:lvl2pPr>
            <a:lvl3pPr marL="0" indent="0" algn="l">
              <a:lnSpc>
                <a:spcPct val="95000"/>
              </a:lnSpc>
              <a:spcBef>
                <a:spcPts val="0"/>
              </a:spcBef>
              <a:buFont typeface="Arial" panose="020B0604020202020204" pitchFamily="34" charset="0"/>
              <a:buChar char="​"/>
              <a:defRPr sz="1500"/>
            </a:lvl3pPr>
            <a:lvl4pPr marL="0" indent="0" algn="l">
              <a:lnSpc>
                <a:spcPct val="95000"/>
              </a:lnSpc>
              <a:spcBef>
                <a:spcPts val="0"/>
              </a:spcBef>
              <a:buFont typeface="Arial" panose="020B0604020202020204" pitchFamily="34" charset="0"/>
              <a:buChar char="​"/>
              <a:defRPr sz="1500"/>
            </a:lvl4pPr>
            <a:lvl5pPr marL="0" indent="0" algn="l">
              <a:lnSpc>
                <a:spcPct val="95000"/>
              </a:lnSpc>
              <a:spcBef>
                <a:spcPts val="0"/>
              </a:spcBef>
              <a:buFont typeface="Arial" panose="020B0604020202020204" pitchFamily="34" charset="0"/>
              <a:buChar char="​"/>
              <a:defRPr sz="1500"/>
            </a:lvl5pPr>
            <a:lvl6pPr marL="0" indent="0" algn="l">
              <a:lnSpc>
                <a:spcPct val="95000"/>
              </a:lnSpc>
              <a:spcBef>
                <a:spcPts val="0"/>
              </a:spcBef>
              <a:buFont typeface="Arial" panose="020B0604020202020204" pitchFamily="34" charset="0"/>
              <a:buChar char="​"/>
              <a:defRPr sz="1500"/>
            </a:lvl6pPr>
            <a:lvl7pPr marL="0" indent="0" algn="l">
              <a:lnSpc>
                <a:spcPct val="95000"/>
              </a:lnSpc>
              <a:spcBef>
                <a:spcPts val="0"/>
              </a:spcBef>
              <a:buFont typeface="Arial" panose="020B0604020202020204" pitchFamily="34" charset="0"/>
              <a:buChar char="​"/>
              <a:defRPr sz="1500"/>
            </a:lvl7pPr>
            <a:lvl8pPr marL="0" indent="0" algn="l">
              <a:lnSpc>
                <a:spcPct val="95000"/>
              </a:lnSpc>
              <a:spcBef>
                <a:spcPts val="0"/>
              </a:spcBef>
              <a:buFont typeface="Arial" panose="020B0604020202020204" pitchFamily="34" charset="0"/>
              <a:buChar char="​"/>
              <a:defRPr sz="1500"/>
            </a:lvl8pPr>
            <a:lvl9pPr marL="0" indent="0" algn="l">
              <a:lnSpc>
                <a:spcPct val="95000"/>
              </a:lnSpc>
              <a:spcBef>
                <a:spcPts val="0"/>
              </a:spcBef>
              <a:buFont typeface="Arial" panose="020B0604020202020204" pitchFamily="34" charset="0"/>
              <a:buChar char="​"/>
              <a:defRPr sz="1500"/>
            </a:lvl9pPr>
          </a:lstStyle>
          <a:p>
            <a:r>
              <a:rPr lang="en-GB"/>
              <a:t>Click to add subtitle</a:t>
            </a:r>
          </a:p>
        </p:txBody>
      </p:sp>
      <p:sp>
        <p:nvSpPr>
          <p:cNvPr id="18" name="Text Placeholder 17"/>
          <p:cNvSpPr>
            <a:spLocks noGrp="1"/>
          </p:cNvSpPr>
          <p:nvPr>
            <p:ph type="body" sz="quarter" idx="16" hasCustomPrompt="1"/>
          </p:nvPr>
        </p:nvSpPr>
        <p:spPr>
          <a:xfrm>
            <a:off x="2365200" y="4766628"/>
            <a:ext cx="1947600" cy="158400"/>
          </a:xfrm>
        </p:spPr>
        <p:txBody>
          <a:bodyPr anchor="b" anchorCtr="0"/>
          <a:lstStyle>
            <a:lvl1pPr marL="0" indent="0" algn="l">
              <a:lnSpc>
                <a:spcPct val="100000"/>
              </a:lnSpc>
              <a:spcBef>
                <a:spcPts val="0"/>
              </a:spcBef>
              <a:spcAft>
                <a:spcPts val="0"/>
              </a:spcAft>
              <a:buNone/>
              <a:defRPr sz="800" b="1" baseline="0">
                <a:solidFill>
                  <a:schemeClr val="tx1"/>
                </a:solidFill>
                <a:latin typeface="+mn-lt"/>
                <a:cs typeface="Arial" panose="020B0604020202020204" pitchFamily="34" charset="0"/>
                <a:sym typeface="Orsted Sans Office" panose="00000500000000000000" pitchFamily="2" charset="0"/>
              </a:defRPr>
            </a:lvl1pPr>
            <a:lvl2pPr marL="0" indent="0" algn="r">
              <a:spcBef>
                <a:spcPts val="0"/>
              </a:spcBef>
              <a:buFont typeface="Arial" panose="020B0604020202020204" pitchFamily="34" charset="0"/>
              <a:buChar char="​"/>
              <a:defRPr sz="1021" b="1">
                <a:solidFill>
                  <a:schemeClr val="bg1"/>
                </a:solidFill>
              </a:defRPr>
            </a:lvl2pPr>
            <a:lvl3pPr marL="0" indent="0" algn="r">
              <a:spcBef>
                <a:spcPts val="0"/>
              </a:spcBef>
              <a:buFont typeface="Arial" panose="020B0604020202020204" pitchFamily="34" charset="0"/>
              <a:buChar char="​"/>
              <a:defRPr sz="1021" b="1">
                <a:solidFill>
                  <a:schemeClr val="bg1"/>
                </a:solidFill>
              </a:defRPr>
            </a:lvl3pPr>
            <a:lvl4pPr marL="0" indent="0" algn="r">
              <a:spcBef>
                <a:spcPts val="0"/>
              </a:spcBef>
              <a:buFont typeface="Arial" panose="020B0604020202020204" pitchFamily="34" charset="0"/>
              <a:buChar char="​"/>
              <a:defRPr sz="1021" b="1">
                <a:solidFill>
                  <a:schemeClr val="bg1"/>
                </a:solidFill>
              </a:defRPr>
            </a:lvl4pPr>
            <a:lvl5pPr marL="0" indent="0" algn="r">
              <a:spcBef>
                <a:spcPts val="0"/>
              </a:spcBef>
              <a:buFont typeface="Arial" panose="020B0604020202020204" pitchFamily="34" charset="0"/>
              <a:buChar char="​"/>
              <a:defRPr sz="1021" b="1">
                <a:solidFill>
                  <a:schemeClr val="bg1"/>
                </a:solidFill>
              </a:defRPr>
            </a:lvl5pPr>
            <a:lvl6pPr marL="194424" indent="-194424" algn="r">
              <a:spcBef>
                <a:spcPts val="0"/>
              </a:spcBef>
              <a:buFont typeface="Arial" panose="020B0604020202020204" pitchFamily="34" charset="0"/>
              <a:buChar char="​"/>
              <a:defRPr sz="1021" b="1">
                <a:solidFill>
                  <a:schemeClr val="bg1"/>
                </a:solidFill>
              </a:defRPr>
            </a:lvl6pPr>
            <a:lvl7pPr marL="194424" indent="-194424" algn="r">
              <a:spcBef>
                <a:spcPts val="0"/>
              </a:spcBef>
              <a:buFont typeface="Arial" panose="020B0604020202020204" pitchFamily="34" charset="0"/>
              <a:buChar char="​"/>
              <a:defRPr sz="1021" b="1">
                <a:solidFill>
                  <a:schemeClr val="bg1"/>
                </a:solidFill>
              </a:defRPr>
            </a:lvl7pPr>
            <a:lvl8pPr marL="194424" indent="-194424" algn="r">
              <a:spcBef>
                <a:spcPts val="0"/>
              </a:spcBef>
              <a:buFont typeface="Arial" panose="020B0604020202020204" pitchFamily="34" charset="0"/>
              <a:buChar char="​"/>
              <a:defRPr sz="1021" b="1">
                <a:solidFill>
                  <a:schemeClr val="bg1"/>
                </a:solidFill>
              </a:defRPr>
            </a:lvl8pPr>
            <a:lvl9pPr marL="194424" indent="-194424" algn="r">
              <a:spcBef>
                <a:spcPts val="0"/>
              </a:spcBef>
              <a:buFont typeface="Arial" panose="020B0604020202020204" pitchFamily="34" charset="0"/>
              <a:buChar char="​"/>
              <a:defRPr sz="1021" b="1">
                <a:solidFill>
                  <a:schemeClr val="bg1"/>
                </a:solidFill>
              </a:defRPr>
            </a:lvl9pPr>
          </a:lstStyle>
          <a:p>
            <a:pPr lvl="0"/>
            <a:r>
              <a:rPr lang="en-GB"/>
              <a:t>Click to add subject or name</a:t>
            </a:r>
          </a:p>
        </p:txBody>
      </p:sp>
      <p:sp>
        <p:nvSpPr>
          <p:cNvPr id="4" name="Date_DateCustomA"/>
          <p:cNvSpPr>
            <a:spLocks noGrp="1"/>
          </p:cNvSpPr>
          <p:nvPr>
            <p:ph type="dt" sz="half" idx="10"/>
          </p:nvPr>
        </p:nvSpPr>
        <p:spPr>
          <a:xfrm>
            <a:off x="432000" y="4766628"/>
            <a:ext cx="1684800" cy="158400"/>
          </a:xfrm>
          <a:prstGeom prst="rect">
            <a:avLst/>
          </a:prstGeom>
        </p:spPr>
        <p:txBody>
          <a:bodyPr lIns="0" tIns="0" rIns="0" bIns="0" anchor="b" anchorCtr="0"/>
          <a:lstStyle>
            <a:lvl1pPr algn="l" eaLnBrk="1">
              <a:lnSpc>
                <a:spcPct val="100000"/>
              </a:lnSpc>
              <a:defRPr sz="800" b="1">
                <a:solidFill>
                  <a:schemeClr val="tx1"/>
                </a:solidFill>
                <a:latin typeface="+mn-lt"/>
                <a:cs typeface="Arial" panose="020B0604020202020204" pitchFamily="34" charset="0"/>
                <a:sym typeface="Orsted Sans Office" panose="00000500000000000000" pitchFamily="2" charset="0"/>
              </a:defRPr>
            </a:lvl1pPr>
          </a:lstStyle>
          <a:p>
            <a:endParaRPr lang="en-GB"/>
          </a:p>
        </p:txBody>
      </p:sp>
    </p:spTree>
    <p:extLst>
      <p:ext uri="{BB962C8B-B14F-4D97-AF65-F5344CB8AC3E}">
        <p14:creationId xmlns:p14="http://schemas.microsoft.com/office/powerpoint/2010/main" val="120459917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light Picture">
    <p:spTree>
      <p:nvGrpSpPr>
        <p:cNvPr id="1" name=""/>
        <p:cNvGrpSpPr/>
        <p:nvPr/>
      </p:nvGrpSpPr>
      <p:grpSpPr>
        <a:xfrm>
          <a:off x="0" y="0"/>
          <a:ext cx="0" cy="0"/>
          <a:chOff x="0" y="0"/>
          <a:chExt cx="0" cy="0"/>
        </a:xfrm>
      </p:grpSpPr>
      <p:sp>
        <p:nvSpPr>
          <p:cNvPr id="8" name="Baggund">
            <a:extLst>
              <a:ext uri="{FF2B5EF4-FFF2-40B4-BE49-F238E27FC236}">
                <a16:creationId xmlns:a16="http://schemas.microsoft.com/office/drawing/2014/main" id="{295F4698-EF31-45F5-96F9-2BAEA047441C}"/>
              </a:ext>
            </a:extLst>
          </p:cNvPr>
          <p:cNvSpPr/>
          <p:nvPr userDrawn="1"/>
        </p:nvSpPr>
        <p:spPr bwMode="ltGray">
          <a:xfrm>
            <a:off x="0" y="0"/>
            <a:ext cx="91449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noProof="0"/>
          </a:p>
        </p:txBody>
      </p:sp>
      <p:sp>
        <p:nvSpPr>
          <p:cNvPr id="19" name="Picture Placeholder 18">
            <a:extLst>
              <a:ext uri="{FF2B5EF4-FFF2-40B4-BE49-F238E27FC236}">
                <a16:creationId xmlns:a16="http://schemas.microsoft.com/office/drawing/2014/main" id="{C2453A56-9681-482E-B234-77967782C47A}"/>
              </a:ext>
            </a:extLst>
          </p:cNvPr>
          <p:cNvSpPr>
            <a:spLocks noGrp="1"/>
          </p:cNvSpPr>
          <p:nvPr>
            <p:ph type="pic" sz="quarter" idx="13" hasCustomPrompt="1"/>
          </p:nvPr>
        </p:nvSpPr>
        <p:spPr>
          <a:xfrm>
            <a:off x="1" y="1"/>
            <a:ext cx="9144000" cy="5143500"/>
          </a:xfrm>
          <a:prstGeom prst="rect">
            <a:avLst/>
          </a:prstGeom>
          <a:solidFill>
            <a:schemeClr val="accent6">
              <a:lumMod val="20000"/>
              <a:lumOff val="80000"/>
            </a:schemeClr>
          </a:solidFill>
        </p:spPr>
        <p:txBody>
          <a:bodyPr wrap="square" lIns="72000" tIns="72000">
            <a:noAutofit/>
          </a:bodyPr>
          <a:lstStyle>
            <a:lvl1pPr marL="0" indent="0" algn="l">
              <a:buNone/>
              <a:defRPr sz="1000" b="0">
                <a:latin typeface="Arial" panose="020B0604020202020204" pitchFamily="34" charset="0"/>
                <a:cs typeface="Arial" panose="020B0604020202020204" pitchFamily="34" charset="0"/>
              </a:defRPr>
            </a:lvl1pPr>
          </a:lstStyle>
          <a:p>
            <a:r>
              <a:rPr lang="en-GB"/>
              <a:t>Click on frame and insert light picture using the Insert tab › Pictures or insert picture via </a:t>
            </a:r>
            <a:r>
              <a:rPr lang="en-GB" err="1"/>
              <a:t>Templafy</a:t>
            </a:r>
            <a:r>
              <a:rPr lang="en-GB"/>
              <a:t> Images</a:t>
            </a:r>
          </a:p>
        </p:txBody>
      </p:sp>
      <p:sp>
        <p:nvSpPr>
          <p:cNvPr id="11" name="Text Placeholder logo">
            <a:extLst>
              <a:ext uri="{FF2B5EF4-FFF2-40B4-BE49-F238E27FC236}">
                <a16:creationId xmlns:a16="http://schemas.microsoft.com/office/drawing/2014/main" id="{054CD7CD-654A-4448-B982-0A70FAD0D719}"/>
              </a:ext>
            </a:extLst>
          </p:cNvPr>
          <p:cNvSpPr>
            <a:spLocks noGrp="1"/>
          </p:cNvSpPr>
          <p:nvPr>
            <p:ph type="body" sz="quarter" idx="25" hasCustomPrompt="1"/>
          </p:nvPr>
        </p:nvSpPr>
        <p:spPr>
          <a:xfrm>
            <a:off x="432000" y="252000"/>
            <a:ext cx="828000" cy="226800"/>
          </a:xfrm>
          <a:blipFill>
            <a:blip r:embed="rId2">
              <a:extLst>
                <a:ext uri="{96DAC541-7B7A-43D3-8B79-37D633B846F1}">
                  <asvg:svgBlip xmlns:asvg="http://schemas.microsoft.com/office/drawing/2016/SVG/main" r:embed="rId3"/>
                </a:ext>
              </a:extLst>
            </a:blip>
            <a:stretch>
              <a:fillRect/>
            </a:stretch>
          </a:blipFill>
        </p:spPr>
        <p:txBody>
          <a:bodyPr/>
          <a:lstStyle>
            <a:lvl1pPr>
              <a:defRPr sz="100" b="0">
                <a:noFill/>
              </a:defRPr>
            </a:lvl1pPr>
          </a:lstStyle>
          <a:p>
            <a:pPr lvl="0"/>
            <a:r>
              <a:rPr lang="en-GB"/>
              <a:t>.</a:t>
            </a:r>
          </a:p>
        </p:txBody>
      </p:sp>
      <p:sp>
        <p:nvSpPr>
          <p:cNvPr id="2" name="Title 1"/>
          <p:cNvSpPr>
            <a:spLocks noGrp="1"/>
          </p:cNvSpPr>
          <p:nvPr>
            <p:ph type="ctrTitle" hasCustomPrompt="1"/>
          </p:nvPr>
        </p:nvSpPr>
        <p:spPr>
          <a:xfrm>
            <a:off x="433387" y="1026000"/>
            <a:ext cx="7128000" cy="1242000"/>
          </a:xfrm>
        </p:spPr>
        <p:txBody>
          <a:bodyPr anchor="t"/>
          <a:lstStyle>
            <a:lvl1pPr algn="l" eaLnBrk="1">
              <a:lnSpc>
                <a:spcPct val="95000"/>
              </a:lnSpc>
              <a:defRPr sz="4800">
                <a:solidFill>
                  <a:schemeClr val="accent1"/>
                </a:solidFill>
                <a:latin typeface="+mj-lt"/>
                <a:cs typeface="Arial" panose="020B0604020202020204" pitchFamily="34" charset="0"/>
                <a:sym typeface="Orsted Sans Office" panose="00000500000000000000" pitchFamily="2" charset="0"/>
              </a:defRPr>
            </a:lvl1pPr>
          </a:lstStyle>
          <a:p>
            <a:r>
              <a:rPr lang="en-GB"/>
              <a:t>Click to add title</a:t>
            </a:r>
          </a:p>
        </p:txBody>
      </p:sp>
      <p:sp>
        <p:nvSpPr>
          <p:cNvPr id="3" name="Subtitle 2"/>
          <p:cNvSpPr>
            <a:spLocks noGrp="1"/>
          </p:cNvSpPr>
          <p:nvPr>
            <p:ph type="subTitle" idx="1" hasCustomPrompt="1"/>
          </p:nvPr>
        </p:nvSpPr>
        <p:spPr>
          <a:xfrm>
            <a:off x="431999" y="2516400"/>
            <a:ext cx="7128000" cy="550800"/>
          </a:xfrm>
        </p:spPr>
        <p:txBody>
          <a:bodyPr/>
          <a:lstStyle>
            <a:lvl1pPr marL="0" indent="0" algn="l" eaLnBrk="1">
              <a:lnSpc>
                <a:spcPct val="100000"/>
              </a:lnSpc>
              <a:spcBef>
                <a:spcPts val="0"/>
              </a:spcBef>
              <a:buFont typeface="Arial" panose="020B0604020202020204" pitchFamily="34" charset="0"/>
              <a:buChar char="​"/>
              <a:defRPr sz="1800" b="1" baseline="0">
                <a:solidFill>
                  <a:schemeClr val="accent1"/>
                </a:solidFill>
                <a:latin typeface="+mn-lt"/>
                <a:cs typeface="Arial" panose="020B0604020202020204" pitchFamily="34" charset="0"/>
                <a:sym typeface="Orsted Sans Office" panose="00000500000000000000" pitchFamily="2" charset="0"/>
              </a:defRPr>
            </a:lvl1pPr>
            <a:lvl2pPr marL="0" indent="0" algn="l">
              <a:lnSpc>
                <a:spcPct val="95000"/>
              </a:lnSpc>
              <a:spcBef>
                <a:spcPts val="0"/>
              </a:spcBef>
              <a:buFont typeface="Arial" panose="020B0604020202020204" pitchFamily="34" charset="0"/>
              <a:buChar char="​"/>
              <a:defRPr sz="1500"/>
            </a:lvl2pPr>
            <a:lvl3pPr marL="0" indent="0" algn="l">
              <a:lnSpc>
                <a:spcPct val="95000"/>
              </a:lnSpc>
              <a:spcBef>
                <a:spcPts val="0"/>
              </a:spcBef>
              <a:buFont typeface="Arial" panose="020B0604020202020204" pitchFamily="34" charset="0"/>
              <a:buChar char="​"/>
              <a:defRPr sz="1500"/>
            </a:lvl3pPr>
            <a:lvl4pPr marL="0" indent="0" algn="l">
              <a:lnSpc>
                <a:spcPct val="95000"/>
              </a:lnSpc>
              <a:spcBef>
                <a:spcPts val="0"/>
              </a:spcBef>
              <a:buFont typeface="Arial" panose="020B0604020202020204" pitchFamily="34" charset="0"/>
              <a:buChar char="​"/>
              <a:defRPr sz="1500"/>
            </a:lvl4pPr>
            <a:lvl5pPr marL="0" indent="0" algn="l">
              <a:lnSpc>
                <a:spcPct val="95000"/>
              </a:lnSpc>
              <a:spcBef>
                <a:spcPts val="0"/>
              </a:spcBef>
              <a:buFont typeface="Arial" panose="020B0604020202020204" pitchFamily="34" charset="0"/>
              <a:buChar char="​"/>
              <a:defRPr sz="1500"/>
            </a:lvl5pPr>
            <a:lvl6pPr marL="0" indent="0" algn="l">
              <a:lnSpc>
                <a:spcPct val="95000"/>
              </a:lnSpc>
              <a:spcBef>
                <a:spcPts val="0"/>
              </a:spcBef>
              <a:buFont typeface="Arial" panose="020B0604020202020204" pitchFamily="34" charset="0"/>
              <a:buChar char="​"/>
              <a:defRPr sz="1500"/>
            </a:lvl6pPr>
            <a:lvl7pPr marL="0" indent="0" algn="l">
              <a:lnSpc>
                <a:spcPct val="95000"/>
              </a:lnSpc>
              <a:spcBef>
                <a:spcPts val="0"/>
              </a:spcBef>
              <a:buFont typeface="Arial" panose="020B0604020202020204" pitchFamily="34" charset="0"/>
              <a:buChar char="​"/>
              <a:defRPr sz="1500"/>
            </a:lvl7pPr>
            <a:lvl8pPr marL="0" indent="0" algn="l">
              <a:lnSpc>
                <a:spcPct val="95000"/>
              </a:lnSpc>
              <a:spcBef>
                <a:spcPts val="0"/>
              </a:spcBef>
              <a:buFont typeface="Arial" panose="020B0604020202020204" pitchFamily="34" charset="0"/>
              <a:buChar char="​"/>
              <a:defRPr sz="1500"/>
            </a:lvl8pPr>
            <a:lvl9pPr marL="0" indent="0" algn="l">
              <a:lnSpc>
                <a:spcPct val="95000"/>
              </a:lnSpc>
              <a:spcBef>
                <a:spcPts val="0"/>
              </a:spcBef>
              <a:buFont typeface="Arial" panose="020B0604020202020204" pitchFamily="34" charset="0"/>
              <a:buChar char="​"/>
              <a:defRPr sz="1500"/>
            </a:lvl9pPr>
          </a:lstStyle>
          <a:p>
            <a:r>
              <a:rPr lang="en-GB"/>
              <a:t>Click to add subtitle</a:t>
            </a:r>
          </a:p>
        </p:txBody>
      </p:sp>
      <p:sp>
        <p:nvSpPr>
          <p:cNvPr id="18" name="Text Placeholder 17"/>
          <p:cNvSpPr>
            <a:spLocks noGrp="1"/>
          </p:cNvSpPr>
          <p:nvPr>
            <p:ph type="body" sz="quarter" idx="16" hasCustomPrompt="1"/>
          </p:nvPr>
        </p:nvSpPr>
        <p:spPr>
          <a:xfrm>
            <a:off x="2365200" y="4766400"/>
            <a:ext cx="1947600" cy="158400"/>
          </a:xfrm>
        </p:spPr>
        <p:txBody>
          <a:bodyPr anchor="b" anchorCtr="0"/>
          <a:lstStyle>
            <a:lvl1pPr marL="0" indent="0" algn="l">
              <a:lnSpc>
                <a:spcPct val="100000"/>
              </a:lnSpc>
              <a:spcBef>
                <a:spcPts val="0"/>
              </a:spcBef>
              <a:spcAft>
                <a:spcPts val="0"/>
              </a:spcAft>
              <a:buNone/>
              <a:defRPr sz="800" b="1" baseline="0">
                <a:solidFill>
                  <a:schemeClr val="accent1"/>
                </a:solidFill>
                <a:latin typeface="+mn-lt"/>
                <a:cs typeface="Arial" panose="020B0604020202020204" pitchFamily="34" charset="0"/>
                <a:sym typeface="Orsted Sans Office" panose="00000500000000000000" pitchFamily="2" charset="0"/>
              </a:defRPr>
            </a:lvl1pPr>
            <a:lvl2pPr marL="0" indent="0" algn="r">
              <a:spcBef>
                <a:spcPts val="0"/>
              </a:spcBef>
              <a:buFont typeface="Arial" panose="020B0604020202020204" pitchFamily="34" charset="0"/>
              <a:buChar char="​"/>
              <a:defRPr sz="1021" b="1">
                <a:solidFill>
                  <a:schemeClr val="bg1"/>
                </a:solidFill>
              </a:defRPr>
            </a:lvl2pPr>
            <a:lvl3pPr marL="0" indent="0" algn="r">
              <a:spcBef>
                <a:spcPts val="0"/>
              </a:spcBef>
              <a:buFont typeface="Arial" panose="020B0604020202020204" pitchFamily="34" charset="0"/>
              <a:buChar char="​"/>
              <a:defRPr sz="1021" b="1">
                <a:solidFill>
                  <a:schemeClr val="bg1"/>
                </a:solidFill>
              </a:defRPr>
            </a:lvl3pPr>
            <a:lvl4pPr marL="0" indent="0" algn="r">
              <a:spcBef>
                <a:spcPts val="0"/>
              </a:spcBef>
              <a:buFont typeface="Arial" panose="020B0604020202020204" pitchFamily="34" charset="0"/>
              <a:buChar char="​"/>
              <a:defRPr sz="1021" b="1">
                <a:solidFill>
                  <a:schemeClr val="bg1"/>
                </a:solidFill>
              </a:defRPr>
            </a:lvl4pPr>
            <a:lvl5pPr marL="0" indent="0" algn="r">
              <a:spcBef>
                <a:spcPts val="0"/>
              </a:spcBef>
              <a:buFont typeface="Arial" panose="020B0604020202020204" pitchFamily="34" charset="0"/>
              <a:buChar char="​"/>
              <a:defRPr sz="1021" b="1">
                <a:solidFill>
                  <a:schemeClr val="bg1"/>
                </a:solidFill>
              </a:defRPr>
            </a:lvl5pPr>
            <a:lvl6pPr marL="194424" indent="-194424" algn="r">
              <a:spcBef>
                <a:spcPts val="0"/>
              </a:spcBef>
              <a:buFont typeface="Arial" panose="020B0604020202020204" pitchFamily="34" charset="0"/>
              <a:buChar char="​"/>
              <a:defRPr sz="1021" b="1">
                <a:solidFill>
                  <a:schemeClr val="bg1"/>
                </a:solidFill>
              </a:defRPr>
            </a:lvl6pPr>
            <a:lvl7pPr marL="194424" indent="-194424" algn="r">
              <a:spcBef>
                <a:spcPts val="0"/>
              </a:spcBef>
              <a:buFont typeface="Arial" panose="020B0604020202020204" pitchFamily="34" charset="0"/>
              <a:buChar char="​"/>
              <a:defRPr sz="1021" b="1">
                <a:solidFill>
                  <a:schemeClr val="bg1"/>
                </a:solidFill>
              </a:defRPr>
            </a:lvl7pPr>
            <a:lvl8pPr marL="194424" indent="-194424" algn="r">
              <a:spcBef>
                <a:spcPts val="0"/>
              </a:spcBef>
              <a:buFont typeface="Arial" panose="020B0604020202020204" pitchFamily="34" charset="0"/>
              <a:buChar char="​"/>
              <a:defRPr sz="1021" b="1">
                <a:solidFill>
                  <a:schemeClr val="bg1"/>
                </a:solidFill>
              </a:defRPr>
            </a:lvl8pPr>
            <a:lvl9pPr marL="194424" indent="-194424" algn="r">
              <a:spcBef>
                <a:spcPts val="0"/>
              </a:spcBef>
              <a:buFont typeface="Arial" panose="020B0604020202020204" pitchFamily="34" charset="0"/>
              <a:buChar char="​"/>
              <a:defRPr sz="1021" b="1">
                <a:solidFill>
                  <a:schemeClr val="bg1"/>
                </a:solidFill>
              </a:defRPr>
            </a:lvl9pPr>
          </a:lstStyle>
          <a:p>
            <a:pPr lvl="0"/>
            <a:r>
              <a:rPr lang="en-GB"/>
              <a:t>Click to add subject or name</a:t>
            </a:r>
          </a:p>
        </p:txBody>
      </p:sp>
      <p:sp>
        <p:nvSpPr>
          <p:cNvPr id="4" name="Date_DateCustomA"/>
          <p:cNvSpPr>
            <a:spLocks noGrp="1"/>
          </p:cNvSpPr>
          <p:nvPr>
            <p:ph type="dt" sz="half" idx="10"/>
          </p:nvPr>
        </p:nvSpPr>
        <p:spPr>
          <a:xfrm>
            <a:off x="432000" y="4766400"/>
            <a:ext cx="1684800" cy="158400"/>
          </a:xfrm>
          <a:prstGeom prst="rect">
            <a:avLst/>
          </a:prstGeom>
        </p:spPr>
        <p:txBody>
          <a:bodyPr lIns="0" tIns="0" rIns="0" bIns="0" anchor="b" anchorCtr="0"/>
          <a:lstStyle>
            <a:lvl1pPr algn="l" eaLnBrk="1">
              <a:lnSpc>
                <a:spcPct val="100000"/>
              </a:lnSpc>
              <a:defRPr sz="800" b="1">
                <a:solidFill>
                  <a:schemeClr val="accent1"/>
                </a:solidFill>
                <a:latin typeface="+mn-lt"/>
                <a:cs typeface="Arial" panose="020B0604020202020204" pitchFamily="34" charset="0"/>
                <a:sym typeface="Orsted Sans Office" panose="00000500000000000000" pitchFamily="2" charset="0"/>
              </a:defRPr>
            </a:lvl1pPr>
          </a:lstStyle>
          <a:p>
            <a:endParaRPr lang="en-GB"/>
          </a:p>
        </p:txBody>
      </p:sp>
    </p:spTree>
    <p:extLst>
      <p:ext uri="{BB962C8B-B14F-4D97-AF65-F5344CB8AC3E}">
        <p14:creationId xmlns:p14="http://schemas.microsoft.com/office/powerpoint/2010/main" val="3391131334"/>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dark Picture">
    <p:spTree>
      <p:nvGrpSpPr>
        <p:cNvPr id="1" name=""/>
        <p:cNvGrpSpPr/>
        <p:nvPr/>
      </p:nvGrpSpPr>
      <p:grpSpPr>
        <a:xfrm>
          <a:off x="0" y="0"/>
          <a:ext cx="0" cy="0"/>
          <a:chOff x="0" y="0"/>
          <a:chExt cx="0" cy="0"/>
        </a:xfrm>
      </p:grpSpPr>
      <p:sp>
        <p:nvSpPr>
          <p:cNvPr id="8" name="Baggund">
            <a:extLst>
              <a:ext uri="{FF2B5EF4-FFF2-40B4-BE49-F238E27FC236}">
                <a16:creationId xmlns:a16="http://schemas.microsoft.com/office/drawing/2014/main" id="{C97E494B-1242-4CDF-8717-F2C28081C7B1}"/>
              </a:ext>
            </a:extLst>
          </p:cNvPr>
          <p:cNvSpPr/>
          <p:nvPr userDrawn="1"/>
        </p:nvSpPr>
        <p:spPr bwMode="ltGray">
          <a:xfrm>
            <a:off x="0" y="0"/>
            <a:ext cx="91449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noProof="0"/>
          </a:p>
        </p:txBody>
      </p:sp>
      <p:sp>
        <p:nvSpPr>
          <p:cNvPr id="10" name="Picture Placeholder 9">
            <a:extLst>
              <a:ext uri="{FF2B5EF4-FFF2-40B4-BE49-F238E27FC236}">
                <a16:creationId xmlns:a16="http://schemas.microsoft.com/office/drawing/2014/main" id="{BFBD095B-30F1-4036-8224-02A6852D5259}"/>
              </a:ext>
            </a:extLst>
          </p:cNvPr>
          <p:cNvSpPr>
            <a:spLocks noGrp="1"/>
          </p:cNvSpPr>
          <p:nvPr>
            <p:ph type="pic" sz="quarter" idx="13" hasCustomPrompt="1"/>
          </p:nvPr>
        </p:nvSpPr>
        <p:spPr>
          <a:xfrm>
            <a:off x="1" y="1"/>
            <a:ext cx="9144000" cy="5143500"/>
          </a:xfrm>
          <a:prstGeom prst="rect">
            <a:avLst/>
          </a:prstGeom>
          <a:solidFill>
            <a:schemeClr val="accent6">
              <a:lumMod val="20000"/>
              <a:lumOff val="80000"/>
            </a:schemeClr>
          </a:solidFill>
        </p:spPr>
        <p:txBody>
          <a:bodyPr wrap="square" lIns="72000" tIns="72000">
            <a:noAutofit/>
          </a:bodyPr>
          <a:lstStyle>
            <a:lvl1pPr marL="0" indent="0" algn="l">
              <a:buNone/>
              <a:defRPr sz="1000" b="0">
                <a:latin typeface="Arial" panose="020B0604020202020204" pitchFamily="34" charset="0"/>
                <a:cs typeface="Arial" panose="020B0604020202020204" pitchFamily="34" charset="0"/>
              </a:defRPr>
            </a:lvl1pPr>
          </a:lstStyle>
          <a:p>
            <a:r>
              <a:rPr lang="en-GB"/>
              <a:t>Click on frame and insert dark picture using the Insert tab › Pictures or insert picture via </a:t>
            </a:r>
            <a:r>
              <a:rPr lang="en-GB" err="1"/>
              <a:t>Templafy</a:t>
            </a:r>
            <a:r>
              <a:rPr lang="en-GB"/>
              <a:t> Images</a:t>
            </a:r>
          </a:p>
        </p:txBody>
      </p:sp>
      <p:sp>
        <p:nvSpPr>
          <p:cNvPr id="9" name="Text Placeholder logo">
            <a:extLst>
              <a:ext uri="{FF2B5EF4-FFF2-40B4-BE49-F238E27FC236}">
                <a16:creationId xmlns:a16="http://schemas.microsoft.com/office/drawing/2014/main" id="{1C420F0E-28F4-45E9-AEF3-1A90B860DED7}"/>
              </a:ext>
            </a:extLst>
          </p:cNvPr>
          <p:cNvSpPr>
            <a:spLocks noGrp="1"/>
          </p:cNvSpPr>
          <p:nvPr>
            <p:ph type="body" sz="quarter" idx="25" hasCustomPrompt="1"/>
          </p:nvPr>
        </p:nvSpPr>
        <p:spPr>
          <a:xfrm>
            <a:off x="432000" y="252000"/>
            <a:ext cx="828000" cy="226800"/>
          </a:xfrm>
          <a:blipFill>
            <a:blip r:embed="rId2">
              <a:extLst>
                <a:ext uri="{96DAC541-7B7A-43D3-8B79-37D633B846F1}">
                  <asvg:svgBlip xmlns:asvg="http://schemas.microsoft.com/office/drawing/2016/SVG/main" r:embed="rId3"/>
                </a:ext>
              </a:extLst>
            </a:blip>
            <a:stretch>
              <a:fillRect/>
            </a:stretch>
          </a:blipFill>
        </p:spPr>
        <p:txBody>
          <a:bodyPr/>
          <a:lstStyle>
            <a:lvl1pPr>
              <a:defRPr sz="100" b="0">
                <a:noFill/>
              </a:defRPr>
            </a:lvl1pPr>
          </a:lstStyle>
          <a:p>
            <a:pPr lvl="0"/>
            <a:r>
              <a:rPr lang="en-GB"/>
              <a:t>.</a:t>
            </a:r>
          </a:p>
        </p:txBody>
      </p:sp>
      <p:sp>
        <p:nvSpPr>
          <p:cNvPr id="2" name="Title 1"/>
          <p:cNvSpPr>
            <a:spLocks noGrp="1"/>
          </p:cNvSpPr>
          <p:nvPr>
            <p:ph type="ctrTitle" hasCustomPrompt="1"/>
          </p:nvPr>
        </p:nvSpPr>
        <p:spPr>
          <a:xfrm>
            <a:off x="433387" y="1026000"/>
            <a:ext cx="7128000" cy="1242000"/>
          </a:xfrm>
        </p:spPr>
        <p:txBody>
          <a:bodyPr anchor="t"/>
          <a:lstStyle>
            <a:lvl1pPr algn="l" eaLnBrk="1">
              <a:lnSpc>
                <a:spcPct val="95000"/>
              </a:lnSpc>
              <a:defRPr sz="4800">
                <a:solidFill>
                  <a:schemeClr val="bg1"/>
                </a:solidFill>
                <a:latin typeface="+mj-lt"/>
                <a:cs typeface="Arial" panose="020B0604020202020204" pitchFamily="34" charset="0"/>
                <a:sym typeface="Orsted Sans Office" panose="00000500000000000000" pitchFamily="2" charset="0"/>
              </a:defRPr>
            </a:lvl1pPr>
          </a:lstStyle>
          <a:p>
            <a:r>
              <a:rPr lang="en-GB"/>
              <a:t>Click to add title</a:t>
            </a:r>
          </a:p>
        </p:txBody>
      </p:sp>
      <p:sp>
        <p:nvSpPr>
          <p:cNvPr id="3" name="Subtitle 2"/>
          <p:cNvSpPr>
            <a:spLocks noGrp="1"/>
          </p:cNvSpPr>
          <p:nvPr>
            <p:ph type="subTitle" idx="1" hasCustomPrompt="1"/>
          </p:nvPr>
        </p:nvSpPr>
        <p:spPr>
          <a:xfrm>
            <a:off x="431999" y="2516400"/>
            <a:ext cx="7128000" cy="550800"/>
          </a:xfrm>
        </p:spPr>
        <p:txBody>
          <a:bodyPr/>
          <a:lstStyle>
            <a:lvl1pPr marL="0" indent="0" algn="l" eaLnBrk="1">
              <a:lnSpc>
                <a:spcPct val="100000"/>
              </a:lnSpc>
              <a:spcBef>
                <a:spcPts val="0"/>
              </a:spcBef>
              <a:buFont typeface="Arial" panose="020B0604020202020204" pitchFamily="34" charset="0"/>
              <a:buChar char="​"/>
              <a:defRPr sz="1800" b="1" baseline="0">
                <a:solidFill>
                  <a:schemeClr val="bg1"/>
                </a:solidFill>
                <a:latin typeface="+mn-lt"/>
                <a:cs typeface="Arial" panose="020B0604020202020204" pitchFamily="34" charset="0"/>
                <a:sym typeface="Orsted Sans Office" panose="00000500000000000000" pitchFamily="2" charset="0"/>
              </a:defRPr>
            </a:lvl1pPr>
            <a:lvl2pPr marL="0" indent="0" algn="l">
              <a:lnSpc>
                <a:spcPct val="95000"/>
              </a:lnSpc>
              <a:spcBef>
                <a:spcPts val="0"/>
              </a:spcBef>
              <a:buFont typeface="Arial" panose="020B0604020202020204" pitchFamily="34" charset="0"/>
              <a:buChar char="​"/>
              <a:defRPr sz="1500"/>
            </a:lvl2pPr>
            <a:lvl3pPr marL="0" indent="0" algn="l">
              <a:lnSpc>
                <a:spcPct val="95000"/>
              </a:lnSpc>
              <a:spcBef>
                <a:spcPts val="0"/>
              </a:spcBef>
              <a:buFont typeface="Arial" panose="020B0604020202020204" pitchFamily="34" charset="0"/>
              <a:buChar char="​"/>
              <a:defRPr sz="1500"/>
            </a:lvl3pPr>
            <a:lvl4pPr marL="0" indent="0" algn="l">
              <a:lnSpc>
                <a:spcPct val="95000"/>
              </a:lnSpc>
              <a:spcBef>
                <a:spcPts val="0"/>
              </a:spcBef>
              <a:buFont typeface="Arial" panose="020B0604020202020204" pitchFamily="34" charset="0"/>
              <a:buChar char="​"/>
              <a:defRPr sz="1500"/>
            </a:lvl4pPr>
            <a:lvl5pPr marL="0" indent="0" algn="l">
              <a:lnSpc>
                <a:spcPct val="95000"/>
              </a:lnSpc>
              <a:spcBef>
                <a:spcPts val="0"/>
              </a:spcBef>
              <a:buFont typeface="Arial" panose="020B0604020202020204" pitchFamily="34" charset="0"/>
              <a:buChar char="​"/>
              <a:defRPr sz="1500"/>
            </a:lvl5pPr>
            <a:lvl6pPr marL="0" indent="0" algn="l">
              <a:lnSpc>
                <a:spcPct val="95000"/>
              </a:lnSpc>
              <a:spcBef>
                <a:spcPts val="0"/>
              </a:spcBef>
              <a:buFont typeface="Arial" panose="020B0604020202020204" pitchFamily="34" charset="0"/>
              <a:buChar char="​"/>
              <a:defRPr sz="1500"/>
            </a:lvl6pPr>
            <a:lvl7pPr marL="0" indent="0" algn="l">
              <a:lnSpc>
                <a:spcPct val="95000"/>
              </a:lnSpc>
              <a:spcBef>
                <a:spcPts val="0"/>
              </a:spcBef>
              <a:buFont typeface="Arial" panose="020B0604020202020204" pitchFamily="34" charset="0"/>
              <a:buChar char="​"/>
              <a:defRPr sz="1500"/>
            </a:lvl7pPr>
            <a:lvl8pPr marL="0" indent="0" algn="l">
              <a:lnSpc>
                <a:spcPct val="95000"/>
              </a:lnSpc>
              <a:spcBef>
                <a:spcPts val="0"/>
              </a:spcBef>
              <a:buFont typeface="Arial" panose="020B0604020202020204" pitchFamily="34" charset="0"/>
              <a:buChar char="​"/>
              <a:defRPr sz="1500"/>
            </a:lvl8pPr>
            <a:lvl9pPr marL="0" indent="0" algn="l">
              <a:lnSpc>
                <a:spcPct val="95000"/>
              </a:lnSpc>
              <a:spcBef>
                <a:spcPts val="0"/>
              </a:spcBef>
              <a:buFont typeface="Arial" panose="020B0604020202020204" pitchFamily="34" charset="0"/>
              <a:buChar char="​"/>
              <a:defRPr sz="1500"/>
            </a:lvl9pPr>
          </a:lstStyle>
          <a:p>
            <a:r>
              <a:rPr lang="en-GB"/>
              <a:t>Click to add subtitle</a:t>
            </a:r>
          </a:p>
        </p:txBody>
      </p:sp>
      <p:sp>
        <p:nvSpPr>
          <p:cNvPr id="18" name="Text Placeholder 17"/>
          <p:cNvSpPr>
            <a:spLocks noGrp="1"/>
          </p:cNvSpPr>
          <p:nvPr>
            <p:ph type="body" sz="quarter" idx="16" hasCustomPrompt="1"/>
          </p:nvPr>
        </p:nvSpPr>
        <p:spPr>
          <a:xfrm>
            <a:off x="2365200" y="4766400"/>
            <a:ext cx="1947600" cy="158400"/>
          </a:xfrm>
        </p:spPr>
        <p:txBody>
          <a:bodyPr anchor="b" anchorCtr="0"/>
          <a:lstStyle>
            <a:lvl1pPr marL="0" indent="0" algn="l">
              <a:lnSpc>
                <a:spcPct val="100000"/>
              </a:lnSpc>
              <a:spcBef>
                <a:spcPts val="0"/>
              </a:spcBef>
              <a:spcAft>
                <a:spcPts val="0"/>
              </a:spcAft>
              <a:buNone/>
              <a:defRPr sz="800" b="1" baseline="0">
                <a:solidFill>
                  <a:schemeClr val="bg1"/>
                </a:solidFill>
                <a:latin typeface="+mn-lt"/>
                <a:cs typeface="Arial" panose="020B0604020202020204" pitchFamily="34" charset="0"/>
                <a:sym typeface="Orsted Sans Office" panose="00000500000000000000" pitchFamily="2" charset="0"/>
              </a:defRPr>
            </a:lvl1pPr>
            <a:lvl2pPr marL="0" indent="0" algn="r">
              <a:spcBef>
                <a:spcPts val="0"/>
              </a:spcBef>
              <a:buFont typeface="Arial" panose="020B0604020202020204" pitchFamily="34" charset="0"/>
              <a:buChar char="​"/>
              <a:defRPr sz="1021" b="1">
                <a:solidFill>
                  <a:schemeClr val="bg1"/>
                </a:solidFill>
              </a:defRPr>
            </a:lvl2pPr>
            <a:lvl3pPr marL="0" indent="0" algn="r">
              <a:spcBef>
                <a:spcPts val="0"/>
              </a:spcBef>
              <a:buFont typeface="Arial" panose="020B0604020202020204" pitchFamily="34" charset="0"/>
              <a:buChar char="​"/>
              <a:defRPr sz="1021" b="1">
                <a:solidFill>
                  <a:schemeClr val="bg1"/>
                </a:solidFill>
              </a:defRPr>
            </a:lvl3pPr>
            <a:lvl4pPr marL="0" indent="0" algn="r">
              <a:spcBef>
                <a:spcPts val="0"/>
              </a:spcBef>
              <a:buFont typeface="Arial" panose="020B0604020202020204" pitchFamily="34" charset="0"/>
              <a:buChar char="​"/>
              <a:defRPr sz="1021" b="1">
                <a:solidFill>
                  <a:schemeClr val="bg1"/>
                </a:solidFill>
              </a:defRPr>
            </a:lvl4pPr>
            <a:lvl5pPr marL="0" indent="0" algn="r">
              <a:spcBef>
                <a:spcPts val="0"/>
              </a:spcBef>
              <a:buFont typeface="Arial" panose="020B0604020202020204" pitchFamily="34" charset="0"/>
              <a:buChar char="​"/>
              <a:defRPr sz="1021" b="1">
                <a:solidFill>
                  <a:schemeClr val="bg1"/>
                </a:solidFill>
              </a:defRPr>
            </a:lvl5pPr>
            <a:lvl6pPr marL="194424" indent="-194424" algn="r">
              <a:spcBef>
                <a:spcPts val="0"/>
              </a:spcBef>
              <a:buFont typeface="Arial" panose="020B0604020202020204" pitchFamily="34" charset="0"/>
              <a:buChar char="​"/>
              <a:defRPr sz="1021" b="1">
                <a:solidFill>
                  <a:schemeClr val="bg1"/>
                </a:solidFill>
              </a:defRPr>
            </a:lvl6pPr>
            <a:lvl7pPr marL="194424" indent="-194424" algn="r">
              <a:spcBef>
                <a:spcPts val="0"/>
              </a:spcBef>
              <a:buFont typeface="Arial" panose="020B0604020202020204" pitchFamily="34" charset="0"/>
              <a:buChar char="​"/>
              <a:defRPr sz="1021" b="1">
                <a:solidFill>
                  <a:schemeClr val="bg1"/>
                </a:solidFill>
              </a:defRPr>
            </a:lvl7pPr>
            <a:lvl8pPr marL="194424" indent="-194424" algn="r">
              <a:spcBef>
                <a:spcPts val="0"/>
              </a:spcBef>
              <a:buFont typeface="Arial" panose="020B0604020202020204" pitchFamily="34" charset="0"/>
              <a:buChar char="​"/>
              <a:defRPr sz="1021" b="1">
                <a:solidFill>
                  <a:schemeClr val="bg1"/>
                </a:solidFill>
              </a:defRPr>
            </a:lvl8pPr>
            <a:lvl9pPr marL="194424" indent="-194424" algn="r">
              <a:spcBef>
                <a:spcPts val="0"/>
              </a:spcBef>
              <a:buFont typeface="Arial" panose="020B0604020202020204" pitchFamily="34" charset="0"/>
              <a:buChar char="​"/>
              <a:defRPr sz="1021" b="1">
                <a:solidFill>
                  <a:schemeClr val="bg1"/>
                </a:solidFill>
              </a:defRPr>
            </a:lvl9pPr>
          </a:lstStyle>
          <a:p>
            <a:pPr lvl="0"/>
            <a:r>
              <a:rPr lang="en-GB"/>
              <a:t>Click to add subject or name</a:t>
            </a:r>
          </a:p>
        </p:txBody>
      </p:sp>
      <p:sp>
        <p:nvSpPr>
          <p:cNvPr id="4" name="Date_DateCustomA"/>
          <p:cNvSpPr>
            <a:spLocks noGrp="1"/>
          </p:cNvSpPr>
          <p:nvPr>
            <p:ph type="dt" sz="half" idx="10"/>
          </p:nvPr>
        </p:nvSpPr>
        <p:spPr>
          <a:xfrm>
            <a:off x="432000" y="4766400"/>
            <a:ext cx="1684800" cy="158400"/>
          </a:xfrm>
          <a:prstGeom prst="rect">
            <a:avLst/>
          </a:prstGeom>
        </p:spPr>
        <p:txBody>
          <a:bodyPr lIns="0" tIns="0" rIns="0" bIns="0" anchor="b" anchorCtr="0"/>
          <a:lstStyle>
            <a:lvl1pPr algn="l" eaLnBrk="1">
              <a:lnSpc>
                <a:spcPct val="100000"/>
              </a:lnSpc>
              <a:defRPr sz="800" b="1">
                <a:solidFill>
                  <a:schemeClr val="bg1"/>
                </a:solidFill>
                <a:latin typeface="+mn-lt"/>
                <a:cs typeface="Arial" panose="020B0604020202020204" pitchFamily="34" charset="0"/>
                <a:sym typeface="Orsted Sans Office" panose="00000500000000000000" pitchFamily="2" charset="0"/>
              </a:defRPr>
            </a:lvl1pPr>
          </a:lstStyle>
          <a:p>
            <a:endParaRPr lang="en-GB"/>
          </a:p>
        </p:txBody>
      </p:sp>
    </p:spTree>
    <p:extLst>
      <p:ext uri="{BB962C8B-B14F-4D97-AF65-F5344CB8AC3E}">
        <p14:creationId xmlns:p14="http://schemas.microsoft.com/office/powerpoint/2010/main" val="969786108"/>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Time">
    <p:bg bwMode="ltGray">
      <p:bgPr>
        <a:solidFill>
          <a:schemeClr val="tx1"/>
        </a:solidFill>
        <a:effectLst/>
      </p:bgPr>
    </p:bg>
    <p:spTree>
      <p:nvGrpSpPr>
        <p:cNvPr id="1" name=""/>
        <p:cNvGrpSpPr/>
        <p:nvPr/>
      </p:nvGrpSpPr>
      <p:grpSpPr>
        <a:xfrm>
          <a:off x="0" y="0"/>
          <a:ext cx="0" cy="0"/>
          <a:chOff x="0" y="0"/>
          <a:chExt cx="0" cy="0"/>
        </a:xfrm>
      </p:grpSpPr>
      <p:sp>
        <p:nvSpPr>
          <p:cNvPr id="9" name="Background">
            <a:extLst>
              <a:ext uri="{FF2B5EF4-FFF2-40B4-BE49-F238E27FC236}">
                <a16:creationId xmlns:a16="http://schemas.microsoft.com/office/drawing/2014/main" id="{206AF1DB-5B44-40E3-894A-ED4661FC209D}"/>
              </a:ext>
            </a:extLst>
          </p:cNvPr>
          <p:cNvSpPr/>
          <p:nvPr userDrawn="1"/>
        </p:nvSpPr>
        <p:spPr bwMode="white">
          <a:xfrm>
            <a:off x="0" y="0"/>
            <a:ext cx="91449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noProof="0"/>
          </a:p>
        </p:txBody>
      </p:sp>
      <p:sp>
        <p:nvSpPr>
          <p:cNvPr id="11" name="Title 10">
            <a:extLst>
              <a:ext uri="{FF2B5EF4-FFF2-40B4-BE49-F238E27FC236}">
                <a16:creationId xmlns:a16="http://schemas.microsoft.com/office/drawing/2014/main" id="{51866EA2-3E59-4F1F-9491-F0B8D3CB6DE5}"/>
              </a:ext>
            </a:extLst>
          </p:cNvPr>
          <p:cNvSpPr>
            <a:spLocks noGrp="1"/>
          </p:cNvSpPr>
          <p:nvPr>
            <p:ph type="title" hasCustomPrompt="1"/>
          </p:nvPr>
        </p:nvSpPr>
        <p:spPr>
          <a:xfrm>
            <a:off x="432000" y="252000"/>
            <a:ext cx="8280000" cy="575088"/>
          </a:xfrm>
        </p:spPr>
        <p:txBody>
          <a:bodyPr/>
          <a:lstStyle>
            <a:lvl1pPr>
              <a:defRPr sz="3600">
                <a:solidFill>
                  <a:schemeClr val="tx1"/>
                </a:solidFill>
              </a:defRPr>
            </a:lvl1pPr>
          </a:lstStyle>
          <a:p>
            <a:r>
              <a:rPr lang="en-GB" noProof="0"/>
              <a:t>Click to add Agenda title</a:t>
            </a:r>
            <a:endParaRPr lang="en-GB"/>
          </a:p>
        </p:txBody>
      </p:sp>
      <p:sp>
        <p:nvSpPr>
          <p:cNvPr id="4" name="Text Placeholder 2">
            <a:extLst>
              <a:ext uri="{FF2B5EF4-FFF2-40B4-BE49-F238E27FC236}">
                <a16:creationId xmlns:a16="http://schemas.microsoft.com/office/drawing/2014/main" id="{7D485AA6-92EE-46D3-8826-CF357E1A4587}"/>
              </a:ext>
            </a:extLst>
          </p:cNvPr>
          <p:cNvSpPr>
            <a:spLocks noGrp="1"/>
          </p:cNvSpPr>
          <p:nvPr>
            <p:ph type="body" sz="quarter" idx="17" hasCustomPrompt="1"/>
          </p:nvPr>
        </p:nvSpPr>
        <p:spPr>
          <a:xfrm>
            <a:off x="432000" y="1029600"/>
            <a:ext cx="1209600" cy="3420000"/>
          </a:xfrm>
        </p:spPr>
        <p:txBody>
          <a:bodyPr/>
          <a:lstStyle>
            <a:lvl1pPr marL="0" indent="0">
              <a:lnSpc>
                <a:spcPts val="2175"/>
              </a:lnSpc>
              <a:spcAft>
                <a:spcPts val="0"/>
              </a:spcAft>
              <a:buFont typeface="Arial" panose="020B0604020202020204" pitchFamily="34" charset="0"/>
              <a:buNone/>
              <a:defRPr sz="1500" b="0">
                <a:solidFill>
                  <a:schemeClr val="tx1"/>
                </a:solidFill>
                <a:latin typeface="+mn-lt"/>
              </a:defRPr>
            </a:lvl1pPr>
            <a:lvl2pPr marL="0" indent="0">
              <a:lnSpc>
                <a:spcPts val="2175"/>
              </a:lnSpc>
              <a:spcAft>
                <a:spcPts val="0"/>
              </a:spcAft>
              <a:buFont typeface="Arial" panose="020B0604020202020204" pitchFamily="34" charset="0"/>
              <a:buNone/>
              <a:defRPr sz="1500" b="0">
                <a:solidFill>
                  <a:schemeClr val="tx1"/>
                </a:solidFill>
                <a:latin typeface="+mn-lt"/>
              </a:defRPr>
            </a:lvl2pPr>
            <a:lvl3pPr marL="0" indent="0">
              <a:lnSpc>
                <a:spcPts val="2175"/>
              </a:lnSpc>
              <a:spcAft>
                <a:spcPts val="0"/>
              </a:spcAft>
              <a:buFont typeface="Arial" panose="020B0604020202020204" pitchFamily="34" charset="0"/>
              <a:buNone/>
              <a:defRPr sz="1500" b="0">
                <a:solidFill>
                  <a:schemeClr val="tx1"/>
                </a:solidFill>
                <a:latin typeface="+mn-lt"/>
              </a:defRPr>
            </a:lvl3pPr>
            <a:lvl4pPr marL="0" indent="0">
              <a:lnSpc>
                <a:spcPts val="2175"/>
              </a:lnSpc>
              <a:spcAft>
                <a:spcPts val="0"/>
              </a:spcAft>
              <a:buFont typeface="Arial" panose="020B0604020202020204" pitchFamily="34" charset="0"/>
              <a:buNone/>
              <a:defRPr sz="1500" b="0">
                <a:solidFill>
                  <a:schemeClr val="tx1"/>
                </a:solidFill>
                <a:latin typeface="+mn-lt"/>
              </a:defRPr>
            </a:lvl4pPr>
            <a:lvl5pPr marL="0" indent="0">
              <a:lnSpc>
                <a:spcPts val="2175"/>
              </a:lnSpc>
              <a:spcAft>
                <a:spcPts val="0"/>
              </a:spcAft>
              <a:buFont typeface="Arial" panose="020B0604020202020204" pitchFamily="34" charset="0"/>
              <a:buNone/>
              <a:defRPr sz="1500" b="0">
                <a:solidFill>
                  <a:schemeClr val="tx1"/>
                </a:solidFill>
                <a:latin typeface="+mn-lt"/>
              </a:defRPr>
            </a:lvl5pPr>
            <a:lvl6pPr marL="0" indent="0">
              <a:lnSpc>
                <a:spcPts val="2175"/>
              </a:lnSpc>
              <a:spcAft>
                <a:spcPts val="0"/>
              </a:spcAft>
              <a:buFont typeface="Arial" panose="020B0604020202020204" pitchFamily="34" charset="0"/>
              <a:buNone/>
              <a:defRPr sz="1500" b="0">
                <a:solidFill>
                  <a:schemeClr val="tx1"/>
                </a:solidFill>
                <a:latin typeface="+mn-lt"/>
              </a:defRPr>
            </a:lvl6pPr>
            <a:lvl7pPr marL="0" indent="0">
              <a:lnSpc>
                <a:spcPts val="2175"/>
              </a:lnSpc>
              <a:spcAft>
                <a:spcPts val="0"/>
              </a:spcAft>
              <a:buFont typeface="Arial" panose="020B0604020202020204" pitchFamily="34" charset="0"/>
              <a:buNone/>
              <a:defRPr sz="1500" b="0">
                <a:solidFill>
                  <a:schemeClr val="tx1"/>
                </a:solidFill>
                <a:latin typeface="+mn-lt"/>
              </a:defRPr>
            </a:lvl7pPr>
            <a:lvl8pPr marL="0" indent="0">
              <a:lnSpc>
                <a:spcPts val="2175"/>
              </a:lnSpc>
              <a:spcAft>
                <a:spcPts val="0"/>
              </a:spcAft>
              <a:buFont typeface="Arial" panose="020B0604020202020204" pitchFamily="34" charset="0"/>
              <a:buNone/>
              <a:defRPr sz="1500" b="0">
                <a:solidFill>
                  <a:schemeClr val="tx1"/>
                </a:solidFill>
                <a:latin typeface="+mn-lt"/>
              </a:defRPr>
            </a:lvl8pPr>
            <a:lvl9pPr marL="0" indent="0">
              <a:lnSpc>
                <a:spcPts val="2175"/>
              </a:lnSpc>
              <a:spcAft>
                <a:spcPts val="0"/>
              </a:spcAft>
              <a:buFont typeface="Arial" panose="020B0604020202020204" pitchFamily="34" charset="0"/>
              <a:buNone/>
              <a:defRPr sz="1500" b="0">
                <a:solidFill>
                  <a:schemeClr val="tx1"/>
                </a:solidFill>
                <a:latin typeface="+mn-lt"/>
              </a:defRPr>
            </a:lvl9pPr>
          </a:lstStyle>
          <a:p>
            <a:pPr lvl="0"/>
            <a:r>
              <a:rPr lang="en-GB"/>
              <a:t>09:00-10:00</a:t>
            </a:r>
          </a:p>
          <a:p>
            <a:pPr lvl="1"/>
            <a:r>
              <a:rPr lang="en-GB"/>
              <a:t>02</a:t>
            </a:r>
          </a:p>
          <a:p>
            <a:pPr lvl="2"/>
            <a:r>
              <a:rPr lang="en-GB"/>
              <a:t>03</a:t>
            </a:r>
          </a:p>
          <a:p>
            <a:pPr lvl="3"/>
            <a:r>
              <a:rPr lang="en-GB"/>
              <a:t>04</a:t>
            </a:r>
          </a:p>
          <a:p>
            <a:pPr lvl="4"/>
            <a:r>
              <a:rPr lang="en-GB"/>
              <a:t>05</a:t>
            </a:r>
          </a:p>
          <a:p>
            <a:pPr lvl="5"/>
            <a:r>
              <a:rPr lang="en-GB"/>
              <a:t>06</a:t>
            </a:r>
          </a:p>
          <a:p>
            <a:pPr lvl="6"/>
            <a:r>
              <a:rPr lang="en-GB"/>
              <a:t>07</a:t>
            </a:r>
          </a:p>
          <a:p>
            <a:pPr lvl="7"/>
            <a:r>
              <a:rPr lang="en-GB"/>
              <a:t>08</a:t>
            </a:r>
          </a:p>
          <a:p>
            <a:pPr lvl="8"/>
            <a:r>
              <a:rPr lang="en-GB"/>
              <a:t>09</a:t>
            </a:r>
          </a:p>
        </p:txBody>
      </p:sp>
      <p:sp>
        <p:nvSpPr>
          <p:cNvPr id="7" name="Text Placeholder 3"/>
          <p:cNvSpPr>
            <a:spLocks noGrp="1"/>
          </p:cNvSpPr>
          <p:nvPr>
            <p:ph type="body" sz="quarter" idx="13" hasCustomPrompt="1"/>
          </p:nvPr>
        </p:nvSpPr>
        <p:spPr>
          <a:xfrm>
            <a:off x="1908901" y="1029600"/>
            <a:ext cx="6803300" cy="3420000"/>
          </a:xfrm>
        </p:spPr>
        <p:txBody>
          <a:bodyPr/>
          <a:lstStyle>
            <a:lvl1pPr marL="0" indent="0">
              <a:lnSpc>
                <a:spcPts val="2175"/>
              </a:lnSpc>
              <a:spcAft>
                <a:spcPts val="0"/>
              </a:spcAft>
              <a:buFont typeface="Arial" panose="020B0604020202020204" pitchFamily="34" charset="0"/>
              <a:buNone/>
              <a:defRPr sz="1500">
                <a:solidFill>
                  <a:schemeClr val="tx1"/>
                </a:solidFill>
                <a:latin typeface="+mn-lt"/>
              </a:defRPr>
            </a:lvl1pPr>
            <a:lvl2pPr marL="0" indent="0">
              <a:lnSpc>
                <a:spcPts val="2175"/>
              </a:lnSpc>
              <a:spcBef>
                <a:spcPts val="0"/>
              </a:spcBef>
              <a:spcAft>
                <a:spcPts val="0"/>
              </a:spcAft>
              <a:buFont typeface="Arial" panose="020B0604020202020204" pitchFamily="34" charset="0"/>
              <a:buNone/>
              <a:defRPr sz="1500" b="0">
                <a:solidFill>
                  <a:schemeClr val="tx1"/>
                </a:solidFill>
                <a:latin typeface="+mn-lt"/>
              </a:defRPr>
            </a:lvl2pPr>
            <a:lvl3pPr marL="0" indent="0">
              <a:lnSpc>
                <a:spcPts val="2175"/>
              </a:lnSpc>
              <a:spcBef>
                <a:spcPts val="0"/>
              </a:spcBef>
              <a:spcAft>
                <a:spcPts val="0"/>
              </a:spcAft>
              <a:buFont typeface="Arial" panose="020B0604020202020204" pitchFamily="34" charset="0"/>
              <a:buNone/>
              <a:defRPr sz="1500" b="0">
                <a:solidFill>
                  <a:schemeClr val="tx1"/>
                </a:solidFill>
                <a:latin typeface="+mn-lt"/>
              </a:defRPr>
            </a:lvl3pPr>
            <a:lvl4pPr marL="0" indent="0">
              <a:lnSpc>
                <a:spcPts val="2175"/>
              </a:lnSpc>
              <a:spcBef>
                <a:spcPts val="0"/>
              </a:spcBef>
              <a:spcAft>
                <a:spcPts val="0"/>
              </a:spcAft>
              <a:buFont typeface="Arial" panose="020B0604020202020204" pitchFamily="34" charset="0"/>
              <a:buNone/>
              <a:defRPr sz="1500" b="0">
                <a:solidFill>
                  <a:schemeClr val="tx1"/>
                </a:solidFill>
                <a:latin typeface="+mn-lt"/>
              </a:defRPr>
            </a:lvl4pPr>
            <a:lvl5pPr marL="0" indent="0">
              <a:lnSpc>
                <a:spcPts val="2175"/>
              </a:lnSpc>
              <a:spcBef>
                <a:spcPts val="0"/>
              </a:spcBef>
              <a:spcAft>
                <a:spcPts val="0"/>
              </a:spcAft>
              <a:buFont typeface="Arial" panose="020B0604020202020204" pitchFamily="34" charset="0"/>
              <a:buNone/>
              <a:defRPr sz="1500" b="0">
                <a:solidFill>
                  <a:schemeClr val="tx1"/>
                </a:solidFill>
                <a:latin typeface="+mn-lt"/>
              </a:defRPr>
            </a:lvl5pPr>
            <a:lvl6pPr marL="0" indent="0">
              <a:lnSpc>
                <a:spcPts val="2175"/>
              </a:lnSpc>
              <a:spcBef>
                <a:spcPts val="0"/>
              </a:spcBef>
              <a:spcAft>
                <a:spcPts val="0"/>
              </a:spcAft>
              <a:buFont typeface="Arial" panose="020B0604020202020204" pitchFamily="34" charset="0"/>
              <a:buNone/>
              <a:defRPr sz="1500" b="0">
                <a:solidFill>
                  <a:schemeClr val="tx1"/>
                </a:solidFill>
                <a:latin typeface="+mn-lt"/>
              </a:defRPr>
            </a:lvl6pPr>
            <a:lvl7pPr marL="0" indent="0">
              <a:lnSpc>
                <a:spcPts val="2175"/>
              </a:lnSpc>
              <a:spcBef>
                <a:spcPts val="0"/>
              </a:spcBef>
              <a:spcAft>
                <a:spcPts val="0"/>
              </a:spcAft>
              <a:buFont typeface="Arial" panose="020B0604020202020204" pitchFamily="34" charset="0"/>
              <a:buNone/>
              <a:defRPr sz="1500" b="0">
                <a:solidFill>
                  <a:schemeClr val="tx1"/>
                </a:solidFill>
                <a:latin typeface="+mn-lt"/>
              </a:defRPr>
            </a:lvl7pPr>
            <a:lvl8pPr marL="0" indent="0">
              <a:lnSpc>
                <a:spcPts val="2175"/>
              </a:lnSpc>
              <a:spcBef>
                <a:spcPts val="0"/>
              </a:spcBef>
              <a:spcAft>
                <a:spcPts val="0"/>
              </a:spcAft>
              <a:buFont typeface="Arial" panose="020B0604020202020204" pitchFamily="34" charset="0"/>
              <a:buNone/>
              <a:defRPr sz="1500" b="0">
                <a:solidFill>
                  <a:schemeClr val="tx1"/>
                </a:solidFill>
                <a:latin typeface="+mn-lt"/>
              </a:defRPr>
            </a:lvl8pPr>
            <a:lvl9pPr marL="0" indent="0">
              <a:lnSpc>
                <a:spcPts val="2175"/>
              </a:lnSpc>
              <a:spcBef>
                <a:spcPts val="0"/>
              </a:spcBef>
              <a:spcAft>
                <a:spcPts val="0"/>
              </a:spcAft>
              <a:buFont typeface="Arial" panose="020B0604020202020204" pitchFamily="34" charset="0"/>
              <a:buNone/>
              <a:defRPr sz="1500" b="0">
                <a:solidFill>
                  <a:schemeClr val="tx1"/>
                </a:solidFill>
                <a:latin typeface="+mn-lt"/>
              </a:defRPr>
            </a:lvl9pPr>
          </a:lstStyle>
          <a:p>
            <a:pPr lvl="0"/>
            <a:r>
              <a:rPr lang="en-GB" noProof="0"/>
              <a:t>Click to add Agenda point</a:t>
            </a:r>
          </a:p>
          <a:p>
            <a:pPr lvl="1"/>
            <a:r>
              <a:rPr lang="en-GB" noProof="0"/>
              <a:t>2</a:t>
            </a:r>
          </a:p>
          <a:p>
            <a:pPr lvl="2"/>
            <a:r>
              <a:rPr lang="en-GB" noProof="0"/>
              <a:t>3</a:t>
            </a:r>
          </a:p>
          <a:p>
            <a:pPr lvl="3"/>
            <a:r>
              <a:rPr lang="en-GB" noProof="0"/>
              <a:t>4</a:t>
            </a:r>
          </a:p>
          <a:p>
            <a:pPr lvl="4"/>
            <a:r>
              <a:rPr lang="en-GB" noProof="0"/>
              <a:t>5</a:t>
            </a:r>
          </a:p>
          <a:p>
            <a:pPr lvl="5"/>
            <a:r>
              <a:rPr lang="en-GB" noProof="0"/>
              <a:t>6</a:t>
            </a:r>
          </a:p>
          <a:p>
            <a:pPr lvl="6"/>
            <a:r>
              <a:rPr lang="en-GB" noProof="0"/>
              <a:t>7</a:t>
            </a:r>
          </a:p>
          <a:p>
            <a:pPr lvl="7"/>
            <a:r>
              <a:rPr lang="en-GB" noProof="0"/>
              <a:t>8</a:t>
            </a:r>
          </a:p>
          <a:p>
            <a:pPr lvl="8"/>
            <a:r>
              <a:rPr lang="en-GB" noProof="0"/>
              <a:t>9</a:t>
            </a:r>
          </a:p>
        </p:txBody>
      </p:sp>
      <p:sp>
        <p:nvSpPr>
          <p:cNvPr id="5" name="Pladsholder til dato 4">
            <a:extLst>
              <a:ext uri="{FF2B5EF4-FFF2-40B4-BE49-F238E27FC236}">
                <a16:creationId xmlns:a16="http://schemas.microsoft.com/office/drawing/2014/main" id="{F917D078-86DA-42DB-B911-886B29E5F76B}"/>
              </a:ext>
            </a:extLst>
          </p:cNvPr>
          <p:cNvSpPr>
            <a:spLocks noGrp="1"/>
          </p:cNvSpPr>
          <p:nvPr>
            <p:ph type="dt" sz="half" idx="18"/>
          </p:nvPr>
        </p:nvSpPr>
        <p:spPr/>
        <p:txBody>
          <a:bodyPr/>
          <a:lstStyle/>
          <a:p>
            <a:pPr>
              <a:lnSpc>
                <a:spcPct val="95000"/>
              </a:lnSpc>
            </a:pPr>
            <a:endParaRPr lang="en-GB"/>
          </a:p>
        </p:txBody>
      </p:sp>
      <p:sp>
        <p:nvSpPr>
          <p:cNvPr id="6" name="Pladsholder til sidefod 5">
            <a:extLst>
              <a:ext uri="{FF2B5EF4-FFF2-40B4-BE49-F238E27FC236}">
                <a16:creationId xmlns:a16="http://schemas.microsoft.com/office/drawing/2014/main" id="{2B6D7C61-B973-4F81-8768-45AD5C0D3422}"/>
              </a:ext>
            </a:extLst>
          </p:cNvPr>
          <p:cNvSpPr>
            <a:spLocks noGrp="1"/>
          </p:cNvSpPr>
          <p:nvPr>
            <p:ph type="ftr" sz="quarter" idx="19"/>
          </p:nvPr>
        </p:nvSpPr>
        <p:spPr/>
        <p:txBody>
          <a:bodyPr/>
          <a:lstStyle/>
          <a:p>
            <a:pPr>
              <a:lnSpc>
                <a:spcPct val="95000"/>
              </a:lnSpc>
            </a:pPr>
            <a:endParaRPr lang="en-GB"/>
          </a:p>
        </p:txBody>
      </p:sp>
      <p:pic>
        <p:nvPicPr>
          <p:cNvPr id="12" name="Logo">
            <a:extLst>
              <a:ext uri="{FF2B5EF4-FFF2-40B4-BE49-F238E27FC236}">
                <a16:creationId xmlns:a16="http://schemas.microsoft.com/office/drawing/2014/main" id="{0D92C097-0F71-4A74-B24B-EA803C23A9A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344800" y="4814808"/>
            <a:ext cx="367200" cy="100416"/>
          </a:xfrm>
          <a:prstGeom prst="rect">
            <a:avLst/>
          </a:prstGeom>
        </p:spPr>
      </p:pic>
      <p:sp>
        <p:nvSpPr>
          <p:cNvPr id="14" name="Slide Number Placeholder 5 (FAST)">
            <a:extLst>
              <a:ext uri="{FF2B5EF4-FFF2-40B4-BE49-F238E27FC236}">
                <a16:creationId xmlns:a16="http://schemas.microsoft.com/office/drawing/2014/main" id="{E2752BD8-BE4E-4AD0-A94A-BD3DC589BC77}"/>
              </a:ext>
            </a:extLst>
          </p:cNvPr>
          <p:cNvSpPr txBox="1">
            <a:spLocks/>
          </p:cNvSpPr>
          <p:nvPr userDrawn="1"/>
        </p:nvSpPr>
        <p:spPr>
          <a:xfrm>
            <a:off x="432000" y="4806209"/>
            <a:ext cx="241200" cy="122400"/>
          </a:xfrm>
          <a:prstGeom prst="rect">
            <a:avLst/>
          </a:prstGeom>
        </p:spPr>
        <p:txBody>
          <a:bodyPr vert="horz" lIns="0" tIns="0" rIns="0" bIns="0" rtlCol="0" anchor="b"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83DFD3FF-FAEA-D841-BBBA-173DB513EC35}" type="slidenum">
              <a:rPr lang="en-GB" sz="600" kern="1200" noProof="0" smtClean="0">
                <a:solidFill>
                  <a:schemeClr val="tx2"/>
                </a:solidFill>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lang="en-GB" sz="700" kern="1200" noProof="0">
              <a:solidFill>
                <a:schemeClr val="tx2"/>
              </a:solidFill>
              <a:latin typeface="+mn-lt"/>
              <a:ea typeface="+mn-ea"/>
              <a:cs typeface="+mn-cs"/>
            </a:endParaRPr>
          </a:p>
        </p:txBody>
      </p:sp>
    </p:spTree>
    <p:extLst>
      <p:ext uri="{BB962C8B-B14F-4D97-AF65-F5344CB8AC3E}">
        <p14:creationId xmlns:p14="http://schemas.microsoft.com/office/powerpoint/2010/main" val="303707316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p:bg bwMode="ltGray">
      <p:bgPr>
        <a:solidFill>
          <a:schemeClr val="tx1"/>
        </a:solidFill>
        <a:effectLst/>
      </p:bgPr>
    </p:bg>
    <p:spTree>
      <p:nvGrpSpPr>
        <p:cNvPr id="1" name=""/>
        <p:cNvGrpSpPr/>
        <p:nvPr/>
      </p:nvGrpSpPr>
      <p:grpSpPr>
        <a:xfrm>
          <a:off x="0" y="0"/>
          <a:ext cx="0" cy="0"/>
          <a:chOff x="0" y="0"/>
          <a:chExt cx="0" cy="0"/>
        </a:xfrm>
      </p:grpSpPr>
      <p:sp>
        <p:nvSpPr>
          <p:cNvPr id="9" name="Background">
            <a:extLst>
              <a:ext uri="{FF2B5EF4-FFF2-40B4-BE49-F238E27FC236}">
                <a16:creationId xmlns:a16="http://schemas.microsoft.com/office/drawing/2014/main" id="{206AF1DB-5B44-40E3-894A-ED4661FC209D}"/>
              </a:ext>
            </a:extLst>
          </p:cNvPr>
          <p:cNvSpPr/>
          <p:nvPr userDrawn="1"/>
        </p:nvSpPr>
        <p:spPr bwMode="white">
          <a:xfrm>
            <a:off x="0" y="0"/>
            <a:ext cx="91449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noProof="0"/>
          </a:p>
        </p:txBody>
      </p:sp>
      <p:sp>
        <p:nvSpPr>
          <p:cNvPr id="11" name="Title 10">
            <a:extLst>
              <a:ext uri="{FF2B5EF4-FFF2-40B4-BE49-F238E27FC236}">
                <a16:creationId xmlns:a16="http://schemas.microsoft.com/office/drawing/2014/main" id="{51866EA2-3E59-4F1F-9491-F0B8D3CB6DE5}"/>
              </a:ext>
            </a:extLst>
          </p:cNvPr>
          <p:cNvSpPr>
            <a:spLocks noGrp="1"/>
          </p:cNvSpPr>
          <p:nvPr>
            <p:ph type="title" hasCustomPrompt="1"/>
          </p:nvPr>
        </p:nvSpPr>
        <p:spPr>
          <a:xfrm>
            <a:off x="432000" y="252000"/>
            <a:ext cx="8280000" cy="575088"/>
          </a:xfrm>
        </p:spPr>
        <p:txBody>
          <a:bodyPr/>
          <a:lstStyle>
            <a:lvl1pPr>
              <a:defRPr sz="3600">
                <a:solidFill>
                  <a:schemeClr val="tx1"/>
                </a:solidFill>
              </a:defRPr>
            </a:lvl1pPr>
          </a:lstStyle>
          <a:p>
            <a:r>
              <a:rPr lang="en-GB" noProof="0"/>
              <a:t>Click to add Agenda title</a:t>
            </a:r>
            <a:endParaRPr lang="en-GB"/>
          </a:p>
        </p:txBody>
      </p:sp>
      <p:sp>
        <p:nvSpPr>
          <p:cNvPr id="10" name="Text Placeholder 2">
            <a:extLst>
              <a:ext uri="{FF2B5EF4-FFF2-40B4-BE49-F238E27FC236}">
                <a16:creationId xmlns:a16="http://schemas.microsoft.com/office/drawing/2014/main" id="{39F4716C-9221-4692-8911-EF8F39D2D80F}"/>
              </a:ext>
            </a:extLst>
          </p:cNvPr>
          <p:cNvSpPr>
            <a:spLocks noGrp="1"/>
          </p:cNvSpPr>
          <p:nvPr>
            <p:ph type="body" sz="quarter" idx="13" hasCustomPrompt="1"/>
          </p:nvPr>
        </p:nvSpPr>
        <p:spPr>
          <a:xfrm>
            <a:off x="432001" y="1029600"/>
            <a:ext cx="8276400" cy="3420000"/>
          </a:xfrm>
        </p:spPr>
        <p:txBody>
          <a:bodyPr tIns="21600"/>
          <a:lstStyle>
            <a:lvl1pPr marL="0" indent="0">
              <a:lnSpc>
                <a:spcPct val="100000"/>
              </a:lnSpc>
              <a:spcBef>
                <a:spcPts val="0"/>
              </a:spcBef>
              <a:spcAft>
                <a:spcPts val="600"/>
              </a:spcAft>
              <a:buFont typeface="Arial" panose="020B0604020202020204" pitchFamily="34" charset="0"/>
              <a:buChar char="​"/>
              <a:defRPr sz="1500">
                <a:solidFill>
                  <a:schemeClr val="tx1"/>
                </a:solidFill>
              </a:defRPr>
            </a:lvl1pPr>
            <a:lvl2pPr marL="0" indent="0">
              <a:lnSpc>
                <a:spcPct val="100000"/>
              </a:lnSpc>
              <a:spcBef>
                <a:spcPts val="0"/>
              </a:spcBef>
              <a:spcAft>
                <a:spcPts val="600"/>
              </a:spcAft>
              <a:buFont typeface="Arial" panose="020B0604020202020204" pitchFamily="34" charset="0"/>
              <a:buChar char="​"/>
              <a:defRPr sz="1500" b="0">
                <a:solidFill>
                  <a:schemeClr val="tx1"/>
                </a:solidFill>
              </a:defRPr>
            </a:lvl2pPr>
            <a:lvl3pPr marL="0" indent="0">
              <a:lnSpc>
                <a:spcPct val="100000"/>
              </a:lnSpc>
              <a:spcBef>
                <a:spcPts val="0"/>
              </a:spcBef>
              <a:spcAft>
                <a:spcPts val="600"/>
              </a:spcAft>
              <a:buFont typeface="Arial" panose="020B0604020202020204" pitchFamily="34" charset="0"/>
              <a:buChar char="​"/>
              <a:defRPr sz="1500">
                <a:solidFill>
                  <a:schemeClr val="tx1"/>
                </a:solidFill>
              </a:defRPr>
            </a:lvl3pPr>
            <a:lvl4pPr marL="0" indent="0">
              <a:lnSpc>
                <a:spcPct val="100000"/>
              </a:lnSpc>
              <a:spcBef>
                <a:spcPts val="0"/>
              </a:spcBef>
              <a:spcAft>
                <a:spcPts val="600"/>
              </a:spcAft>
              <a:buFont typeface="Arial" panose="020B0604020202020204" pitchFamily="34" charset="0"/>
              <a:buChar char="​"/>
              <a:defRPr sz="1500">
                <a:solidFill>
                  <a:schemeClr val="tx1"/>
                </a:solidFill>
              </a:defRPr>
            </a:lvl4pPr>
            <a:lvl5pPr marL="0" indent="0">
              <a:lnSpc>
                <a:spcPct val="100000"/>
              </a:lnSpc>
              <a:spcBef>
                <a:spcPts val="0"/>
              </a:spcBef>
              <a:spcAft>
                <a:spcPts val="600"/>
              </a:spcAft>
              <a:buFont typeface="Arial" panose="020B0604020202020204" pitchFamily="34" charset="0"/>
              <a:buChar char="​"/>
              <a:defRPr sz="1500">
                <a:solidFill>
                  <a:schemeClr val="tx1"/>
                </a:solidFill>
              </a:defRPr>
            </a:lvl5pPr>
            <a:lvl6pPr marL="0" indent="0">
              <a:lnSpc>
                <a:spcPct val="100000"/>
              </a:lnSpc>
              <a:spcBef>
                <a:spcPts val="0"/>
              </a:spcBef>
              <a:spcAft>
                <a:spcPts val="600"/>
              </a:spcAft>
              <a:buFont typeface="Arial" panose="020B0604020202020204" pitchFamily="34" charset="0"/>
              <a:buChar char="​"/>
              <a:defRPr sz="1500">
                <a:solidFill>
                  <a:schemeClr val="tx1"/>
                </a:solidFill>
              </a:defRPr>
            </a:lvl6pPr>
            <a:lvl7pPr marL="0" indent="0">
              <a:lnSpc>
                <a:spcPct val="100000"/>
              </a:lnSpc>
              <a:spcBef>
                <a:spcPts val="0"/>
              </a:spcBef>
              <a:spcAft>
                <a:spcPts val="600"/>
              </a:spcAft>
              <a:buFont typeface="Arial" panose="020B0604020202020204" pitchFamily="34" charset="0"/>
              <a:buChar char="​"/>
              <a:defRPr sz="1500">
                <a:solidFill>
                  <a:schemeClr val="tx1"/>
                </a:solidFill>
              </a:defRPr>
            </a:lvl7pPr>
            <a:lvl8pPr marL="0" indent="0">
              <a:lnSpc>
                <a:spcPct val="100000"/>
              </a:lnSpc>
              <a:spcBef>
                <a:spcPts val="0"/>
              </a:spcBef>
              <a:spcAft>
                <a:spcPts val="600"/>
              </a:spcAft>
              <a:buFont typeface="Arial" panose="020B0604020202020204" pitchFamily="34" charset="0"/>
              <a:buChar char="​"/>
              <a:defRPr sz="1500">
                <a:solidFill>
                  <a:schemeClr val="tx1"/>
                </a:solidFill>
              </a:defRPr>
            </a:lvl8pPr>
            <a:lvl9pPr marL="0" indent="0">
              <a:lnSpc>
                <a:spcPct val="100000"/>
              </a:lnSpc>
              <a:spcBef>
                <a:spcPts val="0"/>
              </a:spcBef>
              <a:spcAft>
                <a:spcPts val="600"/>
              </a:spcAft>
              <a:buFont typeface="Arial" panose="020B0604020202020204" pitchFamily="34" charset="0"/>
              <a:buChar char="​"/>
              <a:defRPr sz="1500">
                <a:solidFill>
                  <a:schemeClr val="tx1"/>
                </a:solidFill>
              </a:defRPr>
            </a:lvl9pPr>
          </a:lstStyle>
          <a:p>
            <a:pPr lvl="0"/>
            <a:r>
              <a:rPr lang="en-GB" noProof="0"/>
              <a:t>Click to add agenda point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6</a:t>
            </a:r>
          </a:p>
          <a:p>
            <a:pPr lvl="6"/>
            <a:r>
              <a:rPr lang="en-GB" noProof="0"/>
              <a:t>7</a:t>
            </a:r>
          </a:p>
          <a:p>
            <a:pPr lvl="7"/>
            <a:r>
              <a:rPr lang="en-GB" noProof="0"/>
              <a:t>8</a:t>
            </a:r>
          </a:p>
          <a:p>
            <a:pPr lvl="8"/>
            <a:r>
              <a:rPr lang="en-GB" noProof="0"/>
              <a:t>9</a:t>
            </a:r>
          </a:p>
        </p:txBody>
      </p:sp>
      <p:sp>
        <p:nvSpPr>
          <p:cNvPr id="2" name="Date Placeholder 1">
            <a:extLst>
              <a:ext uri="{FF2B5EF4-FFF2-40B4-BE49-F238E27FC236}">
                <a16:creationId xmlns:a16="http://schemas.microsoft.com/office/drawing/2014/main" id="{DD65CD90-C414-4A15-A278-B6A194770CF5}"/>
              </a:ext>
            </a:extLst>
          </p:cNvPr>
          <p:cNvSpPr>
            <a:spLocks noGrp="1"/>
          </p:cNvSpPr>
          <p:nvPr>
            <p:ph type="dt" sz="half" idx="14"/>
          </p:nvPr>
        </p:nvSpPr>
        <p:spPr/>
        <p:txBody>
          <a:bodyPr/>
          <a:lstStyle/>
          <a:p>
            <a:pPr>
              <a:lnSpc>
                <a:spcPct val="95000"/>
              </a:lnSpc>
            </a:pPr>
            <a:endParaRPr lang="en-GB"/>
          </a:p>
        </p:txBody>
      </p:sp>
      <p:sp>
        <p:nvSpPr>
          <p:cNvPr id="3" name="Footer Placeholder 2">
            <a:extLst>
              <a:ext uri="{FF2B5EF4-FFF2-40B4-BE49-F238E27FC236}">
                <a16:creationId xmlns:a16="http://schemas.microsoft.com/office/drawing/2014/main" id="{A96079E2-07E2-4425-B2D7-C877DDC1948A}"/>
              </a:ext>
            </a:extLst>
          </p:cNvPr>
          <p:cNvSpPr>
            <a:spLocks noGrp="1"/>
          </p:cNvSpPr>
          <p:nvPr>
            <p:ph type="ftr" sz="quarter" idx="15"/>
          </p:nvPr>
        </p:nvSpPr>
        <p:spPr/>
        <p:txBody>
          <a:bodyPr/>
          <a:lstStyle/>
          <a:p>
            <a:pPr>
              <a:lnSpc>
                <a:spcPct val="95000"/>
              </a:lnSpc>
            </a:pPr>
            <a:endParaRPr lang="en-GB"/>
          </a:p>
        </p:txBody>
      </p:sp>
      <p:pic>
        <p:nvPicPr>
          <p:cNvPr id="14" name="Logo">
            <a:extLst>
              <a:ext uri="{FF2B5EF4-FFF2-40B4-BE49-F238E27FC236}">
                <a16:creationId xmlns:a16="http://schemas.microsoft.com/office/drawing/2014/main" id="{77969EBE-D477-4048-A87C-DD29F953D95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344800" y="4814808"/>
            <a:ext cx="367200" cy="100416"/>
          </a:xfrm>
          <a:prstGeom prst="rect">
            <a:avLst/>
          </a:prstGeom>
        </p:spPr>
      </p:pic>
      <p:sp>
        <p:nvSpPr>
          <p:cNvPr id="15" name="Slide Number Placeholder 5 (FAST)">
            <a:extLst>
              <a:ext uri="{FF2B5EF4-FFF2-40B4-BE49-F238E27FC236}">
                <a16:creationId xmlns:a16="http://schemas.microsoft.com/office/drawing/2014/main" id="{8363E194-0C85-4CEF-ACEE-EF5BAD2B850B}"/>
              </a:ext>
            </a:extLst>
          </p:cNvPr>
          <p:cNvSpPr txBox="1">
            <a:spLocks/>
          </p:cNvSpPr>
          <p:nvPr userDrawn="1"/>
        </p:nvSpPr>
        <p:spPr>
          <a:xfrm>
            <a:off x="432000" y="4806209"/>
            <a:ext cx="241200" cy="122400"/>
          </a:xfrm>
          <a:prstGeom prst="rect">
            <a:avLst/>
          </a:prstGeom>
        </p:spPr>
        <p:txBody>
          <a:bodyPr vert="horz" lIns="0" tIns="0" rIns="0" bIns="0" rtlCol="0" anchor="b"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83DFD3FF-FAEA-D841-BBBA-173DB513EC35}" type="slidenum">
              <a:rPr lang="en-GB" sz="600" kern="1200" noProof="0" smtClean="0">
                <a:solidFill>
                  <a:schemeClr val="tx2"/>
                </a:solidFill>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lang="en-GB" sz="700" kern="1200" noProof="0">
              <a:solidFill>
                <a:schemeClr val="tx2"/>
              </a:solidFill>
              <a:latin typeface="+mn-lt"/>
              <a:ea typeface="+mn-ea"/>
              <a:cs typeface="+mn-cs"/>
            </a:endParaRPr>
          </a:p>
        </p:txBody>
      </p:sp>
    </p:spTree>
    <p:extLst>
      <p:ext uri="{BB962C8B-B14F-4D97-AF65-F5344CB8AC3E}">
        <p14:creationId xmlns:p14="http://schemas.microsoft.com/office/powerpoint/2010/main" val="1259405996"/>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3A6BD60-3B12-41E3-A8F6-42FFDE972E63}"/>
              </a:ext>
            </a:extLst>
          </p:cNvPr>
          <p:cNvGraphicFramePr>
            <a:graphicFrameLocks noChangeAspect="1"/>
          </p:cNvGraphicFramePr>
          <p:nvPr userDrawn="1">
            <p:custDataLst>
              <p:tags r:id="rId1"/>
            </p:custDataLst>
            <p:extLst>
              <p:ext uri="{D42A27DB-BD31-4B8C-83A1-F6EECF244321}">
                <p14:modId xmlns:p14="http://schemas.microsoft.com/office/powerpoint/2010/main" val="15548218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592" imgH="595" progId="TCLayout.ActiveDocument.1">
                  <p:embed/>
                </p:oleObj>
              </mc:Choice>
              <mc:Fallback>
                <p:oleObj name="think-cell Slide" r:id="rId3" imgW="592" imgH="595" progId="TCLayout.ActiveDocument.1">
                  <p:embed/>
                  <p:pic>
                    <p:nvPicPr>
                      <p:cNvPr id="4" name="Object 3" hidden="1">
                        <a:extLst>
                          <a:ext uri="{FF2B5EF4-FFF2-40B4-BE49-F238E27FC236}">
                            <a16:creationId xmlns:a16="http://schemas.microsoft.com/office/drawing/2014/main" id="{C3A6BD60-3B12-41E3-A8F6-42FFDE972E6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Grå baggrund"/>
          <p:cNvSpPr/>
          <p:nvPr userDrawn="1"/>
        </p:nvSpPr>
        <p:spPr>
          <a:xfrm>
            <a:off x="1" y="832794"/>
            <a:ext cx="9144000" cy="37230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lnSpc>
                <a:spcPct val="95000"/>
              </a:lnSpc>
            </a:pPr>
            <a:endParaRPr lang="en-GB" sz="1300" noProof="0">
              <a:latin typeface="Orsted Sans Office" panose="00000500000000000000" pitchFamily="2" charset="0"/>
              <a:cs typeface="Arial" panose="020B0604020202020204" pitchFamily="34" charset="0"/>
              <a:sym typeface="Orsted Sans Office" panose="00000500000000000000" pitchFamily="2" charset="0"/>
            </a:endParaRPr>
          </a:p>
        </p:txBody>
      </p:sp>
      <p:sp>
        <p:nvSpPr>
          <p:cNvPr id="3" name="Content Placeholder 2"/>
          <p:cNvSpPr>
            <a:spLocks noGrp="1"/>
          </p:cNvSpPr>
          <p:nvPr>
            <p:ph idx="1" hasCustomPrompt="1"/>
          </p:nvPr>
        </p:nvSpPr>
        <p:spPr>
          <a:xfrm>
            <a:off x="433388" y="1028256"/>
            <a:ext cx="8278812" cy="3420000"/>
          </a:xfrm>
        </p:spPr>
        <p:txBody>
          <a:bodyPr/>
          <a:lstStyle>
            <a:lvl1pPr marL="216000" indent="-216000">
              <a:lnSpc>
                <a:spcPct val="95000"/>
              </a:lnSpc>
              <a:spcBef>
                <a:spcPts val="800"/>
              </a:spcBef>
              <a:buFont typeface="Arial" panose="020B0604020202020204" pitchFamily="34" charset="0"/>
              <a:buChar char="–"/>
              <a:defRPr sz="1300" b="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1pPr>
            <a:lvl2pPr>
              <a:lnSpc>
                <a:spcPct val="95000"/>
              </a:lnSpc>
              <a:spcBef>
                <a:spcPts val="800"/>
              </a:spcBef>
              <a:defRPr sz="13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2pPr>
            <a:lvl3pPr>
              <a:lnSpc>
                <a:spcPct val="95000"/>
              </a:lnSpc>
              <a:spcBef>
                <a:spcPts val="800"/>
              </a:spcBef>
              <a:defRPr sz="13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3pPr>
            <a:lvl4pPr>
              <a:lnSpc>
                <a:spcPct val="95000"/>
              </a:lnSpc>
              <a:spcBef>
                <a:spcPts val="800"/>
              </a:spcBef>
              <a:defRPr sz="13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4pPr>
            <a:lvl5pPr>
              <a:lnSpc>
                <a:spcPct val="95000"/>
              </a:lnSpc>
              <a:spcBef>
                <a:spcPts val="800"/>
              </a:spcBef>
              <a:defRPr sz="13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5pPr>
          </a:lstStyle>
          <a:p>
            <a:pPr lvl="0"/>
            <a:r>
              <a:rPr lang="en-GB"/>
              <a:t>Click to add text </a:t>
            </a:r>
            <a:endParaRPr lang="en-GB" noProof="0"/>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0" name="Text Placeholder 14"/>
          <p:cNvSpPr>
            <a:spLocks noGrp="1"/>
          </p:cNvSpPr>
          <p:nvPr>
            <p:ph type="body" sz="quarter" idx="26" hasCustomPrompt="1"/>
          </p:nvPr>
        </p:nvSpPr>
        <p:spPr>
          <a:xfrm>
            <a:off x="748441" y="4561200"/>
            <a:ext cx="4147582" cy="367409"/>
          </a:xfrm>
        </p:spPr>
        <p:txBody>
          <a:bodyPr anchor="b" anchorCtr="0"/>
          <a:lstStyle>
            <a:lvl1pPr>
              <a:lnSpc>
                <a:spcPct val="95000"/>
              </a:lnSpc>
              <a:spcBef>
                <a:spcPts val="0"/>
              </a:spcBef>
              <a:defRPr sz="700" b="0" baseline="0">
                <a:solidFill>
                  <a:schemeClr val="accent6"/>
                </a:solidFill>
                <a:latin typeface="Orsted Sans Office" panose="00000500000000000000" pitchFamily="2" charset="0"/>
                <a:cs typeface="Arial" panose="020B0604020202020204" pitchFamily="34" charset="0"/>
                <a:sym typeface="Orsted Sans Office" panose="00000500000000000000" pitchFamily="2" charset="0"/>
              </a:defRPr>
            </a:lvl1pPr>
            <a:lvl2pPr>
              <a:lnSpc>
                <a:spcPct val="95000"/>
              </a:lnSpc>
              <a:spcBef>
                <a:spcPts val="204"/>
              </a:spcBef>
              <a:defRPr sz="476" b="0">
                <a:solidFill>
                  <a:schemeClr val="accent6"/>
                </a:solidFill>
              </a:defRPr>
            </a:lvl2pPr>
            <a:lvl3pPr>
              <a:lnSpc>
                <a:spcPct val="95000"/>
              </a:lnSpc>
              <a:spcBef>
                <a:spcPts val="204"/>
              </a:spcBef>
              <a:defRPr sz="476" b="0">
                <a:solidFill>
                  <a:schemeClr val="accent6"/>
                </a:solidFill>
              </a:defRPr>
            </a:lvl3pPr>
            <a:lvl4pPr>
              <a:lnSpc>
                <a:spcPct val="95000"/>
              </a:lnSpc>
              <a:spcBef>
                <a:spcPts val="204"/>
              </a:spcBef>
              <a:defRPr sz="476" b="0">
                <a:solidFill>
                  <a:schemeClr val="accent6"/>
                </a:solidFill>
              </a:defRPr>
            </a:lvl4pPr>
            <a:lvl5pPr>
              <a:lnSpc>
                <a:spcPct val="95000"/>
              </a:lnSpc>
              <a:spcBef>
                <a:spcPts val="204"/>
              </a:spcBef>
              <a:defRPr sz="476" b="0">
                <a:solidFill>
                  <a:schemeClr val="accent6"/>
                </a:solidFill>
              </a:defRPr>
            </a:lvl5pPr>
          </a:lstStyle>
          <a:p>
            <a:pPr lvl="0"/>
            <a:r>
              <a:rPr lang="en-GB"/>
              <a:t>Click to add source or notes</a:t>
            </a:r>
          </a:p>
        </p:txBody>
      </p:sp>
      <p:sp>
        <p:nvSpPr>
          <p:cNvPr id="8" name="Date Placeholder 7">
            <a:extLst>
              <a:ext uri="{FF2B5EF4-FFF2-40B4-BE49-F238E27FC236}">
                <a16:creationId xmlns:a16="http://schemas.microsoft.com/office/drawing/2014/main" id="{6D87ED0A-A3D8-4F4A-A196-7595A36A4E0F}"/>
              </a:ext>
            </a:extLst>
          </p:cNvPr>
          <p:cNvSpPr>
            <a:spLocks noGrp="1"/>
          </p:cNvSpPr>
          <p:nvPr>
            <p:ph type="dt" sz="half" idx="27"/>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pPr>
              <a:lnSpc>
                <a:spcPct val="95000"/>
              </a:lnSpc>
            </a:pPr>
            <a:endParaRPr lang="en-GB"/>
          </a:p>
        </p:txBody>
      </p:sp>
      <p:sp>
        <p:nvSpPr>
          <p:cNvPr id="9" name="Footer Placeholder 8">
            <a:extLst>
              <a:ext uri="{FF2B5EF4-FFF2-40B4-BE49-F238E27FC236}">
                <a16:creationId xmlns:a16="http://schemas.microsoft.com/office/drawing/2014/main" id="{0875E95C-C4E6-4CD0-A7E2-46D6189AEBAB}"/>
              </a:ext>
            </a:extLst>
          </p:cNvPr>
          <p:cNvSpPr>
            <a:spLocks noGrp="1"/>
          </p:cNvSpPr>
          <p:nvPr>
            <p:ph type="ftr" sz="quarter" idx="28"/>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pPr>
              <a:lnSpc>
                <a:spcPct val="95000"/>
              </a:lnSpc>
            </a:pPr>
            <a:endParaRPr lang="en-GB"/>
          </a:p>
        </p:txBody>
      </p:sp>
      <p:sp>
        <p:nvSpPr>
          <p:cNvPr id="11" name="Slide Number Placeholder 10">
            <a:extLst>
              <a:ext uri="{FF2B5EF4-FFF2-40B4-BE49-F238E27FC236}">
                <a16:creationId xmlns:a16="http://schemas.microsoft.com/office/drawing/2014/main" id="{451F2DE0-1373-44A0-9FD9-F5984DD85E87}"/>
              </a:ext>
            </a:extLst>
          </p:cNvPr>
          <p:cNvSpPr>
            <a:spLocks noGrp="1"/>
          </p:cNvSpPr>
          <p:nvPr>
            <p:ph type="sldNum" sz="quarter" idx="29"/>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fld id="{24C8C45C-947F-4981-8B3F-4F32E973C901}" type="slidenum">
              <a:rPr lang="en-GB" smtClean="0"/>
              <a:pPr/>
              <a:t>‹#›</a:t>
            </a:fld>
            <a:endParaRPr lang="en-GB"/>
          </a:p>
        </p:txBody>
      </p:sp>
      <p:sp>
        <p:nvSpPr>
          <p:cNvPr id="13" name="Title 12">
            <a:extLst>
              <a:ext uri="{FF2B5EF4-FFF2-40B4-BE49-F238E27FC236}">
                <a16:creationId xmlns:a16="http://schemas.microsoft.com/office/drawing/2014/main" id="{8D7B5B42-7771-478B-B707-451694DA9466}"/>
              </a:ext>
            </a:extLst>
          </p:cNvPr>
          <p:cNvSpPr>
            <a:spLocks noGrp="1"/>
          </p:cNvSpPr>
          <p:nvPr>
            <p:ph type="title"/>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r>
              <a:rPr lang="en-GB"/>
              <a:t>Click to edit Master title style</a:t>
            </a:r>
          </a:p>
        </p:txBody>
      </p:sp>
    </p:spTree>
    <p:extLst>
      <p:ext uri="{BB962C8B-B14F-4D97-AF65-F5344CB8AC3E}">
        <p14:creationId xmlns:p14="http://schemas.microsoft.com/office/powerpoint/2010/main" val="1154529330"/>
      </p:ext>
    </p:extLst>
  </p:cSld>
  <p:clrMapOvr>
    <a:masterClrMapping/>
  </p:clrMapOvr>
  <p:extLst>
    <p:ext uri="{DCECCB84-F9BA-43D5-87BE-67443E8EF086}">
      <p15:sldGuideLst xmlns:p15="http://schemas.microsoft.com/office/powerpoint/2012/main">
        <p15:guide id="1" orient="horz" pos="647" userDrawn="1">
          <p15:clr>
            <a:srgbClr val="FBAE40"/>
          </p15:clr>
        </p15:guide>
        <p15:guide id="2" pos="2880" userDrawn="1">
          <p15:clr>
            <a:srgbClr val="FBAE40"/>
          </p15:clr>
        </p15:guide>
        <p15:guide id="3" orient="horz" pos="522" userDrawn="1">
          <p15:clr>
            <a:srgbClr val="FBAE40"/>
          </p15:clr>
        </p15:guide>
        <p15:guide id="4" orient="horz" pos="158" userDrawn="1">
          <p15:clr>
            <a:srgbClr val="FBAE40"/>
          </p15:clr>
        </p15:guide>
        <p15:guide id="5" orient="horz" pos="2803" userDrawn="1">
          <p15:clr>
            <a:srgbClr val="FBAE40"/>
          </p15:clr>
        </p15:guide>
        <p15:guide id="6" pos="272" userDrawn="1">
          <p15:clr>
            <a:srgbClr val="FBAE40"/>
          </p15:clr>
        </p15:guide>
        <p15:guide id="7" pos="5488"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reaker Time">
    <p:bg>
      <p:bgPr>
        <a:solidFill>
          <a:schemeClr val="tx1"/>
        </a:solidFill>
        <a:effectLst/>
      </p:bgPr>
    </p:bg>
    <p:spTree>
      <p:nvGrpSpPr>
        <p:cNvPr id="1" name=""/>
        <p:cNvGrpSpPr/>
        <p:nvPr/>
      </p:nvGrpSpPr>
      <p:grpSpPr>
        <a:xfrm>
          <a:off x="0" y="0"/>
          <a:ext cx="0" cy="0"/>
          <a:chOff x="0" y="0"/>
          <a:chExt cx="0" cy="0"/>
        </a:xfrm>
      </p:grpSpPr>
      <p:sp>
        <p:nvSpPr>
          <p:cNvPr id="7" name="Baggund"/>
          <p:cNvSpPr/>
          <p:nvPr userDrawn="1"/>
        </p:nvSpPr>
        <p:spPr bwMode="ltGray">
          <a:xfrm>
            <a:off x="0" y="0"/>
            <a:ext cx="91449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noProof="0"/>
          </a:p>
        </p:txBody>
      </p:sp>
      <p:sp>
        <p:nvSpPr>
          <p:cNvPr id="2" name="Title 1"/>
          <p:cNvSpPr>
            <a:spLocks noGrp="1"/>
          </p:cNvSpPr>
          <p:nvPr>
            <p:ph type="ctrTitle" hasCustomPrompt="1"/>
          </p:nvPr>
        </p:nvSpPr>
        <p:spPr>
          <a:xfrm>
            <a:off x="432000" y="827088"/>
            <a:ext cx="6948000" cy="2404812"/>
          </a:xfrm>
        </p:spPr>
        <p:txBody>
          <a:bodyPr anchor="t" anchorCtr="0"/>
          <a:lstStyle>
            <a:lvl1pPr algn="l">
              <a:defRPr sz="3600">
                <a:solidFill>
                  <a:schemeClr val="tx1"/>
                </a:solidFill>
              </a:defRPr>
            </a:lvl1pPr>
          </a:lstStyle>
          <a:p>
            <a:r>
              <a:rPr lang="en-GB" noProof="0"/>
              <a:t>Click to add title</a:t>
            </a:r>
            <a:endParaRPr lang="en-GB"/>
          </a:p>
        </p:txBody>
      </p:sp>
      <p:sp>
        <p:nvSpPr>
          <p:cNvPr id="6" name="Pladsholder til tekst 5">
            <a:extLst>
              <a:ext uri="{FF2B5EF4-FFF2-40B4-BE49-F238E27FC236}">
                <a16:creationId xmlns:a16="http://schemas.microsoft.com/office/drawing/2014/main" id="{9CAB55B8-171B-4F1C-833B-2E4E8489F74F}"/>
              </a:ext>
            </a:extLst>
          </p:cNvPr>
          <p:cNvSpPr>
            <a:spLocks noGrp="1"/>
          </p:cNvSpPr>
          <p:nvPr>
            <p:ph type="body" sz="quarter" idx="22" hasCustomPrompt="1"/>
          </p:nvPr>
        </p:nvSpPr>
        <p:spPr>
          <a:xfrm>
            <a:off x="432000" y="250825"/>
            <a:ext cx="6948000" cy="576263"/>
          </a:xfrm>
        </p:spPr>
        <p:txBody>
          <a:bodyPr tIns="0" bIns="0" anchor="t" anchorCtr="0"/>
          <a:lstStyle>
            <a:lvl1pPr marL="0" indent="0">
              <a:lnSpc>
                <a:spcPct val="95000"/>
              </a:lnSpc>
              <a:spcAft>
                <a:spcPts val="0"/>
              </a:spcAft>
              <a:buNone/>
              <a:defRPr sz="3600" b="0">
                <a:solidFill>
                  <a:schemeClr val="tx1"/>
                </a:solidFill>
                <a:latin typeface="+mj-lt"/>
              </a:defRPr>
            </a:lvl1pPr>
            <a:lvl2pPr>
              <a:buNone/>
              <a:defRPr/>
            </a:lvl2pPr>
          </a:lstStyle>
          <a:p>
            <a:pPr lvl="0"/>
            <a:r>
              <a:rPr lang="en-GB"/>
              <a:t>Click to add time</a:t>
            </a:r>
          </a:p>
        </p:txBody>
      </p:sp>
      <p:sp>
        <p:nvSpPr>
          <p:cNvPr id="3" name="Date Placeholder 2">
            <a:extLst>
              <a:ext uri="{FF2B5EF4-FFF2-40B4-BE49-F238E27FC236}">
                <a16:creationId xmlns:a16="http://schemas.microsoft.com/office/drawing/2014/main" id="{83113E86-62B0-4A42-8910-20CA5360F85E}"/>
              </a:ext>
            </a:extLst>
          </p:cNvPr>
          <p:cNvSpPr>
            <a:spLocks noGrp="1"/>
          </p:cNvSpPr>
          <p:nvPr>
            <p:ph type="dt" sz="half" idx="23"/>
          </p:nvPr>
        </p:nvSpPr>
        <p:spPr/>
        <p:txBody>
          <a:bodyPr/>
          <a:lstStyle/>
          <a:p>
            <a:pPr>
              <a:lnSpc>
                <a:spcPct val="95000"/>
              </a:lnSpc>
            </a:pPr>
            <a:endParaRPr lang="en-GB"/>
          </a:p>
        </p:txBody>
      </p:sp>
      <p:sp>
        <p:nvSpPr>
          <p:cNvPr id="5" name="Footer Placeholder 4">
            <a:extLst>
              <a:ext uri="{FF2B5EF4-FFF2-40B4-BE49-F238E27FC236}">
                <a16:creationId xmlns:a16="http://schemas.microsoft.com/office/drawing/2014/main" id="{02881767-1FB6-446D-91F4-4B622059F5EF}"/>
              </a:ext>
            </a:extLst>
          </p:cNvPr>
          <p:cNvSpPr>
            <a:spLocks noGrp="1"/>
          </p:cNvSpPr>
          <p:nvPr>
            <p:ph type="ftr" sz="quarter" idx="24"/>
          </p:nvPr>
        </p:nvSpPr>
        <p:spPr/>
        <p:txBody>
          <a:bodyPr/>
          <a:lstStyle/>
          <a:p>
            <a:pPr>
              <a:lnSpc>
                <a:spcPct val="95000"/>
              </a:lnSpc>
            </a:pPr>
            <a:endParaRPr lang="en-GB"/>
          </a:p>
        </p:txBody>
      </p:sp>
      <p:pic>
        <p:nvPicPr>
          <p:cNvPr id="9" name="Logo">
            <a:extLst>
              <a:ext uri="{FF2B5EF4-FFF2-40B4-BE49-F238E27FC236}">
                <a16:creationId xmlns:a16="http://schemas.microsoft.com/office/drawing/2014/main" id="{CE278556-6C06-4435-A2AE-EA25A1568A3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344800" y="4814808"/>
            <a:ext cx="367200" cy="100416"/>
          </a:xfrm>
          <a:prstGeom prst="rect">
            <a:avLst/>
          </a:prstGeom>
        </p:spPr>
      </p:pic>
      <p:sp>
        <p:nvSpPr>
          <p:cNvPr id="10" name="Slide Number Placeholder 5 (FAST)">
            <a:extLst>
              <a:ext uri="{FF2B5EF4-FFF2-40B4-BE49-F238E27FC236}">
                <a16:creationId xmlns:a16="http://schemas.microsoft.com/office/drawing/2014/main" id="{1AC19423-0B5F-4075-BF2C-917496EB3979}"/>
              </a:ext>
            </a:extLst>
          </p:cNvPr>
          <p:cNvSpPr txBox="1">
            <a:spLocks/>
          </p:cNvSpPr>
          <p:nvPr userDrawn="1"/>
        </p:nvSpPr>
        <p:spPr>
          <a:xfrm>
            <a:off x="432000" y="4806209"/>
            <a:ext cx="241200" cy="122400"/>
          </a:xfrm>
          <a:prstGeom prst="rect">
            <a:avLst/>
          </a:prstGeom>
        </p:spPr>
        <p:txBody>
          <a:bodyPr vert="horz" lIns="0" tIns="0" rIns="0" bIns="0" rtlCol="0" anchor="b"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83DFD3FF-FAEA-D841-BBBA-173DB513EC35}" type="slidenum">
              <a:rPr lang="en-GB" sz="600" kern="1200" noProof="0" smtClean="0">
                <a:solidFill>
                  <a:schemeClr val="tx2"/>
                </a:solidFill>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lang="en-GB" sz="700" kern="1200" noProof="0">
              <a:solidFill>
                <a:schemeClr val="tx2"/>
              </a:solidFill>
              <a:latin typeface="+mn-lt"/>
              <a:ea typeface="+mn-ea"/>
              <a:cs typeface="+mn-cs"/>
            </a:endParaRPr>
          </a:p>
        </p:txBody>
      </p:sp>
    </p:spTree>
    <p:extLst>
      <p:ext uri="{BB962C8B-B14F-4D97-AF65-F5344CB8AC3E}">
        <p14:creationId xmlns:p14="http://schemas.microsoft.com/office/powerpoint/2010/main" val="113438268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21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reaker">
    <p:bg>
      <p:bgPr>
        <a:solidFill>
          <a:schemeClr val="tx1"/>
        </a:solidFill>
        <a:effectLst/>
      </p:bgPr>
    </p:bg>
    <p:spTree>
      <p:nvGrpSpPr>
        <p:cNvPr id="1" name=""/>
        <p:cNvGrpSpPr/>
        <p:nvPr/>
      </p:nvGrpSpPr>
      <p:grpSpPr>
        <a:xfrm>
          <a:off x="0" y="0"/>
          <a:ext cx="0" cy="0"/>
          <a:chOff x="0" y="0"/>
          <a:chExt cx="0" cy="0"/>
        </a:xfrm>
      </p:grpSpPr>
      <p:sp>
        <p:nvSpPr>
          <p:cNvPr id="7" name="Baggund"/>
          <p:cNvSpPr/>
          <p:nvPr userDrawn="1"/>
        </p:nvSpPr>
        <p:spPr bwMode="ltGray">
          <a:xfrm>
            <a:off x="0" y="0"/>
            <a:ext cx="91449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noProof="0"/>
          </a:p>
        </p:txBody>
      </p:sp>
      <p:sp>
        <p:nvSpPr>
          <p:cNvPr id="2" name="Title 1"/>
          <p:cNvSpPr>
            <a:spLocks noGrp="1"/>
          </p:cNvSpPr>
          <p:nvPr>
            <p:ph type="ctrTitle" hasCustomPrompt="1"/>
          </p:nvPr>
        </p:nvSpPr>
        <p:spPr>
          <a:xfrm>
            <a:off x="432000" y="250825"/>
            <a:ext cx="6948000" cy="3542675"/>
          </a:xfrm>
        </p:spPr>
        <p:txBody>
          <a:bodyPr anchor="t" anchorCtr="0"/>
          <a:lstStyle>
            <a:lvl1pPr algn="l">
              <a:defRPr sz="3600">
                <a:solidFill>
                  <a:schemeClr val="tx1"/>
                </a:solidFill>
              </a:defRPr>
            </a:lvl1pPr>
          </a:lstStyle>
          <a:p>
            <a:r>
              <a:rPr lang="en-GB" noProof="0"/>
              <a:t>Click to add title</a:t>
            </a:r>
            <a:endParaRPr lang="en-GB"/>
          </a:p>
        </p:txBody>
      </p:sp>
      <p:sp>
        <p:nvSpPr>
          <p:cNvPr id="3" name="Date Placeholder 2">
            <a:extLst>
              <a:ext uri="{FF2B5EF4-FFF2-40B4-BE49-F238E27FC236}">
                <a16:creationId xmlns:a16="http://schemas.microsoft.com/office/drawing/2014/main" id="{15F9D778-5323-4710-AF37-B75701896622}"/>
              </a:ext>
            </a:extLst>
          </p:cNvPr>
          <p:cNvSpPr>
            <a:spLocks noGrp="1"/>
          </p:cNvSpPr>
          <p:nvPr>
            <p:ph type="dt" sz="half" idx="10"/>
          </p:nvPr>
        </p:nvSpPr>
        <p:spPr/>
        <p:txBody>
          <a:bodyPr/>
          <a:lstStyle/>
          <a:p>
            <a:pPr>
              <a:lnSpc>
                <a:spcPct val="95000"/>
              </a:lnSpc>
            </a:pPr>
            <a:endParaRPr lang="en-GB"/>
          </a:p>
        </p:txBody>
      </p:sp>
      <p:sp>
        <p:nvSpPr>
          <p:cNvPr id="6" name="Footer Placeholder 5">
            <a:extLst>
              <a:ext uri="{FF2B5EF4-FFF2-40B4-BE49-F238E27FC236}">
                <a16:creationId xmlns:a16="http://schemas.microsoft.com/office/drawing/2014/main" id="{939412F9-6B5D-4840-B0BF-C93A26CF70C8}"/>
              </a:ext>
            </a:extLst>
          </p:cNvPr>
          <p:cNvSpPr>
            <a:spLocks noGrp="1"/>
          </p:cNvSpPr>
          <p:nvPr>
            <p:ph type="ftr" sz="quarter" idx="11"/>
          </p:nvPr>
        </p:nvSpPr>
        <p:spPr/>
        <p:txBody>
          <a:bodyPr/>
          <a:lstStyle/>
          <a:p>
            <a:pPr>
              <a:lnSpc>
                <a:spcPct val="95000"/>
              </a:lnSpc>
            </a:pPr>
            <a:endParaRPr lang="en-GB"/>
          </a:p>
        </p:txBody>
      </p:sp>
      <p:pic>
        <p:nvPicPr>
          <p:cNvPr id="8" name="Logo">
            <a:extLst>
              <a:ext uri="{FF2B5EF4-FFF2-40B4-BE49-F238E27FC236}">
                <a16:creationId xmlns:a16="http://schemas.microsoft.com/office/drawing/2014/main" id="{6201C7F1-CEFA-461D-821F-AB5BD61F2D8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344800" y="4814808"/>
            <a:ext cx="367200" cy="100416"/>
          </a:xfrm>
          <a:prstGeom prst="rect">
            <a:avLst/>
          </a:prstGeom>
        </p:spPr>
      </p:pic>
      <p:sp>
        <p:nvSpPr>
          <p:cNvPr id="11" name="Slide Number Placeholder 5 (FAST)">
            <a:extLst>
              <a:ext uri="{FF2B5EF4-FFF2-40B4-BE49-F238E27FC236}">
                <a16:creationId xmlns:a16="http://schemas.microsoft.com/office/drawing/2014/main" id="{73ED603D-6388-4533-B1AD-A8A9B97A82BC}"/>
              </a:ext>
            </a:extLst>
          </p:cNvPr>
          <p:cNvSpPr txBox="1">
            <a:spLocks/>
          </p:cNvSpPr>
          <p:nvPr userDrawn="1"/>
        </p:nvSpPr>
        <p:spPr>
          <a:xfrm>
            <a:off x="432000" y="4806209"/>
            <a:ext cx="241200" cy="122400"/>
          </a:xfrm>
          <a:prstGeom prst="rect">
            <a:avLst/>
          </a:prstGeom>
        </p:spPr>
        <p:txBody>
          <a:bodyPr vert="horz" lIns="0" tIns="0" rIns="0" bIns="0" rtlCol="0" anchor="b"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83DFD3FF-FAEA-D841-BBBA-173DB513EC35}" type="slidenum">
              <a:rPr lang="en-GB" sz="600" kern="1200" noProof="0" smtClean="0">
                <a:solidFill>
                  <a:schemeClr val="tx2"/>
                </a:solidFill>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lang="en-GB" sz="700" kern="1200" noProof="0">
              <a:solidFill>
                <a:schemeClr val="tx2"/>
              </a:solidFill>
              <a:latin typeface="+mn-lt"/>
              <a:ea typeface="+mn-ea"/>
              <a:cs typeface="+mn-cs"/>
            </a:endParaRPr>
          </a:p>
        </p:txBody>
      </p:sp>
    </p:spTree>
    <p:extLst>
      <p:ext uri="{BB962C8B-B14F-4D97-AF65-F5344CB8AC3E}">
        <p14:creationId xmlns:p14="http://schemas.microsoft.com/office/powerpoint/2010/main" val="24856834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21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reaker light Picture">
    <p:bg>
      <p:bgRef idx="1001">
        <a:schemeClr val="bg1"/>
      </p:bgRef>
    </p:bg>
    <p:spTree>
      <p:nvGrpSpPr>
        <p:cNvPr id="1" name=""/>
        <p:cNvGrpSpPr/>
        <p:nvPr/>
      </p:nvGrpSpPr>
      <p:grpSpPr>
        <a:xfrm>
          <a:off x="0" y="0"/>
          <a:ext cx="0" cy="0"/>
          <a:chOff x="0" y="0"/>
          <a:chExt cx="0" cy="0"/>
        </a:xfrm>
      </p:grpSpPr>
      <p:sp>
        <p:nvSpPr>
          <p:cNvPr id="8" name="Baggund">
            <a:extLst>
              <a:ext uri="{FF2B5EF4-FFF2-40B4-BE49-F238E27FC236}">
                <a16:creationId xmlns:a16="http://schemas.microsoft.com/office/drawing/2014/main" id="{0B4DB74D-201F-4D10-88F9-7058A4F6DAB5}"/>
              </a:ext>
            </a:extLst>
          </p:cNvPr>
          <p:cNvSpPr/>
          <p:nvPr userDrawn="1"/>
        </p:nvSpPr>
        <p:spPr bwMode="ltGray">
          <a:xfrm>
            <a:off x="0" y="0"/>
            <a:ext cx="91449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noProof="0"/>
          </a:p>
        </p:txBody>
      </p:sp>
      <p:sp>
        <p:nvSpPr>
          <p:cNvPr id="22" name="Slide Number Placeholder 5 (FAST)">
            <a:extLst>
              <a:ext uri="{FF2B5EF4-FFF2-40B4-BE49-F238E27FC236}">
                <a16:creationId xmlns:a16="http://schemas.microsoft.com/office/drawing/2014/main" id="{34AB8DD2-BA18-481C-B2B2-070E0605BDA0}"/>
              </a:ext>
            </a:extLst>
          </p:cNvPr>
          <p:cNvSpPr txBox="1">
            <a:spLocks/>
          </p:cNvSpPr>
          <p:nvPr userDrawn="1"/>
        </p:nvSpPr>
        <p:spPr>
          <a:xfrm>
            <a:off x="8482459" y="4806209"/>
            <a:ext cx="231329" cy="122400"/>
          </a:xfrm>
          <a:prstGeom prst="rect">
            <a:avLst/>
          </a:prstGeom>
        </p:spPr>
        <p:txBody>
          <a:bodyPr vert="horz" lIns="0" tIns="0" rIns="0" bIns="0" rtlCol="0" anchor="b"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83DFD3FF-FAEA-D841-BBBA-173DB513EC35}" type="slidenum">
              <a:rPr lang="en-GB" sz="600" kern="1200" noProof="0" smtClean="0">
                <a:solidFill>
                  <a:schemeClr val="tx2"/>
                </a:solidFill>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GB" sz="700" kern="1200" noProof="0">
              <a:solidFill>
                <a:schemeClr val="tx2"/>
              </a:solidFill>
              <a:latin typeface="+mn-lt"/>
              <a:ea typeface="+mn-ea"/>
              <a:cs typeface="+mn-cs"/>
            </a:endParaRPr>
          </a:p>
        </p:txBody>
      </p:sp>
      <p:sp>
        <p:nvSpPr>
          <p:cNvPr id="17" name="Picture Placeholder 1">
            <a:extLst>
              <a:ext uri="{FF2B5EF4-FFF2-40B4-BE49-F238E27FC236}">
                <a16:creationId xmlns:a16="http://schemas.microsoft.com/office/drawing/2014/main" id="{A29CC775-EF9B-4EFE-84DC-55B293A21DEE}"/>
              </a:ext>
            </a:extLst>
          </p:cNvPr>
          <p:cNvSpPr>
            <a:spLocks noGrp="1"/>
          </p:cNvSpPr>
          <p:nvPr>
            <p:ph type="pic" sz="quarter" idx="13" hasCustomPrompt="1"/>
          </p:nvPr>
        </p:nvSpPr>
        <p:spPr>
          <a:xfrm>
            <a:off x="1" y="1"/>
            <a:ext cx="9144899" cy="5146199"/>
          </a:xfrm>
          <a:prstGeom prst="rect">
            <a:avLst/>
          </a:prstGeom>
          <a:solidFill>
            <a:schemeClr val="accent6">
              <a:lumMod val="20000"/>
              <a:lumOff val="80000"/>
            </a:schemeClr>
          </a:solidFill>
        </p:spPr>
        <p:txBody>
          <a:bodyPr wrap="square" lIns="0" tIns="576000" bIns="0" anchor="ctr" anchorCtr="0">
            <a:noAutofit/>
          </a:bodyPr>
          <a:lstStyle>
            <a:lvl1pPr marL="0" indent="0" algn="ctr">
              <a:buNone/>
              <a:defRPr sz="1200" b="0"/>
            </a:lvl1pPr>
          </a:lstStyle>
          <a:p>
            <a:r>
              <a:rPr lang="en-GB"/>
              <a:t>Click icon to add light picture or click on frame and insert picture via </a:t>
            </a:r>
            <a:r>
              <a:rPr lang="en-GB" err="1"/>
              <a:t>Templafy</a:t>
            </a:r>
            <a:r>
              <a:rPr lang="en-GB"/>
              <a:t> Images</a:t>
            </a:r>
          </a:p>
        </p:txBody>
      </p:sp>
      <p:sp>
        <p:nvSpPr>
          <p:cNvPr id="21" name="Text Placeholder logo">
            <a:extLst>
              <a:ext uri="{FF2B5EF4-FFF2-40B4-BE49-F238E27FC236}">
                <a16:creationId xmlns:a16="http://schemas.microsoft.com/office/drawing/2014/main" id="{233F969C-C7AD-4BCC-B5FD-087EAB2C46D6}"/>
              </a:ext>
            </a:extLst>
          </p:cNvPr>
          <p:cNvSpPr>
            <a:spLocks noGrp="1"/>
          </p:cNvSpPr>
          <p:nvPr>
            <p:ph type="body" sz="quarter" idx="25" hasCustomPrompt="1"/>
          </p:nvPr>
        </p:nvSpPr>
        <p:spPr>
          <a:xfrm>
            <a:off x="8344800" y="4814424"/>
            <a:ext cx="367200" cy="100800"/>
          </a:xfrm>
          <a:blipFill>
            <a:blip r:embed="rId2">
              <a:extLst>
                <a:ext uri="{96DAC541-7B7A-43D3-8B79-37D633B846F1}">
                  <asvg:svgBlip xmlns:asvg="http://schemas.microsoft.com/office/drawing/2016/SVG/main" r:embed="rId3"/>
                </a:ext>
              </a:extLst>
            </a:blip>
            <a:stretch>
              <a:fillRect/>
            </a:stretch>
          </a:blipFill>
        </p:spPr>
        <p:txBody>
          <a:bodyPr/>
          <a:lstStyle>
            <a:lvl1pPr>
              <a:defRPr sz="100" b="0">
                <a:noFill/>
              </a:defRPr>
            </a:lvl1pPr>
          </a:lstStyle>
          <a:p>
            <a:pPr lvl="0"/>
            <a:r>
              <a:rPr lang="en-GB"/>
              <a:t>.</a:t>
            </a:r>
          </a:p>
        </p:txBody>
      </p:sp>
      <p:sp>
        <p:nvSpPr>
          <p:cNvPr id="14" name="Title 1">
            <a:extLst>
              <a:ext uri="{FF2B5EF4-FFF2-40B4-BE49-F238E27FC236}">
                <a16:creationId xmlns:a16="http://schemas.microsoft.com/office/drawing/2014/main" id="{AE0E29ED-1235-44A1-A6AD-E20666D3B10E}"/>
              </a:ext>
            </a:extLst>
          </p:cNvPr>
          <p:cNvSpPr>
            <a:spLocks noGrp="1"/>
          </p:cNvSpPr>
          <p:nvPr>
            <p:ph type="ctrTitle" hasCustomPrompt="1"/>
          </p:nvPr>
        </p:nvSpPr>
        <p:spPr>
          <a:xfrm>
            <a:off x="431800" y="250826"/>
            <a:ext cx="6948000" cy="2052000"/>
          </a:xfrm>
        </p:spPr>
        <p:txBody>
          <a:bodyPr anchor="t" anchorCtr="0"/>
          <a:lstStyle>
            <a:lvl1pPr algn="l">
              <a:defRPr sz="3600">
                <a:solidFill>
                  <a:schemeClr val="accent1"/>
                </a:solidFill>
              </a:defRPr>
            </a:lvl1pPr>
          </a:lstStyle>
          <a:p>
            <a:r>
              <a:rPr lang="en-GB" noProof="0"/>
              <a:t>Click to add title</a:t>
            </a:r>
            <a:endParaRPr lang="en-GB"/>
          </a:p>
        </p:txBody>
      </p:sp>
      <p:sp>
        <p:nvSpPr>
          <p:cNvPr id="15" name="Footer Placeholder 6" hidden="1">
            <a:extLst>
              <a:ext uri="{FF2B5EF4-FFF2-40B4-BE49-F238E27FC236}">
                <a16:creationId xmlns:a16="http://schemas.microsoft.com/office/drawing/2014/main" id="{DFF77965-4468-4EDB-BB15-0B43C7ED1170}"/>
              </a:ext>
            </a:extLst>
          </p:cNvPr>
          <p:cNvSpPr>
            <a:spLocks noGrp="1"/>
          </p:cNvSpPr>
          <p:nvPr>
            <p:ph type="ftr" sz="quarter" idx="22"/>
          </p:nvPr>
        </p:nvSpPr>
        <p:spPr>
          <a:xfrm>
            <a:off x="0" y="5143500"/>
            <a:ext cx="0" cy="0"/>
          </a:xfrm>
        </p:spPr>
        <p:txBody>
          <a:bodyPr/>
          <a:lstStyle>
            <a:lvl1pPr>
              <a:defRPr sz="100">
                <a:noFill/>
              </a:defRPr>
            </a:lvl1pPr>
          </a:lstStyle>
          <a:p>
            <a:endParaRPr lang="en-GB"/>
          </a:p>
        </p:txBody>
      </p:sp>
      <p:sp>
        <p:nvSpPr>
          <p:cNvPr id="20" name="Pladsholder til dato 12" hidden="1">
            <a:extLst>
              <a:ext uri="{FF2B5EF4-FFF2-40B4-BE49-F238E27FC236}">
                <a16:creationId xmlns:a16="http://schemas.microsoft.com/office/drawing/2014/main" id="{F450F3E5-A67D-4EF2-9F55-E28390DE874F}"/>
              </a:ext>
            </a:extLst>
          </p:cNvPr>
          <p:cNvSpPr>
            <a:spLocks noGrp="1"/>
          </p:cNvSpPr>
          <p:nvPr>
            <p:ph type="dt" sz="half" idx="24"/>
          </p:nvPr>
        </p:nvSpPr>
        <p:spPr>
          <a:xfrm>
            <a:off x="0" y="5143500"/>
            <a:ext cx="0" cy="0"/>
          </a:xfrm>
        </p:spPr>
        <p:txBody>
          <a:bodyPr/>
          <a:lstStyle>
            <a:lvl1pPr>
              <a:defRPr sz="100">
                <a:noFill/>
              </a:defRPr>
            </a:lvl1pPr>
          </a:lstStyle>
          <a:p>
            <a:endParaRPr lang="en-GB"/>
          </a:p>
        </p:txBody>
      </p:sp>
    </p:spTree>
    <p:extLst>
      <p:ext uri="{BB962C8B-B14F-4D97-AF65-F5344CB8AC3E}">
        <p14:creationId xmlns:p14="http://schemas.microsoft.com/office/powerpoint/2010/main" val="317626773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215">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reaker dark Picture">
    <p:bg>
      <p:bgRef idx="1001">
        <a:schemeClr val="bg1"/>
      </p:bgRef>
    </p:bg>
    <p:spTree>
      <p:nvGrpSpPr>
        <p:cNvPr id="1" name=""/>
        <p:cNvGrpSpPr/>
        <p:nvPr/>
      </p:nvGrpSpPr>
      <p:grpSpPr>
        <a:xfrm>
          <a:off x="0" y="0"/>
          <a:ext cx="0" cy="0"/>
          <a:chOff x="0" y="0"/>
          <a:chExt cx="0" cy="0"/>
        </a:xfrm>
      </p:grpSpPr>
      <p:sp>
        <p:nvSpPr>
          <p:cNvPr id="9" name="Baggund">
            <a:extLst>
              <a:ext uri="{FF2B5EF4-FFF2-40B4-BE49-F238E27FC236}">
                <a16:creationId xmlns:a16="http://schemas.microsoft.com/office/drawing/2014/main" id="{C7711F47-ADAE-4D4A-8344-7C0529E055C3}"/>
              </a:ext>
            </a:extLst>
          </p:cNvPr>
          <p:cNvSpPr/>
          <p:nvPr userDrawn="1"/>
        </p:nvSpPr>
        <p:spPr bwMode="ltGray">
          <a:xfrm>
            <a:off x="0" y="0"/>
            <a:ext cx="91449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noProof="0"/>
          </a:p>
        </p:txBody>
      </p:sp>
      <p:sp>
        <p:nvSpPr>
          <p:cNvPr id="7" name="Slide Number Placeholder 5 (FAST)" hidden="1">
            <a:extLst>
              <a:ext uri="{FF2B5EF4-FFF2-40B4-BE49-F238E27FC236}">
                <a16:creationId xmlns:a16="http://schemas.microsoft.com/office/drawing/2014/main" id="{ACF3DCE2-A025-4EC0-B360-9403076582BD}"/>
              </a:ext>
            </a:extLst>
          </p:cNvPr>
          <p:cNvSpPr txBox="1">
            <a:spLocks/>
          </p:cNvSpPr>
          <p:nvPr userDrawn="1"/>
        </p:nvSpPr>
        <p:spPr>
          <a:xfrm>
            <a:off x="8482459" y="4806209"/>
            <a:ext cx="231329" cy="122400"/>
          </a:xfrm>
          <a:prstGeom prst="rect">
            <a:avLst/>
          </a:prstGeom>
        </p:spPr>
        <p:txBody>
          <a:bodyPr vert="horz" lIns="0" tIns="0" rIns="0" bIns="0" rtlCol="0" anchor="b"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83DFD3FF-FAEA-D841-BBBA-173DB513EC35}" type="slidenum">
              <a:rPr lang="en-GB" sz="600" kern="1200" noProof="0" smtClean="0">
                <a:solidFill>
                  <a:schemeClr val="tx2"/>
                </a:solidFill>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GB" sz="700" kern="1200" noProof="0">
              <a:solidFill>
                <a:schemeClr val="tx2"/>
              </a:solidFill>
              <a:latin typeface="+mn-lt"/>
              <a:ea typeface="+mn-ea"/>
              <a:cs typeface="+mn-cs"/>
            </a:endParaRPr>
          </a:p>
        </p:txBody>
      </p:sp>
      <p:sp>
        <p:nvSpPr>
          <p:cNvPr id="8" name="Picture Placeholder 7">
            <a:extLst>
              <a:ext uri="{FF2B5EF4-FFF2-40B4-BE49-F238E27FC236}">
                <a16:creationId xmlns:a16="http://schemas.microsoft.com/office/drawing/2014/main" id="{648CF170-4850-46EE-83F0-5B6A584B3BA3}"/>
              </a:ext>
            </a:extLst>
          </p:cNvPr>
          <p:cNvSpPr>
            <a:spLocks noGrp="1"/>
          </p:cNvSpPr>
          <p:nvPr>
            <p:ph type="pic" sz="quarter" idx="13" hasCustomPrompt="1"/>
          </p:nvPr>
        </p:nvSpPr>
        <p:spPr>
          <a:xfrm>
            <a:off x="1" y="1"/>
            <a:ext cx="9144899" cy="5146199"/>
          </a:xfrm>
          <a:prstGeom prst="rect">
            <a:avLst/>
          </a:prstGeom>
          <a:solidFill>
            <a:schemeClr val="accent6">
              <a:lumMod val="20000"/>
              <a:lumOff val="80000"/>
            </a:schemeClr>
          </a:solidFill>
        </p:spPr>
        <p:txBody>
          <a:bodyPr wrap="square" lIns="0" tIns="576000" bIns="0" anchor="ctr" anchorCtr="0">
            <a:noAutofit/>
          </a:bodyPr>
          <a:lstStyle>
            <a:lvl1pPr marL="0" indent="0" algn="ctr">
              <a:buNone/>
              <a:defRPr sz="1200" b="0"/>
            </a:lvl1pPr>
          </a:lstStyle>
          <a:p>
            <a:r>
              <a:rPr lang="en-GB"/>
              <a:t>Click icon to add dark picture or click on frame and insert picture via </a:t>
            </a:r>
            <a:r>
              <a:rPr lang="en-GB" err="1"/>
              <a:t>Templafy</a:t>
            </a:r>
            <a:r>
              <a:rPr lang="en-GB"/>
              <a:t> Images</a:t>
            </a:r>
          </a:p>
        </p:txBody>
      </p:sp>
      <p:sp>
        <p:nvSpPr>
          <p:cNvPr id="14" name="Title 1">
            <a:extLst>
              <a:ext uri="{FF2B5EF4-FFF2-40B4-BE49-F238E27FC236}">
                <a16:creationId xmlns:a16="http://schemas.microsoft.com/office/drawing/2014/main" id="{AE0E29ED-1235-44A1-A6AD-E20666D3B10E}"/>
              </a:ext>
            </a:extLst>
          </p:cNvPr>
          <p:cNvSpPr>
            <a:spLocks noGrp="1"/>
          </p:cNvSpPr>
          <p:nvPr>
            <p:ph type="ctrTitle" hasCustomPrompt="1"/>
          </p:nvPr>
        </p:nvSpPr>
        <p:spPr>
          <a:xfrm>
            <a:off x="431800" y="250826"/>
            <a:ext cx="6948000" cy="2052000"/>
          </a:xfrm>
        </p:spPr>
        <p:txBody>
          <a:bodyPr anchor="t" anchorCtr="0"/>
          <a:lstStyle>
            <a:lvl1pPr algn="l">
              <a:defRPr sz="3600">
                <a:solidFill>
                  <a:schemeClr val="bg1"/>
                </a:solidFill>
              </a:defRPr>
            </a:lvl1pPr>
          </a:lstStyle>
          <a:p>
            <a:r>
              <a:rPr lang="en-GB" noProof="0"/>
              <a:t>Click to add title</a:t>
            </a:r>
            <a:endParaRPr lang="en-GB"/>
          </a:p>
        </p:txBody>
      </p:sp>
      <p:sp>
        <p:nvSpPr>
          <p:cNvPr id="15" name="Footer Placeholder 6" hidden="1">
            <a:extLst>
              <a:ext uri="{FF2B5EF4-FFF2-40B4-BE49-F238E27FC236}">
                <a16:creationId xmlns:a16="http://schemas.microsoft.com/office/drawing/2014/main" id="{DFF77965-4468-4EDB-BB15-0B43C7ED1170}"/>
              </a:ext>
            </a:extLst>
          </p:cNvPr>
          <p:cNvSpPr>
            <a:spLocks noGrp="1"/>
          </p:cNvSpPr>
          <p:nvPr>
            <p:ph type="ftr" sz="quarter" idx="22"/>
          </p:nvPr>
        </p:nvSpPr>
        <p:spPr>
          <a:xfrm>
            <a:off x="0" y="5143500"/>
            <a:ext cx="0" cy="0"/>
          </a:xfrm>
        </p:spPr>
        <p:txBody>
          <a:bodyPr/>
          <a:lstStyle>
            <a:lvl1pPr>
              <a:defRPr sz="100">
                <a:noFill/>
              </a:defRPr>
            </a:lvl1pPr>
          </a:lstStyle>
          <a:p>
            <a:endParaRPr lang="en-GB"/>
          </a:p>
        </p:txBody>
      </p:sp>
      <p:sp>
        <p:nvSpPr>
          <p:cNvPr id="20" name="Pladsholder til dato 12" hidden="1">
            <a:extLst>
              <a:ext uri="{FF2B5EF4-FFF2-40B4-BE49-F238E27FC236}">
                <a16:creationId xmlns:a16="http://schemas.microsoft.com/office/drawing/2014/main" id="{F450F3E5-A67D-4EF2-9F55-E28390DE874F}"/>
              </a:ext>
            </a:extLst>
          </p:cNvPr>
          <p:cNvSpPr>
            <a:spLocks noGrp="1"/>
          </p:cNvSpPr>
          <p:nvPr>
            <p:ph type="dt" sz="half" idx="24"/>
          </p:nvPr>
        </p:nvSpPr>
        <p:spPr>
          <a:xfrm>
            <a:off x="0" y="5143500"/>
            <a:ext cx="0" cy="0"/>
          </a:xfrm>
        </p:spPr>
        <p:txBody>
          <a:bodyPr/>
          <a:lstStyle>
            <a:lvl1pPr>
              <a:defRPr sz="100">
                <a:noFill/>
              </a:defRPr>
            </a:lvl1pPr>
          </a:lstStyle>
          <a:p>
            <a:endParaRPr lang="en-GB"/>
          </a:p>
        </p:txBody>
      </p:sp>
      <p:sp>
        <p:nvSpPr>
          <p:cNvPr id="10" name="Text Placeholder logo">
            <a:extLst>
              <a:ext uri="{FF2B5EF4-FFF2-40B4-BE49-F238E27FC236}">
                <a16:creationId xmlns:a16="http://schemas.microsoft.com/office/drawing/2014/main" id="{E15DE9C6-B56E-45C2-A1AC-1F18BB0992BE}"/>
              </a:ext>
            </a:extLst>
          </p:cNvPr>
          <p:cNvSpPr>
            <a:spLocks noGrp="1"/>
          </p:cNvSpPr>
          <p:nvPr>
            <p:ph type="body" sz="quarter" idx="26" hasCustomPrompt="1"/>
          </p:nvPr>
        </p:nvSpPr>
        <p:spPr>
          <a:xfrm>
            <a:off x="8344800" y="4814424"/>
            <a:ext cx="367200" cy="100800"/>
          </a:xfrm>
          <a:blipFill>
            <a:blip r:embed="rId2">
              <a:extLst>
                <a:ext uri="{96DAC541-7B7A-43D3-8B79-37D633B846F1}">
                  <asvg:svgBlip xmlns:asvg="http://schemas.microsoft.com/office/drawing/2016/SVG/main" r:embed="rId3"/>
                </a:ext>
              </a:extLst>
            </a:blip>
            <a:stretch>
              <a:fillRect/>
            </a:stretch>
          </a:blipFill>
        </p:spPr>
        <p:txBody>
          <a:bodyPr/>
          <a:lstStyle>
            <a:lvl1pPr>
              <a:defRPr sz="100" b="0">
                <a:noFill/>
              </a:defRPr>
            </a:lvl1pPr>
          </a:lstStyle>
          <a:p>
            <a:pPr lvl="0"/>
            <a:r>
              <a:rPr lang="en-GB"/>
              <a:t>.</a:t>
            </a:r>
          </a:p>
        </p:txBody>
      </p:sp>
    </p:spTree>
    <p:extLst>
      <p:ext uri="{BB962C8B-B14F-4D97-AF65-F5344CB8AC3E}">
        <p14:creationId xmlns:p14="http://schemas.microsoft.com/office/powerpoint/2010/main" val="215773875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215">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D7B5B42-7771-478B-B707-451694DA9466}"/>
              </a:ext>
            </a:extLst>
          </p:cNvPr>
          <p:cNvSpPr>
            <a:spLocks noGrp="1"/>
          </p:cNvSpPr>
          <p:nvPr>
            <p:ph type="title" hasCustomPrompt="1"/>
          </p:nvPr>
        </p:nvSpPr>
        <p:spPr/>
        <p:txBody>
          <a:bodyPr/>
          <a:lstStyle>
            <a:lvl1pPr>
              <a:defRPr>
                <a:latin typeface="+mj-lt"/>
                <a:cs typeface="Arial" panose="020B0604020202020204" pitchFamily="34" charset="0"/>
                <a:sym typeface="Orsted Sans Office" panose="00000500000000000000" pitchFamily="2" charset="0"/>
              </a:defRPr>
            </a:lvl1pPr>
          </a:lstStyle>
          <a:p>
            <a:r>
              <a:rPr lang="en-GB" noProof="0"/>
              <a:t>Click to add title</a:t>
            </a:r>
            <a:endParaRPr lang="en-GB"/>
          </a:p>
        </p:txBody>
      </p:sp>
      <p:sp>
        <p:nvSpPr>
          <p:cNvPr id="3" name="Content Placeholder 2"/>
          <p:cNvSpPr>
            <a:spLocks noGrp="1"/>
          </p:cNvSpPr>
          <p:nvPr>
            <p:ph idx="1" hasCustomPrompt="1"/>
          </p:nvPr>
        </p:nvSpPr>
        <p:spPr>
          <a:xfrm>
            <a:off x="432000" y="1029600"/>
            <a:ext cx="8280000" cy="3420000"/>
          </a:xfrm>
        </p:spPr>
        <p:txBody>
          <a:bodyPr/>
          <a:lstStyle>
            <a:lvl1pPr marL="216000" indent="-216000">
              <a:lnSpc>
                <a:spcPct val="100000"/>
              </a:lnSpc>
              <a:spcBef>
                <a:spcPts val="0"/>
              </a:spcBef>
              <a:buFont typeface="Arial" panose="020B0604020202020204" pitchFamily="34" charset="0"/>
              <a:buChar char="•"/>
              <a:defRPr sz="1000" b="0">
                <a:solidFill>
                  <a:schemeClr val="tx2"/>
                </a:solidFill>
                <a:latin typeface="+mn-lt"/>
                <a:cs typeface="Arial" panose="020B0604020202020204" pitchFamily="34" charset="0"/>
                <a:sym typeface="Orsted Sans Office" panose="00000500000000000000" pitchFamily="2" charset="0"/>
              </a:defRPr>
            </a:lvl1pPr>
            <a:lvl2pPr marL="432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2pPr>
            <a:lvl3pPr marL="648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3pPr>
            <a:lvl4pPr marL="864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4pPr>
            <a:lvl5pPr marL="1080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5pPr>
            <a:lvl6pPr marL="1080000">
              <a:defRPr>
                <a:latin typeface="+mn-lt"/>
              </a:defRPr>
            </a:lvl6pPr>
            <a:lvl7pPr marL="1080000">
              <a:defRPr>
                <a:latin typeface="+mn-lt"/>
              </a:defRPr>
            </a:lvl7pPr>
            <a:lvl8pPr marL="1080000">
              <a:defRPr>
                <a:latin typeface="+mn-lt"/>
              </a:defRPr>
            </a:lvl8pPr>
            <a:lvl9pPr marL="1080000">
              <a:defRPr>
                <a:latin typeface="+mn-lt"/>
              </a:defRPr>
            </a:lvl9pPr>
          </a:lstStyle>
          <a:p>
            <a:pPr lvl="0"/>
            <a:r>
              <a:rPr lang="en-GB"/>
              <a:t>Click to add text </a:t>
            </a:r>
            <a:endParaRPr lang="en-GB" noProof="0"/>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6</a:t>
            </a:r>
          </a:p>
          <a:p>
            <a:pPr lvl="6"/>
            <a:r>
              <a:rPr lang="en-GB" noProof="0"/>
              <a:t>7</a:t>
            </a:r>
          </a:p>
          <a:p>
            <a:pPr lvl="7"/>
            <a:r>
              <a:rPr lang="en-GB" noProof="0"/>
              <a:t>8</a:t>
            </a:r>
          </a:p>
          <a:p>
            <a:pPr lvl="8"/>
            <a:r>
              <a:rPr lang="en-GB" noProof="0"/>
              <a:t>9</a:t>
            </a:r>
          </a:p>
        </p:txBody>
      </p:sp>
      <p:sp>
        <p:nvSpPr>
          <p:cNvPr id="10" name="Text Placeholder 14"/>
          <p:cNvSpPr>
            <a:spLocks noGrp="1"/>
          </p:cNvSpPr>
          <p:nvPr>
            <p:ph type="body" sz="quarter" idx="26" hasCustomPrompt="1"/>
          </p:nvPr>
        </p:nvSpPr>
        <p:spPr>
          <a:xfrm>
            <a:off x="748800" y="4561200"/>
            <a:ext cx="3996000" cy="367200"/>
          </a:xfrm>
        </p:spPr>
        <p:txBody>
          <a:bodyPr anchor="b" anchorCtr="0"/>
          <a:lstStyle>
            <a:lvl1pPr marL="0" indent="0">
              <a:lnSpc>
                <a:spcPct val="95000"/>
              </a:lnSpc>
              <a:spcBef>
                <a:spcPts val="0"/>
              </a:spcBef>
              <a:buNone/>
              <a:defRPr sz="600" b="0" baseline="0">
                <a:solidFill>
                  <a:schemeClr val="tx2"/>
                </a:solidFill>
                <a:latin typeface="+mn-lt"/>
                <a:cs typeface="Arial" panose="020B0604020202020204" pitchFamily="34" charset="0"/>
                <a:sym typeface="Orsted Sans Office" panose="00000500000000000000" pitchFamily="2" charset="0"/>
              </a:defRPr>
            </a:lvl1pPr>
            <a:lvl2pPr>
              <a:lnSpc>
                <a:spcPct val="95000"/>
              </a:lnSpc>
              <a:spcBef>
                <a:spcPts val="204"/>
              </a:spcBef>
              <a:defRPr sz="476" b="0">
                <a:solidFill>
                  <a:schemeClr val="accent6"/>
                </a:solidFill>
              </a:defRPr>
            </a:lvl2pPr>
            <a:lvl3pPr>
              <a:lnSpc>
                <a:spcPct val="95000"/>
              </a:lnSpc>
              <a:spcBef>
                <a:spcPts val="204"/>
              </a:spcBef>
              <a:defRPr sz="476" b="0">
                <a:solidFill>
                  <a:schemeClr val="accent6"/>
                </a:solidFill>
              </a:defRPr>
            </a:lvl3pPr>
            <a:lvl4pPr>
              <a:lnSpc>
                <a:spcPct val="95000"/>
              </a:lnSpc>
              <a:spcBef>
                <a:spcPts val="204"/>
              </a:spcBef>
              <a:defRPr sz="476" b="0">
                <a:solidFill>
                  <a:schemeClr val="accent6"/>
                </a:solidFill>
              </a:defRPr>
            </a:lvl4pPr>
            <a:lvl5pPr>
              <a:lnSpc>
                <a:spcPct val="95000"/>
              </a:lnSpc>
              <a:spcBef>
                <a:spcPts val="204"/>
              </a:spcBef>
              <a:defRPr sz="476" b="0">
                <a:solidFill>
                  <a:schemeClr val="accent6"/>
                </a:solidFill>
              </a:defRPr>
            </a:lvl5pPr>
          </a:lstStyle>
          <a:p>
            <a:pPr lvl="0"/>
            <a:r>
              <a:rPr lang="en-GB"/>
              <a:t>Click to add source or notes</a:t>
            </a:r>
          </a:p>
        </p:txBody>
      </p:sp>
      <p:sp>
        <p:nvSpPr>
          <p:cNvPr id="2" name="Date Placeholder 1">
            <a:extLst>
              <a:ext uri="{FF2B5EF4-FFF2-40B4-BE49-F238E27FC236}">
                <a16:creationId xmlns:a16="http://schemas.microsoft.com/office/drawing/2014/main" id="{2F4B9A18-3031-4F61-A600-7506A7A2C712}"/>
              </a:ext>
            </a:extLst>
          </p:cNvPr>
          <p:cNvSpPr>
            <a:spLocks noGrp="1"/>
          </p:cNvSpPr>
          <p:nvPr>
            <p:ph type="dt" sz="half" idx="27"/>
          </p:nvPr>
        </p:nvSpPr>
        <p:spPr/>
        <p:txBody>
          <a:bodyPr/>
          <a:lstStyle/>
          <a:p>
            <a:pPr>
              <a:lnSpc>
                <a:spcPct val="95000"/>
              </a:lnSpc>
            </a:pPr>
            <a:endParaRPr lang="en-GB"/>
          </a:p>
        </p:txBody>
      </p:sp>
      <p:sp>
        <p:nvSpPr>
          <p:cNvPr id="5" name="Footer Placeholder 4">
            <a:extLst>
              <a:ext uri="{FF2B5EF4-FFF2-40B4-BE49-F238E27FC236}">
                <a16:creationId xmlns:a16="http://schemas.microsoft.com/office/drawing/2014/main" id="{C6F465A8-0790-45AE-B5DE-DE51F4564890}"/>
              </a:ext>
            </a:extLst>
          </p:cNvPr>
          <p:cNvSpPr>
            <a:spLocks noGrp="1"/>
          </p:cNvSpPr>
          <p:nvPr>
            <p:ph type="ftr" sz="quarter" idx="28"/>
          </p:nvPr>
        </p:nvSpPr>
        <p:spPr/>
        <p:txBody>
          <a:bodyPr/>
          <a:lstStyle/>
          <a:p>
            <a:pPr>
              <a:lnSpc>
                <a:spcPct val="95000"/>
              </a:lnSpc>
            </a:pPr>
            <a:endParaRPr lang="en-GB"/>
          </a:p>
        </p:txBody>
      </p:sp>
      <p:sp>
        <p:nvSpPr>
          <p:cNvPr id="7" name="Slide Number Placeholder 5 (FAST)">
            <a:extLst>
              <a:ext uri="{FF2B5EF4-FFF2-40B4-BE49-F238E27FC236}">
                <a16:creationId xmlns:a16="http://schemas.microsoft.com/office/drawing/2014/main" id="{2C601C15-AAC7-487F-A39F-A3A9C5C0AFAF}"/>
              </a:ext>
            </a:extLst>
          </p:cNvPr>
          <p:cNvSpPr txBox="1">
            <a:spLocks/>
          </p:cNvSpPr>
          <p:nvPr userDrawn="1"/>
        </p:nvSpPr>
        <p:spPr>
          <a:xfrm>
            <a:off x="432000" y="4806209"/>
            <a:ext cx="241200" cy="122400"/>
          </a:xfrm>
          <a:prstGeom prst="rect">
            <a:avLst/>
          </a:prstGeom>
        </p:spPr>
        <p:txBody>
          <a:bodyPr vert="horz" lIns="0" tIns="0" rIns="0" bIns="0" rtlCol="0" anchor="b"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83DFD3FF-FAEA-D841-BBBA-173DB513EC35}" type="slidenum">
              <a:rPr lang="en-GB" sz="600" kern="1200" noProof="0" smtClean="0">
                <a:solidFill>
                  <a:schemeClr val="tx2"/>
                </a:solidFill>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lang="en-GB" sz="700" kern="1200" noProof="0">
              <a:solidFill>
                <a:schemeClr val="tx2"/>
              </a:solidFill>
              <a:latin typeface="+mn-lt"/>
              <a:ea typeface="+mn-ea"/>
              <a:cs typeface="+mn-cs"/>
            </a:endParaRPr>
          </a:p>
        </p:txBody>
      </p:sp>
    </p:spTree>
    <p:extLst>
      <p:ext uri="{BB962C8B-B14F-4D97-AF65-F5344CB8AC3E}">
        <p14:creationId xmlns:p14="http://schemas.microsoft.com/office/powerpoint/2010/main" val="3969922955"/>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Baggund">
            <a:extLst>
              <a:ext uri="{FF2B5EF4-FFF2-40B4-BE49-F238E27FC236}">
                <a16:creationId xmlns:a16="http://schemas.microsoft.com/office/drawing/2014/main" id="{D36016C0-329D-4C37-9E53-C310AFC3E673}"/>
              </a:ext>
            </a:extLst>
          </p:cNvPr>
          <p:cNvSpPr/>
          <p:nvPr userDrawn="1"/>
        </p:nvSpPr>
        <p:spPr bwMode="ltGray">
          <a:xfrm>
            <a:off x="0" y="0"/>
            <a:ext cx="9144900" cy="51435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noProof="0"/>
          </a:p>
        </p:txBody>
      </p:sp>
      <p:sp>
        <p:nvSpPr>
          <p:cNvPr id="13" name="Title 1">
            <a:extLst>
              <a:ext uri="{FF2B5EF4-FFF2-40B4-BE49-F238E27FC236}">
                <a16:creationId xmlns:a16="http://schemas.microsoft.com/office/drawing/2014/main" id="{8D7B5B42-7771-478B-B707-451694DA9466}"/>
              </a:ext>
            </a:extLst>
          </p:cNvPr>
          <p:cNvSpPr>
            <a:spLocks noGrp="1"/>
          </p:cNvSpPr>
          <p:nvPr>
            <p:ph type="title" hasCustomPrompt="1"/>
          </p:nvPr>
        </p:nvSpPr>
        <p:spPr/>
        <p:txBody>
          <a:bodyPr/>
          <a:lstStyle>
            <a:lvl1pPr>
              <a:defRPr>
                <a:latin typeface="+mj-lt"/>
                <a:cs typeface="Arial" panose="020B0604020202020204" pitchFamily="34" charset="0"/>
                <a:sym typeface="Orsted Sans Office" panose="00000500000000000000" pitchFamily="2" charset="0"/>
              </a:defRPr>
            </a:lvl1pPr>
          </a:lstStyle>
          <a:p>
            <a:r>
              <a:rPr lang="en-GB" noProof="0"/>
              <a:t>Click to add title</a:t>
            </a:r>
            <a:endParaRPr lang="en-GB"/>
          </a:p>
        </p:txBody>
      </p:sp>
      <p:sp>
        <p:nvSpPr>
          <p:cNvPr id="3" name="Content Placeholder 2"/>
          <p:cNvSpPr>
            <a:spLocks noGrp="1"/>
          </p:cNvSpPr>
          <p:nvPr>
            <p:ph idx="1" hasCustomPrompt="1"/>
          </p:nvPr>
        </p:nvSpPr>
        <p:spPr>
          <a:xfrm>
            <a:off x="432000" y="1029600"/>
            <a:ext cx="8280000" cy="3420000"/>
          </a:xfrm>
        </p:spPr>
        <p:txBody>
          <a:bodyPr/>
          <a:lstStyle>
            <a:lvl1pPr marL="216000" indent="-216000">
              <a:lnSpc>
                <a:spcPct val="100000"/>
              </a:lnSpc>
              <a:spcBef>
                <a:spcPts val="0"/>
              </a:spcBef>
              <a:buFont typeface="Arial" panose="020B0604020202020204" pitchFamily="34" charset="0"/>
              <a:buChar char="•"/>
              <a:defRPr sz="1000" b="0">
                <a:solidFill>
                  <a:schemeClr val="tx2"/>
                </a:solidFill>
                <a:latin typeface="+mn-lt"/>
                <a:cs typeface="Arial" panose="020B0604020202020204" pitchFamily="34" charset="0"/>
                <a:sym typeface="Orsted Sans Office" panose="00000500000000000000" pitchFamily="2" charset="0"/>
              </a:defRPr>
            </a:lvl1pPr>
            <a:lvl2pPr marL="432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2pPr>
            <a:lvl3pPr marL="648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3pPr>
            <a:lvl4pPr marL="864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4pPr>
            <a:lvl5pPr marL="1080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5pPr>
            <a:lvl6pPr marL="1080000">
              <a:defRPr>
                <a:latin typeface="+mn-lt"/>
              </a:defRPr>
            </a:lvl6pPr>
            <a:lvl7pPr marL="1080000">
              <a:defRPr>
                <a:latin typeface="+mn-lt"/>
              </a:defRPr>
            </a:lvl7pPr>
            <a:lvl8pPr marL="1080000">
              <a:defRPr>
                <a:latin typeface="+mn-lt"/>
              </a:defRPr>
            </a:lvl8pPr>
            <a:lvl9pPr marL="1080000">
              <a:defRPr>
                <a:latin typeface="+mn-lt"/>
              </a:defRPr>
            </a:lvl9pPr>
          </a:lstStyle>
          <a:p>
            <a:pPr lvl="0"/>
            <a:r>
              <a:rPr lang="en-GB"/>
              <a:t>Click to add text </a:t>
            </a:r>
            <a:endParaRPr lang="en-GB" noProof="0"/>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6</a:t>
            </a:r>
          </a:p>
          <a:p>
            <a:pPr lvl="6"/>
            <a:r>
              <a:rPr lang="en-GB" noProof="0"/>
              <a:t>7</a:t>
            </a:r>
          </a:p>
          <a:p>
            <a:pPr lvl="7"/>
            <a:r>
              <a:rPr lang="en-GB" noProof="0"/>
              <a:t>8</a:t>
            </a:r>
          </a:p>
          <a:p>
            <a:pPr lvl="8"/>
            <a:r>
              <a:rPr lang="en-GB" noProof="0"/>
              <a:t>9</a:t>
            </a:r>
          </a:p>
        </p:txBody>
      </p:sp>
      <p:sp>
        <p:nvSpPr>
          <p:cNvPr id="10" name="Text Placeholder 14"/>
          <p:cNvSpPr>
            <a:spLocks noGrp="1"/>
          </p:cNvSpPr>
          <p:nvPr>
            <p:ph type="body" sz="quarter" idx="26" hasCustomPrompt="1"/>
          </p:nvPr>
        </p:nvSpPr>
        <p:spPr>
          <a:xfrm>
            <a:off x="748800" y="4561200"/>
            <a:ext cx="3996000" cy="367409"/>
          </a:xfrm>
        </p:spPr>
        <p:txBody>
          <a:bodyPr anchor="b" anchorCtr="0"/>
          <a:lstStyle>
            <a:lvl1pPr marL="0" indent="0">
              <a:lnSpc>
                <a:spcPct val="95000"/>
              </a:lnSpc>
              <a:spcBef>
                <a:spcPts val="0"/>
              </a:spcBef>
              <a:buNone/>
              <a:defRPr sz="600" b="0" baseline="0">
                <a:solidFill>
                  <a:schemeClr val="tx2"/>
                </a:solidFill>
                <a:latin typeface="+mn-lt"/>
                <a:cs typeface="Arial" panose="020B0604020202020204" pitchFamily="34" charset="0"/>
                <a:sym typeface="Orsted Sans Office" panose="00000500000000000000" pitchFamily="2" charset="0"/>
              </a:defRPr>
            </a:lvl1pPr>
            <a:lvl2pPr>
              <a:lnSpc>
                <a:spcPct val="95000"/>
              </a:lnSpc>
              <a:spcBef>
                <a:spcPts val="204"/>
              </a:spcBef>
              <a:defRPr sz="476" b="0">
                <a:solidFill>
                  <a:schemeClr val="accent6"/>
                </a:solidFill>
              </a:defRPr>
            </a:lvl2pPr>
            <a:lvl3pPr>
              <a:lnSpc>
                <a:spcPct val="95000"/>
              </a:lnSpc>
              <a:spcBef>
                <a:spcPts val="204"/>
              </a:spcBef>
              <a:defRPr sz="476" b="0">
                <a:solidFill>
                  <a:schemeClr val="accent6"/>
                </a:solidFill>
              </a:defRPr>
            </a:lvl3pPr>
            <a:lvl4pPr>
              <a:lnSpc>
                <a:spcPct val="95000"/>
              </a:lnSpc>
              <a:spcBef>
                <a:spcPts val="204"/>
              </a:spcBef>
              <a:defRPr sz="476" b="0">
                <a:solidFill>
                  <a:schemeClr val="accent6"/>
                </a:solidFill>
              </a:defRPr>
            </a:lvl4pPr>
            <a:lvl5pPr>
              <a:lnSpc>
                <a:spcPct val="95000"/>
              </a:lnSpc>
              <a:spcBef>
                <a:spcPts val="204"/>
              </a:spcBef>
              <a:defRPr sz="476" b="0">
                <a:solidFill>
                  <a:schemeClr val="accent6"/>
                </a:solidFill>
              </a:defRPr>
            </a:lvl5pPr>
          </a:lstStyle>
          <a:p>
            <a:pPr lvl="0"/>
            <a:r>
              <a:rPr lang="en-GB"/>
              <a:t>Click to add source or notes</a:t>
            </a:r>
          </a:p>
        </p:txBody>
      </p:sp>
      <p:sp>
        <p:nvSpPr>
          <p:cNvPr id="2" name="Date Placeholder 1">
            <a:extLst>
              <a:ext uri="{FF2B5EF4-FFF2-40B4-BE49-F238E27FC236}">
                <a16:creationId xmlns:a16="http://schemas.microsoft.com/office/drawing/2014/main" id="{2F4B9A18-3031-4F61-A600-7506A7A2C712}"/>
              </a:ext>
            </a:extLst>
          </p:cNvPr>
          <p:cNvSpPr>
            <a:spLocks noGrp="1"/>
          </p:cNvSpPr>
          <p:nvPr>
            <p:ph type="dt" sz="half" idx="27"/>
          </p:nvPr>
        </p:nvSpPr>
        <p:spPr/>
        <p:txBody>
          <a:bodyPr/>
          <a:lstStyle/>
          <a:p>
            <a:pPr>
              <a:lnSpc>
                <a:spcPct val="95000"/>
              </a:lnSpc>
            </a:pPr>
            <a:endParaRPr lang="en-GB"/>
          </a:p>
        </p:txBody>
      </p:sp>
      <p:sp>
        <p:nvSpPr>
          <p:cNvPr id="5" name="Footer Placeholder 4">
            <a:extLst>
              <a:ext uri="{FF2B5EF4-FFF2-40B4-BE49-F238E27FC236}">
                <a16:creationId xmlns:a16="http://schemas.microsoft.com/office/drawing/2014/main" id="{C6F465A8-0790-45AE-B5DE-DE51F4564890}"/>
              </a:ext>
            </a:extLst>
          </p:cNvPr>
          <p:cNvSpPr>
            <a:spLocks noGrp="1"/>
          </p:cNvSpPr>
          <p:nvPr>
            <p:ph type="ftr" sz="quarter" idx="28"/>
          </p:nvPr>
        </p:nvSpPr>
        <p:spPr/>
        <p:txBody>
          <a:bodyPr/>
          <a:lstStyle/>
          <a:p>
            <a:pPr>
              <a:lnSpc>
                <a:spcPct val="95000"/>
              </a:lnSpc>
            </a:pPr>
            <a:endParaRPr lang="en-GB"/>
          </a:p>
        </p:txBody>
      </p:sp>
      <p:sp>
        <p:nvSpPr>
          <p:cNvPr id="8" name="Slide Number Placeholder 5 (FAST)">
            <a:extLst>
              <a:ext uri="{FF2B5EF4-FFF2-40B4-BE49-F238E27FC236}">
                <a16:creationId xmlns:a16="http://schemas.microsoft.com/office/drawing/2014/main" id="{41AAAC4F-9DD3-4852-9B3E-BFD2B816730C}"/>
              </a:ext>
            </a:extLst>
          </p:cNvPr>
          <p:cNvSpPr txBox="1">
            <a:spLocks/>
          </p:cNvSpPr>
          <p:nvPr userDrawn="1"/>
        </p:nvSpPr>
        <p:spPr>
          <a:xfrm>
            <a:off x="432000" y="4806209"/>
            <a:ext cx="241200" cy="122400"/>
          </a:xfrm>
          <a:prstGeom prst="rect">
            <a:avLst/>
          </a:prstGeom>
        </p:spPr>
        <p:txBody>
          <a:bodyPr vert="horz" lIns="0" tIns="0" rIns="0" bIns="0" rtlCol="0" anchor="b"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83DFD3FF-FAEA-D841-BBBA-173DB513EC35}" type="slidenum">
              <a:rPr lang="en-GB" sz="600" kern="1200" noProof="0" smtClean="0">
                <a:solidFill>
                  <a:schemeClr val="tx2"/>
                </a:solidFill>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lang="en-GB" sz="700" kern="1200" noProof="0">
              <a:solidFill>
                <a:schemeClr val="tx2"/>
              </a:solidFill>
              <a:latin typeface="+mn-lt"/>
              <a:ea typeface="+mn-ea"/>
              <a:cs typeface="+mn-cs"/>
            </a:endParaRPr>
          </a:p>
        </p:txBody>
      </p:sp>
      <p:pic>
        <p:nvPicPr>
          <p:cNvPr id="9" name="Logo">
            <a:extLst>
              <a:ext uri="{FF2B5EF4-FFF2-40B4-BE49-F238E27FC236}">
                <a16:creationId xmlns:a16="http://schemas.microsoft.com/office/drawing/2014/main" id="{79EB6E37-ECA3-4E0D-AB3D-C6F9B4A2F2D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44800" y="4814808"/>
            <a:ext cx="367200" cy="100417"/>
          </a:xfrm>
          <a:prstGeom prst="rect">
            <a:avLst/>
          </a:prstGeom>
        </p:spPr>
      </p:pic>
    </p:spTree>
    <p:extLst>
      <p:ext uri="{BB962C8B-B14F-4D97-AF65-F5344CB8AC3E}">
        <p14:creationId xmlns:p14="http://schemas.microsoft.com/office/powerpoint/2010/main" val="2296139414"/>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3AF2ECDF-1B89-4873-8C29-702E24E546FE}"/>
              </a:ext>
            </a:extLst>
          </p:cNvPr>
          <p:cNvSpPr>
            <a:spLocks noGrp="1"/>
          </p:cNvSpPr>
          <p:nvPr>
            <p:ph type="title" hasCustomPrompt="1"/>
          </p:nvPr>
        </p:nvSpPr>
        <p:spPr/>
        <p:txBody>
          <a:bodyPr/>
          <a:lstStyle>
            <a:lvl1pPr>
              <a:defRPr>
                <a:latin typeface="+mj-lt"/>
                <a:cs typeface="Arial" panose="020B0604020202020204" pitchFamily="34" charset="0"/>
                <a:sym typeface="Orsted Sans Office" panose="00000500000000000000" pitchFamily="2" charset="0"/>
              </a:defRPr>
            </a:lvl1pPr>
          </a:lstStyle>
          <a:p>
            <a:r>
              <a:rPr lang="en-GB" noProof="0"/>
              <a:t>Click to add title</a:t>
            </a:r>
            <a:endParaRPr lang="en-GB"/>
          </a:p>
        </p:txBody>
      </p:sp>
      <p:sp>
        <p:nvSpPr>
          <p:cNvPr id="14" name="Content Placeholder 2"/>
          <p:cNvSpPr>
            <a:spLocks noGrp="1"/>
          </p:cNvSpPr>
          <p:nvPr>
            <p:ph idx="1" hasCustomPrompt="1"/>
          </p:nvPr>
        </p:nvSpPr>
        <p:spPr>
          <a:xfrm>
            <a:off x="432000" y="1029600"/>
            <a:ext cx="3888000" cy="3420000"/>
          </a:xfrm>
        </p:spPr>
        <p:txBody>
          <a:bodyPr/>
          <a:lstStyle>
            <a:lvl1pPr marL="216000" indent="-216000">
              <a:lnSpc>
                <a:spcPct val="100000"/>
              </a:lnSpc>
              <a:spcBef>
                <a:spcPts val="0"/>
              </a:spcBef>
              <a:buFont typeface="Arial" panose="020B0604020202020204" pitchFamily="34" charset="0"/>
              <a:buChar char="•"/>
              <a:defRPr sz="1000" b="0">
                <a:solidFill>
                  <a:schemeClr val="tx2"/>
                </a:solidFill>
                <a:latin typeface="+mn-lt"/>
                <a:cs typeface="Arial" panose="020B0604020202020204" pitchFamily="34" charset="0"/>
                <a:sym typeface="Orsted Sans Office" panose="00000500000000000000" pitchFamily="2" charset="0"/>
              </a:defRPr>
            </a:lvl1pPr>
            <a:lvl2pPr marL="432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2pPr>
            <a:lvl3pPr marL="648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3pPr>
            <a:lvl4pPr marL="864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4pPr>
            <a:lvl5pPr marL="1080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5pPr>
            <a:lvl6pPr marL="1080000">
              <a:defRPr>
                <a:latin typeface="+mn-lt"/>
              </a:defRPr>
            </a:lvl6pPr>
            <a:lvl7pPr marL="1080000">
              <a:defRPr>
                <a:latin typeface="+mn-lt"/>
              </a:defRPr>
            </a:lvl7pPr>
            <a:lvl8pPr marL="1080000">
              <a:defRPr>
                <a:latin typeface="+mn-lt"/>
              </a:defRPr>
            </a:lvl8pPr>
            <a:lvl9pPr marL="1080000">
              <a:defRPr>
                <a:latin typeface="+mn-lt"/>
              </a:defRPr>
            </a:lvl9pPr>
          </a:lstStyle>
          <a:p>
            <a:pPr lvl="0"/>
            <a:r>
              <a:rPr lang="en-GB"/>
              <a:t>Click to add text </a:t>
            </a:r>
            <a:endParaRPr lang="en-GB" noProof="0"/>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6</a:t>
            </a:r>
          </a:p>
          <a:p>
            <a:pPr lvl="6"/>
            <a:r>
              <a:rPr lang="en-GB" noProof="0"/>
              <a:t>7</a:t>
            </a:r>
          </a:p>
          <a:p>
            <a:pPr lvl="7"/>
            <a:r>
              <a:rPr lang="en-GB" noProof="0"/>
              <a:t>8</a:t>
            </a:r>
          </a:p>
          <a:p>
            <a:pPr lvl="8"/>
            <a:r>
              <a:rPr lang="en-GB" noProof="0"/>
              <a:t>9</a:t>
            </a:r>
          </a:p>
        </p:txBody>
      </p:sp>
      <p:sp>
        <p:nvSpPr>
          <p:cNvPr id="15" name="Content Placeholder 3"/>
          <p:cNvSpPr>
            <a:spLocks noGrp="1"/>
          </p:cNvSpPr>
          <p:nvPr>
            <p:ph idx="29" hasCustomPrompt="1"/>
          </p:nvPr>
        </p:nvSpPr>
        <p:spPr>
          <a:xfrm>
            <a:off x="4824000" y="1029600"/>
            <a:ext cx="3888000" cy="3420000"/>
          </a:xfrm>
        </p:spPr>
        <p:txBody>
          <a:bodyPr/>
          <a:lstStyle>
            <a:lvl1pPr marL="216000" indent="-216000">
              <a:lnSpc>
                <a:spcPct val="100000"/>
              </a:lnSpc>
              <a:spcBef>
                <a:spcPts val="0"/>
              </a:spcBef>
              <a:buFont typeface="Arial" panose="020B0604020202020204" pitchFamily="34" charset="0"/>
              <a:buChar char="•"/>
              <a:defRPr sz="1000" b="0">
                <a:solidFill>
                  <a:schemeClr val="tx2"/>
                </a:solidFill>
                <a:latin typeface="+mn-lt"/>
                <a:cs typeface="Arial" panose="020B0604020202020204" pitchFamily="34" charset="0"/>
                <a:sym typeface="Orsted Sans Office" panose="00000500000000000000" pitchFamily="2" charset="0"/>
              </a:defRPr>
            </a:lvl1pPr>
            <a:lvl2pPr marL="432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2pPr>
            <a:lvl3pPr marL="648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3pPr>
            <a:lvl4pPr marL="864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4pPr>
            <a:lvl5pPr marL="1080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5pPr>
            <a:lvl6pPr marL="1080000">
              <a:defRPr>
                <a:latin typeface="+mn-lt"/>
              </a:defRPr>
            </a:lvl6pPr>
            <a:lvl7pPr marL="1080000">
              <a:defRPr>
                <a:latin typeface="+mn-lt"/>
              </a:defRPr>
            </a:lvl7pPr>
            <a:lvl8pPr marL="1080000">
              <a:defRPr>
                <a:latin typeface="+mn-lt"/>
              </a:defRPr>
            </a:lvl8pPr>
            <a:lvl9pPr marL="1080000">
              <a:defRPr>
                <a:latin typeface="+mn-lt"/>
              </a:defRPr>
            </a:lvl9pPr>
          </a:lstStyle>
          <a:p>
            <a:pPr lvl="0"/>
            <a:r>
              <a:rPr lang="en-GB"/>
              <a:t>Click to add text </a:t>
            </a:r>
            <a:endParaRPr lang="en-GB" noProof="0"/>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6</a:t>
            </a:r>
          </a:p>
          <a:p>
            <a:pPr lvl="6"/>
            <a:r>
              <a:rPr lang="en-GB" noProof="0"/>
              <a:t>7</a:t>
            </a:r>
          </a:p>
          <a:p>
            <a:pPr lvl="7"/>
            <a:r>
              <a:rPr lang="en-GB" noProof="0"/>
              <a:t>8</a:t>
            </a:r>
          </a:p>
          <a:p>
            <a:pPr lvl="8"/>
            <a:r>
              <a:rPr lang="en-GB" noProof="0"/>
              <a:t>9</a:t>
            </a:r>
          </a:p>
        </p:txBody>
      </p:sp>
      <p:sp>
        <p:nvSpPr>
          <p:cNvPr id="9" name="Text Placeholder 14">
            <a:extLst>
              <a:ext uri="{FF2B5EF4-FFF2-40B4-BE49-F238E27FC236}">
                <a16:creationId xmlns:a16="http://schemas.microsoft.com/office/drawing/2014/main" id="{9F714630-8AA7-4D22-97B5-AFB4270C37B7}"/>
              </a:ext>
            </a:extLst>
          </p:cNvPr>
          <p:cNvSpPr>
            <a:spLocks noGrp="1"/>
          </p:cNvSpPr>
          <p:nvPr>
            <p:ph type="body" sz="quarter" idx="26" hasCustomPrompt="1"/>
          </p:nvPr>
        </p:nvSpPr>
        <p:spPr>
          <a:xfrm>
            <a:off x="748800" y="4561200"/>
            <a:ext cx="3996000" cy="367200"/>
          </a:xfrm>
        </p:spPr>
        <p:txBody>
          <a:bodyPr anchor="b" anchorCtr="0"/>
          <a:lstStyle>
            <a:lvl1pPr marL="0" indent="0">
              <a:lnSpc>
                <a:spcPct val="95000"/>
              </a:lnSpc>
              <a:spcBef>
                <a:spcPts val="0"/>
              </a:spcBef>
              <a:buNone/>
              <a:defRPr sz="600" b="0" baseline="0">
                <a:solidFill>
                  <a:schemeClr val="tx1"/>
                </a:solidFill>
                <a:latin typeface="+mn-lt"/>
                <a:cs typeface="Arial" panose="020B0604020202020204" pitchFamily="34" charset="0"/>
                <a:sym typeface="Orsted Sans Office" panose="00000500000000000000" pitchFamily="2" charset="0"/>
              </a:defRPr>
            </a:lvl1pPr>
            <a:lvl2pPr>
              <a:lnSpc>
                <a:spcPct val="95000"/>
              </a:lnSpc>
              <a:spcBef>
                <a:spcPts val="204"/>
              </a:spcBef>
              <a:defRPr sz="476" b="0">
                <a:solidFill>
                  <a:schemeClr val="accent6"/>
                </a:solidFill>
              </a:defRPr>
            </a:lvl2pPr>
            <a:lvl3pPr>
              <a:lnSpc>
                <a:spcPct val="95000"/>
              </a:lnSpc>
              <a:spcBef>
                <a:spcPts val="204"/>
              </a:spcBef>
              <a:defRPr sz="476" b="0">
                <a:solidFill>
                  <a:schemeClr val="accent6"/>
                </a:solidFill>
              </a:defRPr>
            </a:lvl3pPr>
            <a:lvl4pPr>
              <a:lnSpc>
                <a:spcPct val="95000"/>
              </a:lnSpc>
              <a:spcBef>
                <a:spcPts val="204"/>
              </a:spcBef>
              <a:defRPr sz="476" b="0">
                <a:solidFill>
                  <a:schemeClr val="accent6"/>
                </a:solidFill>
              </a:defRPr>
            </a:lvl4pPr>
            <a:lvl5pPr>
              <a:lnSpc>
                <a:spcPct val="95000"/>
              </a:lnSpc>
              <a:spcBef>
                <a:spcPts val="204"/>
              </a:spcBef>
              <a:defRPr sz="476" b="0">
                <a:solidFill>
                  <a:schemeClr val="accent6"/>
                </a:solidFill>
              </a:defRPr>
            </a:lvl5pPr>
          </a:lstStyle>
          <a:p>
            <a:pPr lvl="0"/>
            <a:r>
              <a:rPr lang="en-GB"/>
              <a:t>Click to add source or notes</a:t>
            </a:r>
          </a:p>
        </p:txBody>
      </p:sp>
      <p:sp>
        <p:nvSpPr>
          <p:cNvPr id="2" name="Date Placeholder 1">
            <a:extLst>
              <a:ext uri="{FF2B5EF4-FFF2-40B4-BE49-F238E27FC236}">
                <a16:creationId xmlns:a16="http://schemas.microsoft.com/office/drawing/2014/main" id="{81FBDBDC-FA75-4FF7-840E-C198C8297EC5}"/>
              </a:ext>
            </a:extLst>
          </p:cNvPr>
          <p:cNvSpPr>
            <a:spLocks noGrp="1"/>
          </p:cNvSpPr>
          <p:nvPr>
            <p:ph type="dt" sz="half" idx="30"/>
          </p:nvPr>
        </p:nvSpPr>
        <p:spPr/>
        <p:txBody>
          <a:bodyPr/>
          <a:lstStyle/>
          <a:p>
            <a:pPr>
              <a:lnSpc>
                <a:spcPct val="95000"/>
              </a:lnSpc>
            </a:pPr>
            <a:endParaRPr lang="en-GB"/>
          </a:p>
        </p:txBody>
      </p:sp>
      <p:sp>
        <p:nvSpPr>
          <p:cNvPr id="4" name="Footer Placeholder 3">
            <a:extLst>
              <a:ext uri="{FF2B5EF4-FFF2-40B4-BE49-F238E27FC236}">
                <a16:creationId xmlns:a16="http://schemas.microsoft.com/office/drawing/2014/main" id="{C1113DC2-7993-41A9-98A7-F459F2496C53}"/>
              </a:ext>
            </a:extLst>
          </p:cNvPr>
          <p:cNvSpPr>
            <a:spLocks noGrp="1"/>
          </p:cNvSpPr>
          <p:nvPr>
            <p:ph type="ftr" sz="quarter" idx="31"/>
          </p:nvPr>
        </p:nvSpPr>
        <p:spPr/>
        <p:txBody>
          <a:bodyPr/>
          <a:lstStyle/>
          <a:p>
            <a:pPr>
              <a:lnSpc>
                <a:spcPct val="95000"/>
              </a:lnSpc>
            </a:pPr>
            <a:endParaRPr lang="en-GB"/>
          </a:p>
        </p:txBody>
      </p:sp>
      <p:sp>
        <p:nvSpPr>
          <p:cNvPr id="8" name="Slide Number Placeholder 5 (FAST)">
            <a:extLst>
              <a:ext uri="{FF2B5EF4-FFF2-40B4-BE49-F238E27FC236}">
                <a16:creationId xmlns:a16="http://schemas.microsoft.com/office/drawing/2014/main" id="{5348328E-6517-4208-A8F7-49B423B926EB}"/>
              </a:ext>
            </a:extLst>
          </p:cNvPr>
          <p:cNvSpPr txBox="1">
            <a:spLocks/>
          </p:cNvSpPr>
          <p:nvPr userDrawn="1"/>
        </p:nvSpPr>
        <p:spPr>
          <a:xfrm>
            <a:off x="432000" y="4806209"/>
            <a:ext cx="241200" cy="122400"/>
          </a:xfrm>
          <a:prstGeom prst="rect">
            <a:avLst/>
          </a:prstGeom>
        </p:spPr>
        <p:txBody>
          <a:bodyPr vert="horz" lIns="0" tIns="0" rIns="0" bIns="0" rtlCol="0" anchor="b"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83DFD3FF-FAEA-D841-BBBA-173DB513EC35}" type="slidenum">
              <a:rPr lang="en-GB" sz="600" kern="1200" noProof="0" smtClean="0">
                <a:solidFill>
                  <a:schemeClr val="tx2"/>
                </a:solidFill>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lang="en-GB" sz="700" kern="1200" noProof="0">
              <a:solidFill>
                <a:schemeClr val="tx2"/>
              </a:solidFill>
              <a:latin typeface="+mn-lt"/>
              <a:ea typeface="+mn-ea"/>
              <a:cs typeface="+mn-cs"/>
            </a:endParaRPr>
          </a:p>
        </p:txBody>
      </p:sp>
    </p:spTree>
    <p:extLst>
      <p:ext uri="{BB962C8B-B14F-4D97-AF65-F5344CB8AC3E}">
        <p14:creationId xmlns:p14="http://schemas.microsoft.com/office/powerpoint/2010/main" val="3278186173"/>
      </p:ext>
    </p:extLst>
  </p:cSld>
  <p:clrMapOvr>
    <a:masterClrMapping/>
  </p:clrMapOvr>
  <p:extLst>
    <p:ext uri="{DCECCB84-F9BA-43D5-87BE-67443E8EF086}">
      <p15:sldGuideLst xmlns:p15="http://schemas.microsoft.com/office/powerpoint/2012/main">
        <p15:guide id="7" pos="2721">
          <p15:clr>
            <a:srgbClr val="FBAE40"/>
          </p15:clr>
        </p15:guide>
        <p15:guide id="8" pos="3039">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ntent (Colour)">
    <p:spTree>
      <p:nvGrpSpPr>
        <p:cNvPr id="1" name=""/>
        <p:cNvGrpSpPr/>
        <p:nvPr/>
      </p:nvGrpSpPr>
      <p:grpSpPr>
        <a:xfrm>
          <a:off x="0" y="0"/>
          <a:ext cx="0" cy="0"/>
          <a:chOff x="0" y="0"/>
          <a:chExt cx="0" cy="0"/>
        </a:xfrm>
      </p:grpSpPr>
      <p:sp>
        <p:nvSpPr>
          <p:cNvPr id="12" name="Baggrund"/>
          <p:cNvSpPr/>
          <p:nvPr userDrawn="1"/>
        </p:nvSpPr>
        <p:spPr>
          <a:xfrm>
            <a:off x="0" y="0"/>
            <a:ext cx="4572000" cy="51435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lnSpc>
                <a:spcPct val="95000"/>
              </a:lnSpc>
              <a:spcBef>
                <a:spcPts val="1500"/>
              </a:spcBef>
            </a:pPr>
            <a:endParaRPr lang="en-GB" sz="1300" noProof="0">
              <a:latin typeface="Orsted Sans Office" panose="00000500000000000000" pitchFamily="2" charset="0"/>
              <a:cs typeface="Arial" panose="020B0604020202020204" pitchFamily="34" charset="0"/>
              <a:sym typeface="Orsted Sans Office" panose="00000500000000000000" pitchFamily="2" charset="0"/>
            </a:endParaRPr>
          </a:p>
        </p:txBody>
      </p:sp>
      <p:sp>
        <p:nvSpPr>
          <p:cNvPr id="10" name="Title 1">
            <a:extLst>
              <a:ext uri="{FF2B5EF4-FFF2-40B4-BE49-F238E27FC236}">
                <a16:creationId xmlns:a16="http://schemas.microsoft.com/office/drawing/2014/main" id="{205C9A02-46F5-4F1E-BC34-1CE77859B616}"/>
              </a:ext>
            </a:extLst>
          </p:cNvPr>
          <p:cNvSpPr>
            <a:spLocks noGrp="1"/>
          </p:cNvSpPr>
          <p:nvPr>
            <p:ph type="title" hasCustomPrompt="1"/>
          </p:nvPr>
        </p:nvSpPr>
        <p:spPr>
          <a:xfrm>
            <a:off x="432000" y="252000"/>
            <a:ext cx="3887588" cy="576000"/>
          </a:xfrm>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r>
              <a:rPr lang="en-GB" noProof="0"/>
              <a:t>Click to add title</a:t>
            </a:r>
            <a:endParaRPr lang="en-GB"/>
          </a:p>
        </p:txBody>
      </p:sp>
      <p:sp>
        <p:nvSpPr>
          <p:cNvPr id="14" name="Content Placeholder 2"/>
          <p:cNvSpPr>
            <a:spLocks noGrp="1"/>
          </p:cNvSpPr>
          <p:nvPr>
            <p:ph idx="1" hasCustomPrompt="1"/>
          </p:nvPr>
        </p:nvSpPr>
        <p:spPr>
          <a:xfrm>
            <a:off x="431999" y="1029600"/>
            <a:ext cx="3888000" cy="3420000"/>
          </a:xfrm>
        </p:spPr>
        <p:txBody>
          <a:bodyPr/>
          <a:lstStyle>
            <a:lvl1pPr marL="216000" indent="-216000">
              <a:lnSpc>
                <a:spcPct val="100000"/>
              </a:lnSpc>
              <a:spcBef>
                <a:spcPts val="0"/>
              </a:spcBef>
              <a:buFont typeface="Arial" panose="020B0604020202020204" pitchFamily="34" charset="0"/>
              <a:buChar char="•"/>
              <a:defRPr sz="1000" b="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1pPr>
            <a:lvl2pPr marL="432000" indent="-216000">
              <a:lnSpc>
                <a:spcPct val="100000"/>
              </a:lnSpc>
              <a:spcBef>
                <a:spcPts val="0"/>
              </a:spcBef>
              <a:buFont typeface="Arial" panose="020B0604020202020204" pitchFamily="34" charset="0"/>
              <a:buChar char="•"/>
              <a:defRPr sz="10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2pPr>
            <a:lvl3pPr marL="648000" indent="-216000">
              <a:lnSpc>
                <a:spcPct val="100000"/>
              </a:lnSpc>
              <a:spcBef>
                <a:spcPts val="0"/>
              </a:spcBef>
              <a:buFont typeface="Arial" panose="020B0604020202020204" pitchFamily="34" charset="0"/>
              <a:buChar char="•"/>
              <a:defRPr sz="10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3pPr>
            <a:lvl4pPr marL="864000" indent="-216000">
              <a:lnSpc>
                <a:spcPct val="100000"/>
              </a:lnSpc>
              <a:spcBef>
                <a:spcPts val="0"/>
              </a:spcBef>
              <a:buFont typeface="Arial" panose="020B0604020202020204" pitchFamily="34" charset="0"/>
              <a:buChar char="•"/>
              <a:defRPr sz="10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4pPr>
            <a:lvl5pPr marL="1080000" indent="-216000">
              <a:lnSpc>
                <a:spcPct val="100000"/>
              </a:lnSpc>
              <a:spcBef>
                <a:spcPts val="0"/>
              </a:spcBef>
              <a:buFont typeface="Arial" panose="020B0604020202020204" pitchFamily="34" charset="0"/>
              <a:buChar char="•"/>
              <a:defRPr sz="10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5pPr>
            <a:lvl6pPr>
              <a:defRPr>
                <a:solidFill>
                  <a:schemeClr val="tx2"/>
                </a:solidFill>
                <a:latin typeface="+mn-lt"/>
              </a:defRPr>
            </a:lvl6pPr>
            <a:lvl7pPr>
              <a:defRPr>
                <a:solidFill>
                  <a:schemeClr val="tx2"/>
                </a:solidFill>
                <a:latin typeface="+mn-lt"/>
              </a:defRPr>
            </a:lvl7pPr>
            <a:lvl8pPr>
              <a:defRPr>
                <a:solidFill>
                  <a:schemeClr val="tx2"/>
                </a:solidFill>
                <a:latin typeface="+mn-lt"/>
              </a:defRPr>
            </a:lvl8pPr>
            <a:lvl9pPr>
              <a:defRPr>
                <a:solidFill>
                  <a:schemeClr val="tx2"/>
                </a:solidFill>
                <a:latin typeface="+mn-lt"/>
              </a:defRPr>
            </a:lvl9pPr>
          </a:lstStyle>
          <a:p>
            <a:pPr lvl="0"/>
            <a:r>
              <a:rPr lang="en-GB"/>
              <a:t>Click to add text </a:t>
            </a:r>
            <a:endParaRPr lang="en-GB" noProof="0"/>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6</a:t>
            </a:r>
          </a:p>
          <a:p>
            <a:pPr lvl="6"/>
            <a:r>
              <a:rPr lang="en-GB" noProof="0"/>
              <a:t>7</a:t>
            </a:r>
          </a:p>
          <a:p>
            <a:pPr lvl="7"/>
            <a:r>
              <a:rPr lang="en-GB" noProof="0"/>
              <a:t>8</a:t>
            </a:r>
          </a:p>
          <a:p>
            <a:pPr lvl="8"/>
            <a:r>
              <a:rPr lang="en-GB" noProof="0"/>
              <a:t>9</a:t>
            </a:r>
          </a:p>
        </p:txBody>
      </p:sp>
      <p:sp>
        <p:nvSpPr>
          <p:cNvPr id="15" name="Content Placeholder 3"/>
          <p:cNvSpPr>
            <a:spLocks noGrp="1"/>
          </p:cNvSpPr>
          <p:nvPr>
            <p:ph idx="29" hasCustomPrompt="1"/>
          </p:nvPr>
        </p:nvSpPr>
        <p:spPr>
          <a:xfrm>
            <a:off x="4824000" y="1029600"/>
            <a:ext cx="3888000" cy="3420000"/>
          </a:xfrm>
        </p:spPr>
        <p:txBody>
          <a:bodyPr/>
          <a:lstStyle>
            <a:lvl1pPr marL="216000" indent="-216000">
              <a:lnSpc>
                <a:spcPct val="100000"/>
              </a:lnSpc>
              <a:spcBef>
                <a:spcPts val="0"/>
              </a:spcBef>
              <a:buFont typeface="Arial" panose="020B0604020202020204" pitchFamily="34" charset="0"/>
              <a:buChar char="•"/>
              <a:defRPr sz="1000" b="0">
                <a:solidFill>
                  <a:schemeClr val="tx2"/>
                </a:solidFill>
                <a:latin typeface="+mn-lt"/>
                <a:cs typeface="Arial" panose="020B0604020202020204" pitchFamily="34" charset="0"/>
                <a:sym typeface="Orsted Sans Office" panose="00000500000000000000" pitchFamily="2" charset="0"/>
              </a:defRPr>
            </a:lvl1pPr>
            <a:lvl2pPr marL="432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2pPr>
            <a:lvl3pPr marL="648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3pPr>
            <a:lvl4pPr marL="864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4pPr>
            <a:lvl5pPr marL="1080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5pPr>
            <a:lvl6pPr marL="1080000" indent="-216000">
              <a:lnSpc>
                <a:spcPct val="100000"/>
              </a:lnSpc>
              <a:buFont typeface="Arial" panose="020B0604020202020204" pitchFamily="34" charset="0"/>
              <a:buChar char="•"/>
              <a:defRPr sz="1000">
                <a:latin typeface="+mn-lt"/>
              </a:defRPr>
            </a:lvl6pPr>
            <a:lvl7pPr marL="1080000" indent="-216000">
              <a:lnSpc>
                <a:spcPct val="100000"/>
              </a:lnSpc>
              <a:buFont typeface="Arial" panose="020B0604020202020204" pitchFamily="34" charset="0"/>
              <a:buChar char="•"/>
              <a:defRPr sz="1000">
                <a:latin typeface="+mn-lt"/>
              </a:defRPr>
            </a:lvl7pPr>
            <a:lvl8pPr marL="1080000" indent="-216000">
              <a:lnSpc>
                <a:spcPct val="100000"/>
              </a:lnSpc>
              <a:buFont typeface="Arial" panose="020B0604020202020204" pitchFamily="34" charset="0"/>
              <a:buChar char="•"/>
              <a:defRPr sz="1000">
                <a:latin typeface="+mn-lt"/>
              </a:defRPr>
            </a:lvl8pPr>
            <a:lvl9pPr marL="1080000" indent="-216000">
              <a:lnSpc>
                <a:spcPct val="100000"/>
              </a:lnSpc>
              <a:buFont typeface="Arial" panose="020B0604020202020204" pitchFamily="34" charset="0"/>
              <a:buChar char="•"/>
              <a:defRPr sz="1000">
                <a:latin typeface="+mn-lt"/>
              </a:defRPr>
            </a:lvl9pPr>
          </a:lstStyle>
          <a:p>
            <a:pPr lvl="0"/>
            <a:r>
              <a:rPr lang="en-GB"/>
              <a:t>Click to add text </a:t>
            </a:r>
            <a:endParaRPr lang="en-GB" noProof="0"/>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6</a:t>
            </a:r>
          </a:p>
          <a:p>
            <a:pPr lvl="6"/>
            <a:r>
              <a:rPr lang="en-GB" noProof="0"/>
              <a:t>7</a:t>
            </a:r>
          </a:p>
          <a:p>
            <a:pPr lvl="7"/>
            <a:r>
              <a:rPr lang="en-GB" noProof="0"/>
              <a:t>8</a:t>
            </a:r>
          </a:p>
          <a:p>
            <a:pPr lvl="8"/>
            <a:r>
              <a:rPr lang="en-GB" noProof="0"/>
              <a:t>9</a:t>
            </a:r>
          </a:p>
        </p:txBody>
      </p:sp>
      <p:sp>
        <p:nvSpPr>
          <p:cNvPr id="9" name="Text Placeholder 14">
            <a:extLst>
              <a:ext uri="{FF2B5EF4-FFF2-40B4-BE49-F238E27FC236}">
                <a16:creationId xmlns:a16="http://schemas.microsoft.com/office/drawing/2014/main" id="{19C0DBCC-4AE4-4A9B-B6AC-41D01FB442A1}"/>
              </a:ext>
            </a:extLst>
          </p:cNvPr>
          <p:cNvSpPr>
            <a:spLocks noGrp="1"/>
          </p:cNvSpPr>
          <p:nvPr>
            <p:ph type="body" sz="quarter" idx="26" hasCustomPrompt="1"/>
          </p:nvPr>
        </p:nvSpPr>
        <p:spPr>
          <a:xfrm>
            <a:off x="748800" y="4560888"/>
            <a:ext cx="3996000" cy="367200"/>
          </a:xfrm>
        </p:spPr>
        <p:txBody>
          <a:bodyPr anchor="b" anchorCtr="0"/>
          <a:lstStyle>
            <a:lvl1pPr marL="0" indent="0">
              <a:lnSpc>
                <a:spcPct val="95000"/>
              </a:lnSpc>
              <a:spcBef>
                <a:spcPts val="0"/>
              </a:spcBef>
              <a:buNone/>
              <a:defRPr sz="600" b="0" baseline="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1pPr>
            <a:lvl2pPr>
              <a:lnSpc>
                <a:spcPct val="95000"/>
              </a:lnSpc>
              <a:spcBef>
                <a:spcPts val="204"/>
              </a:spcBef>
              <a:defRPr sz="476" b="0">
                <a:solidFill>
                  <a:schemeClr val="accent6"/>
                </a:solidFill>
              </a:defRPr>
            </a:lvl2pPr>
            <a:lvl3pPr>
              <a:lnSpc>
                <a:spcPct val="95000"/>
              </a:lnSpc>
              <a:spcBef>
                <a:spcPts val="204"/>
              </a:spcBef>
              <a:defRPr sz="476" b="0">
                <a:solidFill>
                  <a:schemeClr val="accent6"/>
                </a:solidFill>
              </a:defRPr>
            </a:lvl3pPr>
            <a:lvl4pPr>
              <a:lnSpc>
                <a:spcPct val="95000"/>
              </a:lnSpc>
              <a:spcBef>
                <a:spcPts val="204"/>
              </a:spcBef>
              <a:defRPr sz="476" b="0">
                <a:solidFill>
                  <a:schemeClr val="accent6"/>
                </a:solidFill>
              </a:defRPr>
            </a:lvl4pPr>
            <a:lvl5pPr>
              <a:lnSpc>
                <a:spcPct val="95000"/>
              </a:lnSpc>
              <a:spcBef>
                <a:spcPts val="204"/>
              </a:spcBef>
              <a:defRPr sz="476" b="0">
                <a:solidFill>
                  <a:schemeClr val="accent6"/>
                </a:solidFill>
              </a:defRPr>
            </a:lvl5pPr>
          </a:lstStyle>
          <a:p>
            <a:pPr lvl="0"/>
            <a:r>
              <a:rPr lang="en-GB"/>
              <a:t>Click to add source or notes</a:t>
            </a:r>
          </a:p>
        </p:txBody>
      </p:sp>
      <p:sp>
        <p:nvSpPr>
          <p:cNvPr id="2" name="Date Placeholder 1">
            <a:extLst>
              <a:ext uri="{FF2B5EF4-FFF2-40B4-BE49-F238E27FC236}">
                <a16:creationId xmlns:a16="http://schemas.microsoft.com/office/drawing/2014/main" id="{5DC195C5-90D2-493A-A2AC-5CE7E6DAD698}"/>
              </a:ext>
            </a:extLst>
          </p:cNvPr>
          <p:cNvSpPr>
            <a:spLocks noGrp="1"/>
          </p:cNvSpPr>
          <p:nvPr>
            <p:ph type="dt" sz="half" idx="30"/>
          </p:nvPr>
        </p:nvSpPr>
        <p:spPr/>
        <p:txBody>
          <a:bodyPr/>
          <a:lstStyle/>
          <a:p>
            <a:pPr>
              <a:lnSpc>
                <a:spcPct val="95000"/>
              </a:lnSpc>
            </a:pPr>
            <a:endParaRPr lang="en-GB"/>
          </a:p>
        </p:txBody>
      </p:sp>
      <p:sp>
        <p:nvSpPr>
          <p:cNvPr id="4" name="Footer Placeholder 3">
            <a:extLst>
              <a:ext uri="{FF2B5EF4-FFF2-40B4-BE49-F238E27FC236}">
                <a16:creationId xmlns:a16="http://schemas.microsoft.com/office/drawing/2014/main" id="{CB61A5DD-8AF0-4247-9A9E-E145137DBE52}"/>
              </a:ext>
            </a:extLst>
          </p:cNvPr>
          <p:cNvSpPr>
            <a:spLocks noGrp="1"/>
          </p:cNvSpPr>
          <p:nvPr>
            <p:ph type="ftr" sz="quarter" idx="31"/>
          </p:nvPr>
        </p:nvSpPr>
        <p:spPr/>
        <p:txBody>
          <a:bodyPr/>
          <a:lstStyle/>
          <a:p>
            <a:pPr>
              <a:lnSpc>
                <a:spcPct val="95000"/>
              </a:lnSpc>
            </a:pPr>
            <a:endParaRPr lang="en-GB"/>
          </a:p>
        </p:txBody>
      </p:sp>
      <p:sp>
        <p:nvSpPr>
          <p:cNvPr id="11" name="Slide Number Placeholder 5 (FAST)">
            <a:extLst>
              <a:ext uri="{FF2B5EF4-FFF2-40B4-BE49-F238E27FC236}">
                <a16:creationId xmlns:a16="http://schemas.microsoft.com/office/drawing/2014/main" id="{14E8FCED-203A-457F-9F78-815525BBBE82}"/>
              </a:ext>
            </a:extLst>
          </p:cNvPr>
          <p:cNvSpPr txBox="1">
            <a:spLocks/>
          </p:cNvSpPr>
          <p:nvPr userDrawn="1"/>
        </p:nvSpPr>
        <p:spPr>
          <a:xfrm>
            <a:off x="432000" y="4806209"/>
            <a:ext cx="241200" cy="122400"/>
          </a:xfrm>
          <a:prstGeom prst="rect">
            <a:avLst/>
          </a:prstGeom>
        </p:spPr>
        <p:txBody>
          <a:bodyPr vert="horz" lIns="0" tIns="0" rIns="0" bIns="0" rtlCol="0" anchor="b"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83DFD3FF-FAEA-D841-BBBA-173DB513EC35}" type="slidenum">
              <a:rPr lang="en-GB" sz="600" kern="1200" noProof="0" smtClean="0">
                <a:solidFill>
                  <a:schemeClr val="tx2"/>
                </a:solidFill>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lang="en-GB" sz="700" kern="1200" noProof="0">
              <a:solidFill>
                <a:schemeClr val="tx2"/>
              </a:solidFill>
              <a:latin typeface="+mn-lt"/>
              <a:ea typeface="+mn-ea"/>
              <a:cs typeface="+mn-cs"/>
            </a:endParaRPr>
          </a:p>
        </p:txBody>
      </p:sp>
    </p:spTree>
    <p:extLst>
      <p:ext uri="{BB962C8B-B14F-4D97-AF65-F5344CB8AC3E}">
        <p14:creationId xmlns:p14="http://schemas.microsoft.com/office/powerpoint/2010/main" val="2083384744"/>
      </p:ext>
    </p:extLst>
  </p:cSld>
  <p:clrMapOvr>
    <a:masterClrMapping/>
  </p:clrMapOvr>
  <p:extLst>
    <p:ext uri="{DCECCB84-F9BA-43D5-87BE-67443E8EF086}">
      <p15:sldGuideLst xmlns:p15="http://schemas.microsoft.com/office/powerpoint/2012/main">
        <p15:guide id="6" pos="2721">
          <p15:clr>
            <a:srgbClr val="FBAE40"/>
          </p15:clr>
        </p15:guide>
        <p15:guide id="7" pos="3039">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wo Content (Colour)">
    <p:spTree>
      <p:nvGrpSpPr>
        <p:cNvPr id="1" name=""/>
        <p:cNvGrpSpPr/>
        <p:nvPr/>
      </p:nvGrpSpPr>
      <p:grpSpPr>
        <a:xfrm>
          <a:off x="0" y="0"/>
          <a:ext cx="0" cy="0"/>
          <a:chOff x="0" y="0"/>
          <a:chExt cx="0" cy="0"/>
        </a:xfrm>
      </p:grpSpPr>
      <p:sp>
        <p:nvSpPr>
          <p:cNvPr id="12" name="Baggrund"/>
          <p:cNvSpPr/>
          <p:nvPr userDrawn="1"/>
        </p:nvSpPr>
        <p:spPr>
          <a:xfrm>
            <a:off x="0" y="0"/>
            <a:ext cx="4572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lnSpc>
                <a:spcPct val="95000"/>
              </a:lnSpc>
              <a:spcBef>
                <a:spcPts val="1500"/>
              </a:spcBef>
            </a:pPr>
            <a:endParaRPr lang="en-GB" sz="1300" noProof="0">
              <a:latin typeface="Orsted Sans Office" panose="00000500000000000000" pitchFamily="2" charset="0"/>
              <a:cs typeface="Arial" panose="020B0604020202020204" pitchFamily="34" charset="0"/>
              <a:sym typeface="Orsted Sans Office" panose="00000500000000000000" pitchFamily="2" charset="0"/>
            </a:endParaRPr>
          </a:p>
        </p:txBody>
      </p:sp>
      <p:sp>
        <p:nvSpPr>
          <p:cNvPr id="10" name="Title 1">
            <a:extLst>
              <a:ext uri="{FF2B5EF4-FFF2-40B4-BE49-F238E27FC236}">
                <a16:creationId xmlns:a16="http://schemas.microsoft.com/office/drawing/2014/main" id="{205C9A02-46F5-4F1E-BC34-1CE77859B616}"/>
              </a:ext>
            </a:extLst>
          </p:cNvPr>
          <p:cNvSpPr>
            <a:spLocks noGrp="1"/>
          </p:cNvSpPr>
          <p:nvPr>
            <p:ph type="title" hasCustomPrompt="1"/>
          </p:nvPr>
        </p:nvSpPr>
        <p:spPr>
          <a:xfrm>
            <a:off x="432000" y="252000"/>
            <a:ext cx="3887588" cy="576000"/>
          </a:xfrm>
        </p:spPr>
        <p:txBody>
          <a:bodyPr/>
          <a:lstStyle>
            <a:lvl1pPr>
              <a:defRPr>
                <a:solidFill>
                  <a:schemeClr val="bg1"/>
                </a:solidFill>
                <a:latin typeface="Orsted Sans Office" panose="00000500000000000000" pitchFamily="2" charset="0"/>
                <a:cs typeface="Arial" panose="020B0604020202020204" pitchFamily="34" charset="0"/>
                <a:sym typeface="Orsted Sans Office" panose="00000500000000000000" pitchFamily="2" charset="0"/>
              </a:defRPr>
            </a:lvl1pPr>
          </a:lstStyle>
          <a:p>
            <a:r>
              <a:rPr lang="en-GB" noProof="0"/>
              <a:t>Click to add title</a:t>
            </a:r>
            <a:endParaRPr lang="en-GB"/>
          </a:p>
        </p:txBody>
      </p:sp>
      <p:sp>
        <p:nvSpPr>
          <p:cNvPr id="14" name="Content Placeholder 2"/>
          <p:cNvSpPr>
            <a:spLocks noGrp="1"/>
          </p:cNvSpPr>
          <p:nvPr>
            <p:ph idx="1" hasCustomPrompt="1"/>
          </p:nvPr>
        </p:nvSpPr>
        <p:spPr>
          <a:xfrm>
            <a:off x="431999" y="1029600"/>
            <a:ext cx="3888000" cy="3420000"/>
          </a:xfrm>
        </p:spPr>
        <p:txBody>
          <a:bodyPr/>
          <a:lstStyle>
            <a:lvl1pPr marL="216000" indent="-216000">
              <a:lnSpc>
                <a:spcPct val="100000"/>
              </a:lnSpc>
              <a:spcBef>
                <a:spcPts val="0"/>
              </a:spcBef>
              <a:buFont typeface="Arial" panose="020B0604020202020204" pitchFamily="34" charset="0"/>
              <a:buChar char="•"/>
              <a:defRPr sz="1000" b="0">
                <a:solidFill>
                  <a:schemeClr val="bg1"/>
                </a:solidFill>
                <a:latin typeface="+mn-lt"/>
                <a:cs typeface="Arial" panose="020B0604020202020204" pitchFamily="34" charset="0"/>
                <a:sym typeface="Orsted Sans Office" panose="00000500000000000000" pitchFamily="2" charset="0"/>
              </a:defRPr>
            </a:lvl1pPr>
            <a:lvl2pPr marL="432000" indent="-216000">
              <a:lnSpc>
                <a:spcPct val="100000"/>
              </a:lnSpc>
              <a:spcBef>
                <a:spcPts val="0"/>
              </a:spcBef>
              <a:buFont typeface="Arial" panose="020B0604020202020204" pitchFamily="34" charset="0"/>
              <a:buChar char="•"/>
              <a:defRPr sz="1000">
                <a:solidFill>
                  <a:schemeClr val="bg1"/>
                </a:solidFill>
                <a:latin typeface="+mn-lt"/>
                <a:cs typeface="Arial" panose="020B0604020202020204" pitchFamily="34" charset="0"/>
                <a:sym typeface="Orsted Sans Office" panose="00000500000000000000" pitchFamily="2" charset="0"/>
              </a:defRPr>
            </a:lvl2pPr>
            <a:lvl3pPr marL="648000" indent="-216000">
              <a:lnSpc>
                <a:spcPct val="100000"/>
              </a:lnSpc>
              <a:spcBef>
                <a:spcPts val="0"/>
              </a:spcBef>
              <a:buFont typeface="Arial" panose="020B0604020202020204" pitchFamily="34" charset="0"/>
              <a:buChar char="•"/>
              <a:defRPr sz="1000">
                <a:solidFill>
                  <a:schemeClr val="bg1"/>
                </a:solidFill>
                <a:latin typeface="+mn-lt"/>
                <a:cs typeface="Arial" panose="020B0604020202020204" pitchFamily="34" charset="0"/>
                <a:sym typeface="Orsted Sans Office" panose="00000500000000000000" pitchFamily="2" charset="0"/>
              </a:defRPr>
            </a:lvl3pPr>
            <a:lvl4pPr marL="864000" indent="-216000">
              <a:lnSpc>
                <a:spcPct val="100000"/>
              </a:lnSpc>
              <a:spcBef>
                <a:spcPts val="0"/>
              </a:spcBef>
              <a:buFont typeface="Arial" panose="020B0604020202020204" pitchFamily="34" charset="0"/>
              <a:buChar char="•"/>
              <a:defRPr sz="1000">
                <a:solidFill>
                  <a:schemeClr val="bg1"/>
                </a:solidFill>
                <a:latin typeface="+mn-lt"/>
                <a:cs typeface="Arial" panose="020B0604020202020204" pitchFamily="34" charset="0"/>
                <a:sym typeface="Orsted Sans Office" panose="00000500000000000000" pitchFamily="2" charset="0"/>
              </a:defRPr>
            </a:lvl4pPr>
            <a:lvl5pPr marL="1080000" indent="-216000">
              <a:lnSpc>
                <a:spcPct val="100000"/>
              </a:lnSpc>
              <a:spcBef>
                <a:spcPts val="0"/>
              </a:spcBef>
              <a:buFont typeface="Arial" panose="020B0604020202020204" pitchFamily="34" charset="0"/>
              <a:buChar char="•"/>
              <a:defRPr sz="1000">
                <a:solidFill>
                  <a:schemeClr val="bg1"/>
                </a:solidFill>
                <a:latin typeface="+mn-lt"/>
                <a:cs typeface="Arial" panose="020B0604020202020204" pitchFamily="34" charset="0"/>
                <a:sym typeface="Orsted Sans Office" panose="00000500000000000000" pitchFamily="2" charset="0"/>
              </a:defRPr>
            </a:lvl5pPr>
            <a:lvl6pPr>
              <a:defRPr sz="1000">
                <a:solidFill>
                  <a:schemeClr val="bg1"/>
                </a:solidFill>
                <a:latin typeface="+mn-lt"/>
              </a:defRPr>
            </a:lvl6pPr>
            <a:lvl7pPr>
              <a:defRPr sz="1000">
                <a:solidFill>
                  <a:schemeClr val="bg1"/>
                </a:solidFill>
                <a:latin typeface="+mn-lt"/>
              </a:defRPr>
            </a:lvl7pPr>
            <a:lvl8pPr>
              <a:defRPr sz="1000">
                <a:solidFill>
                  <a:schemeClr val="bg1"/>
                </a:solidFill>
                <a:latin typeface="+mn-lt"/>
              </a:defRPr>
            </a:lvl8pPr>
            <a:lvl9pPr>
              <a:defRPr sz="1000">
                <a:solidFill>
                  <a:schemeClr val="bg1"/>
                </a:solidFill>
                <a:latin typeface="+mn-lt"/>
              </a:defRPr>
            </a:lvl9pPr>
          </a:lstStyle>
          <a:p>
            <a:pPr lvl="0"/>
            <a:r>
              <a:rPr lang="en-GB"/>
              <a:t>Click to add text </a:t>
            </a:r>
            <a:endParaRPr lang="en-GB" noProof="0"/>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6</a:t>
            </a:r>
          </a:p>
          <a:p>
            <a:pPr lvl="6"/>
            <a:r>
              <a:rPr lang="en-GB" noProof="0"/>
              <a:t>7</a:t>
            </a:r>
          </a:p>
          <a:p>
            <a:pPr lvl="7"/>
            <a:r>
              <a:rPr lang="en-GB" noProof="0"/>
              <a:t>8</a:t>
            </a:r>
          </a:p>
          <a:p>
            <a:pPr lvl="8"/>
            <a:r>
              <a:rPr lang="en-GB" noProof="0"/>
              <a:t>9</a:t>
            </a:r>
          </a:p>
        </p:txBody>
      </p:sp>
      <p:sp>
        <p:nvSpPr>
          <p:cNvPr id="15" name="Content Placeholder 3"/>
          <p:cNvSpPr>
            <a:spLocks noGrp="1"/>
          </p:cNvSpPr>
          <p:nvPr>
            <p:ph idx="29" hasCustomPrompt="1"/>
          </p:nvPr>
        </p:nvSpPr>
        <p:spPr>
          <a:xfrm>
            <a:off x="4824000" y="1029600"/>
            <a:ext cx="3888000" cy="3420000"/>
          </a:xfrm>
        </p:spPr>
        <p:txBody>
          <a:bodyPr/>
          <a:lstStyle>
            <a:lvl1pPr marL="216000" indent="-216000">
              <a:lnSpc>
                <a:spcPct val="100000"/>
              </a:lnSpc>
              <a:spcBef>
                <a:spcPts val="0"/>
              </a:spcBef>
              <a:buFont typeface="Arial" panose="020B0604020202020204" pitchFamily="34" charset="0"/>
              <a:buChar char="•"/>
              <a:defRPr sz="1000" b="0">
                <a:solidFill>
                  <a:schemeClr val="tx2"/>
                </a:solidFill>
                <a:latin typeface="+mn-lt"/>
                <a:cs typeface="Arial" panose="020B0604020202020204" pitchFamily="34" charset="0"/>
                <a:sym typeface="Orsted Sans Office" panose="00000500000000000000" pitchFamily="2" charset="0"/>
              </a:defRPr>
            </a:lvl1pPr>
            <a:lvl2pPr marL="432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2pPr>
            <a:lvl3pPr marL="648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3pPr>
            <a:lvl4pPr marL="864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4pPr>
            <a:lvl5pPr>
              <a:lnSpc>
                <a:spcPct val="100000"/>
              </a:lnSpc>
              <a:spcBef>
                <a:spcPts val="0"/>
              </a:spcBef>
              <a:defRPr sz="1000">
                <a:solidFill>
                  <a:schemeClr val="tx2"/>
                </a:solidFill>
                <a:latin typeface="+mn-lt"/>
                <a:cs typeface="Arial" panose="020B0604020202020204" pitchFamily="34" charset="0"/>
                <a:sym typeface="Orsted Sans Office" panose="00000500000000000000" pitchFamily="2" charset="0"/>
              </a:defRPr>
            </a:lvl5pPr>
            <a:lvl6pPr>
              <a:defRPr sz="1000">
                <a:latin typeface="+mn-lt"/>
              </a:defRPr>
            </a:lvl6pPr>
            <a:lvl7pPr>
              <a:defRPr sz="1000">
                <a:latin typeface="+mn-lt"/>
              </a:defRPr>
            </a:lvl7pPr>
            <a:lvl8pPr>
              <a:defRPr sz="1000">
                <a:latin typeface="+mn-lt"/>
              </a:defRPr>
            </a:lvl8pPr>
            <a:lvl9pPr>
              <a:defRPr sz="1000">
                <a:latin typeface="+mn-lt"/>
              </a:defRPr>
            </a:lvl9pPr>
          </a:lstStyle>
          <a:p>
            <a:pPr lvl="0"/>
            <a:r>
              <a:rPr lang="en-GB"/>
              <a:t>Click to add text </a:t>
            </a:r>
            <a:endParaRPr lang="en-GB" noProof="0"/>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6</a:t>
            </a:r>
          </a:p>
          <a:p>
            <a:pPr lvl="6"/>
            <a:r>
              <a:rPr lang="en-GB" noProof="0"/>
              <a:t>7</a:t>
            </a:r>
          </a:p>
          <a:p>
            <a:pPr lvl="7"/>
            <a:r>
              <a:rPr lang="en-GB" noProof="0"/>
              <a:t>8</a:t>
            </a:r>
          </a:p>
          <a:p>
            <a:pPr lvl="8"/>
            <a:r>
              <a:rPr lang="en-GB" noProof="0"/>
              <a:t>9</a:t>
            </a:r>
          </a:p>
        </p:txBody>
      </p:sp>
      <p:sp>
        <p:nvSpPr>
          <p:cNvPr id="9" name="Text Placeholder 14">
            <a:extLst>
              <a:ext uri="{FF2B5EF4-FFF2-40B4-BE49-F238E27FC236}">
                <a16:creationId xmlns:a16="http://schemas.microsoft.com/office/drawing/2014/main" id="{19C0DBCC-4AE4-4A9B-B6AC-41D01FB442A1}"/>
              </a:ext>
            </a:extLst>
          </p:cNvPr>
          <p:cNvSpPr>
            <a:spLocks noGrp="1"/>
          </p:cNvSpPr>
          <p:nvPr>
            <p:ph type="body" sz="quarter" idx="26" hasCustomPrompt="1"/>
          </p:nvPr>
        </p:nvSpPr>
        <p:spPr>
          <a:xfrm>
            <a:off x="748800" y="4561200"/>
            <a:ext cx="3570788" cy="367200"/>
          </a:xfrm>
        </p:spPr>
        <p:txBody>
          <a:bodyPr anchor="b" anchorCtr="0"/>
          <a:lstStyle>
            <a:lvl1pPr marL="0" indent="0">
              <a:lnSpc>
                <a:spcPct val="95000"/>
              </a:lnSpc>
              <a:spcBef>
                <a:spcPts val="0"/>
              </a:spcBef>
              <a:buNone/>
              <a:defRPr sz="600" b="0" baseline="0">
                <a:solidFill>
                  <a:schemeClr val="bg1"/>
                </a:solidFill>
                <a:latin typeface="Orsted Sans Office" panose="00000500000000000000" pitchFamily="2" charset="0"/>
                <a:cs typeface="Arial" panose="020B0604020202020204" pitchFamily="34" charset="0"/>
                <a:sym typeface="Orsted Sans Office" panose="00000500000000000000" pitchFamily="2" charset="0"/>
              </a:defRPr>
            </a:lvl1pPr>
            <a:lvl2pPr>
              <a:lnSpc>
                <a:spcPct val="95000"/>
              </a:lnSpc>
              <a:spcBef>
                <a:spcPts val="204"/>
              </a:spcBef>
              <a:defRPr sz="476" b="0">
                <a:solidFill>
                  <a:schemeClr val="accent6"/>
                </a:solidFill>
              </a:defRPr>
            </a:lvl2pPr>
            <a:lvl3pPr>
              <a:lnSpc>
                <a:spcPct val="95000"/>
              </a:lnSpc>
              <a:spcBef>
                <a:spcPts val="204"/>
              </a:spcBef>
              <a:defRPr sz="476" b="0">
                <a:solidFill>
                  <a:schemeClr val="accent6"/>
                </a:solidFill>
              </a:defRPr>
            </a:lvl3pPr>
            <a:lvl4pPr>
              <a:lnSpc>
                <a:spcPct val="95000"/>
              </a:lnSpc>
              <a:spcBef>
                <a:spcPts val="204"/>
              </a:spcBef>
              <a:defRPr sz="476" b="0">
                <a:solidFill>
                  <a:schemeClr val="accent6"/>
                </a:solidFill>
              </a:defRPr>
            </a:lvl4pPr>
            <a:lvl5pPr>
              <a:lnSpc>
                <a:spcPct val="95000"/>
              </a:lnSpc>
              <a:spcBef>
                <a:spcPts val="204"/>
              </a:spcBef>
              <a:defRPr sz="476" b="0">
                <a:solidFill>
                  <a:schemeClr val="accent6"/>
                </a:solidFill>
              </a:defRPr>
            </a:lvl5pPr>
          </a:lstStyle>
          <a:p>
            <a:pPr lvl="0"/>
            <a:r>
              <a:rPr lang="en-GB"/>
              <a:t>Click to add source or notes</a:t>
            </a:r>
          </a:p>
        </p:txBody>
      </p:sp>
      <p:sp>
        <p:nvSpPr>
          <p:cNvPr id="2" name="Date Placeholder 1">
            <a:extLst>
              <a:ext uri="{FF2B5EF4-FFF2-40B4-BE49-F238E27FC236}">
                <a16:creationId xmlns:a16="http://schemas.microsoft.com/office/drawing/2014/main" id="{A688DF04-6FCB-499F-A324-ED1263F151EB}"/>
              </a:ext>
            </a:extLst>
          </p:cNvPr>
          <p:cNvSpPr>
            <a:spLocks noGrp="1"/>
          </p:cNvSpPr>
          <p:nvPr>
            <p:ph type="dt" sz="half" idx="30"/>
          </p:nvPr>
        </p:nvSpPr>
        <p:spPr/>
        <p:txBody>
          <a:bodyPr/>
          <a:lstStyle/>
          <a:p>
            <a:pPr>
              <a:lnSpc>
                <a:spcPct val="95000"/>
              </a:lnSpc>
            </a:pPr>
            <a:endParaRPr lang="en-GB"/>
          </a:p>
        </p:txBody>
      </p:sp>
      <p:sp>
        <p:nvSpPr>
          <p:cNvPr id="4" name="Footer Placeholder 3">
            <a:extLst>
              <a:ext uri="{FF2B5EF4-FFF2-40B4-BE49-F238E27FC236}">
                <a16:creationId xmlns:a16="http://schemas.microsoft.com/office/drawing/2014/main" id="{81A263B8-B88C-4569-BE36-64920329F4C4}"/>
              </a:ext>
            </a:extLst>
          </p:cNvPr>
          <p:cNvSpPr>
            <a:spLocks noGrp="1"/>
          </p:cNvSpPr>
          <p:nvPr>
            <p:ph type="ftr" sz="quarter" idx="31"/>
          </p:nvPr>
        </p:nvSpPr>
        <p:spPr/>
        <p:txBody>
          <a:bodyPr/>
          <a:lstStyle/>
          <a:p>
            <a:pPr>
              <a:lnSpc>
                <a:spcPct val="95000"/>
              </a:lnSpc>
            </a:pPr>
            <a:endParaRPr lang="en-GB"/>
          </a:p>
        </p:txBody>
      </p:sp>
      <p:sp>
        <p:nvSpPr>
          <p:cNvPr id="11" name="Slide Number Placeholder 5 (FAST)">
            <a:extLst>
              <a:ext uri="{FF2B5EF4-FFF2-40B4-BE49-F238E27FC236}">
                <a16:creationId xmlns:a16="http://schemas.microsoft.com/office/drawing/2014/main" id="{23C38ED7-BB51-4D7D-9311-F599A1B1100C}"/>
              </a:ext>
            </a:extLst>
          </p:cNvPr>
          <p:cNvSpPr txBox="1">
            <a:spLocks/>
          </p:cNvSpPr>
          <p:nvPr userDrawn="1"/>
        </p:nvSpPr>
        <p:spPr>
          <a:xfrm>
            <a:off x="432000" y="4806209"/>
            <a:ext cx="241200" cy="122400"/>
          </a:xfrm>
          <a:prstGeom prst="rect">
            <a:avLst/>
          </a:prstGeom>
        </p:spPr>
        <p:txBody>
          <a:bodyPr vert="horz" lIns="0" tIns="0" rIns="0" bIns="0" rtlCol="0" anchor="b"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83DFD3FF-FAEA-D841-BBBA-173DB513EC35}" type="slidenum">
              <a:rPr lang="en-GB" sz="600" kern="1200" noProof="0" smtClean="0">
                <a:solidFill>
                  <a:schemeClr val="bg1"/>
                </a:solidFill>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lang="en-GB" sz="700" kern="1200" noProof="0">
              <a:solidFill>
                <a:schemeClr val="bg1"/>
              </a:solidFill>
              <a:latin typeface="+mn-lt"/>
              <a:ea typeface="+mn-ea"/>
              <a:cs typeface="+mn-cs"/>
            </a:endParaRPr>
          </a:p>
        </p:txBody>
      </p:sp>
    </p:spTree>
    <p:extLst>
      <p:ext uri="{BB962C8B-B14F-4D97-AF65-F5344CB8AC3E}">
        <p14:creationId xmlns:p14="http://schemas.microsoft.com/office/powerpoint/2010/main" val="300923160"/>
      </p:ext>
    </p:extLst>
  </p:cSld>
  <p:clrMapOvr>
    <a:masterClrMapping/>
  </p:clrMapOvr>
  <p:extLst>
    <p:ext uri="{DCECCB84-F9BA-43D5-87BE-67443E8EF086}">
      <p15:sldGuideLst xmlns:p15="http://schemas.microsoft.com/office/powerpoint/2012/main">
        <p15:guide id="6" pos="2721">
          <p15:clr>
            <a:srgbClr val="FBAE40"/>
          </p15:clr>
        </p15:guide>
        <p15:guide id="7" pos="3039">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Two Content (Colour)">
    <p:spTree>
      <p:nvGrpSpPr>
        <p:cNvPr id="1" name=""/>
        <p:cNvGrpSpPr/>
        <p:nvPr/>
      </p:nvGrpSpPr>
      <p:grpSpPr>
        <a:xfrm>
          <a:off x="0" y="0"/>
          <a:ext cx="0" cy="0"/>
          <a:chOff x="0" y="0"/>
          <a:chExt cx="0" cy="0"/>
        </a:xfrm>
      </p:grpSpPr>
      <p:sp>
        <p:nvSpPr>
          <p:cNvPr id="11" name="Baggrund 1">
            <a:extLst>
              <a:ext uri="{FF2B5EF4-FFF2-40B4-BE49-F238E27FC236}">
                <a16:creationId xmlns:a16="http://schemas.microsoft.com/office/drawing/2014/main" id="{1352FE20-58C7-4C02-A5B9-188FFECA9C70}"/>
              </a:ext>
            </a:extLst>
          </p:cNvPr>
          <p:cNvSpPr/>
          <p:nvPr userDrawn="1"/>
        </p:nvSpPr>
        <p:spPr>
          <a:xfrm>
            <a:off x="4618103" y="832794"/>
            <a:ext cx="4525897" cy="37296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lnSpc>
                <a:spcPct val="95000"/>
              </a:lnSpc>
              <a:spcBef>
                <a:spcPts val="1500"/>
              </a:spcBef>
            </a:pPr>
            <a:endParaRPr lang="en-GB" sz="1300" noProof="0">
              <a:latin typeface="Orsted Sans Office" panose="00000500000000000000" pitchFamily="2" charset="0"/>
              <a:cs typeface="Arial" panose="020B0604020202020204" pitchFamily="34" charset="0"/>
              <a:sym typeface="Orsted Sans Office" panose="00000500000000000000" pitchFamily="2" charset="0"/>
            </a:endParaRPr>
          </a:p>
        </p:txBody>
      </p:sp>
      <p:sp>
        <p:nvSpPr>
          <p:cNvPr id="12" name="Baggrund 1"/>
          <p:cNvSpPr/>
          <p:nvPr userDrawn="1"/>
        </p:nvSpPr>
        <p:spPr>
          <a:xfrm>
            <a:off x="0" y="832794"/>
            <a:ext cx="4525897" cy="37296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lnSpc>
                <a:spcPct val="95000"/>
              </a:lnSpc>
              <a:spcBef>
                <a:spcPts val="1500"/>
              </a:spcBef>
            </a:pPr>
            <a:endParaRPr lang="en-GB" sz="1300" noProof="0">
              <a:latin typeface="Orsted Sans Office" panose="00000500000000000000" pitchFamily="2" charset="0"/>
              <a:cs typeface="Arial" panose="020B0604020202020204" pitchFamily="34" charset="0"/>
              <a:sym typeface="Orsted Sans Office" panose="00000500000000000000" pitchFamily="2" charset="0"/>
            </a:endParaRPr>
          </a:p>
        </p:txBody>
      </p:sp>
      <p:sp>
        <p:nvSpPr>
          <p:cNvPr id="10" name="Title 9">
            <a:extLst>
              <a:ext uri="{FF2B5EF4-FFF2-40B4-BE49-F238E27FC236}">
                <a16:creationId xmlns:a16="http://schemas.microsoft.com/office/drawing/2014/main" id="{205C9A02-46F5-4F1E-BC34-1CE77859B616}"/>
              </a:ext>
            </a:extLst>
          </p:cNvPr>
          <p:cNvSpPr>
            <a:spLocks noGrp="1"/>
          </p:cNvSpPr>
          <p:nvPr>
            <p:ph type="title" hasCustomPrompt="1"/>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r>
              <a:rPr lang="en-GB" noProof="0"/>
              <a:t>Click to add title</a:t>
            </a:r>
            <a:endParaRPr lang="en-GB"/>
          </a:p>
        </p:txBody>
      </p:sp>
      <p:sp>
        <p:nvSpPr>
          <p:cNvPr id="14" name="Content Placeholder 2"/>
          <p:cNvSpPr>
            <a:spLocks noGrp="1"/>
          </p:cNvSpPr>
          <p:nvPr>
            <p:ph idx="1" hasCustomPrompt="1"/>
          </p:nvPr>
        </p:nvSpPr>
        <p:spPr>
          <a:xfrm>
            <a:off x="431999" y="1029600"/>
            <a:ext cx="3888000" cy="3420000"/>
          </a:xfrm>
        </p:spPr>
        <p:txBody>
          <a:bodyPr/>
          <a:lstStyle>
            <a:lvl1pPr marL="216000" indent="-216000">
              <a:lnSpc>
                <a:spcPct val="100000"/>
              </a:lnSpc>
              <a:spcBef>
                <a:spcPts val="0"/>
              </a:spcBef>
              <a:buFont typeface="Arial" panose="020B0604020202020204" pitchFamily="34" charset="0"/>
              <a:buChar char="•"/>
              <a:defRPr sz="1000" b="0">
                <a:solidFill>
                  <a:schemeClr val="tx2"/>
                </a:solidFill>
                <a:latin typeface="+mn-lt"/>
                <a:cs typeface="Arial" panose="020B0604020202020204" pitchFamily="34" charset="0"/>
                <a:sym typeface="Orsted Sans Office" panose="00000500000000000000" pitchFamily="2" charset="0"/>
              </a:defRPr>
            </a:lvl1pPr>
            <a:lvl2pPr marL="432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2pPr>
            <a:lvl3pPr marL="648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3pPr>
            <a:lvl4pPr marL="864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4pPr>
            <a:lvl5pPr marL="1080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5pPr>
            <a:lvl6pPr marL="1080000" indent="-216000">
              <a:lnSpc>
                <a:spcPct val="100000"/>
              </a:lnSpc>
              <a:buFont typeface="Arial" panose="020B0604020202020204" pitchFamily="34" charset="0"/>
              <a:buChar char="•"/>
              <a:defRPr>
                <a:latin typeface="+mn-lt"/>
              </a:defRPr>
            </a:lvl6pPr>
            <a:lvl7pPr marL="1080000" indent="-216000">
              <a:lnSpc>
                <a:spcPct val="100000"/>
              </a:lnSpc>
              <a:buFont typeface="Arial" panose="020B0604020202020204" pitchFamily="34" charset="0"/>
              <a:buChar char="•"/>
              <a:defRPr>
                <a:latin typeface="+mn-lt"/>
              </a:defRPr>
            </a:lvl7pPr>
            <a:lvl8pPr marL="1080000" indent="-216000">
              <a:lnSpc>
                <a:spcPct val="100000"/>
              </a:lnSpc>
              <a:buFont typeface="Arial" panose="020B0604020202020204" pitchFamily="34" charset="0"/>
              <a:buChar char="•"/>
              <a:defRPr>
                <a:latin typeface="+mn-lt"/>
              </a:defRPr>
            </a:lvl8pPr>
            <a:lvl9pPr indent="-216000">
              <a:lnSpc>
                <a:spcPct val="100000"/>
              </a:lnSpc>
              <a:defRPr>
                <a:latin typeface="+mn-lt"/>
              </a:defRPr>
            </a:lvl9pPr>
          </a:lstStyle>
          <a:p>
            <a:pPr lvl="0"/>
            <a:r>
              <a:rPr lang="en-GB"/>
              <a:t>Click to add text </a:t>
            </a:r>
            <a:endParaRPr lang="en-GB" noProof="0"/>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6</a:t>
            </a:r>
          </a:p>
          <a:p>
            <a:pPr lvl="6"/>
            <a:r>
              <a:rPr lang="en-GB" noProof="0"/>
              <a:t>7</a:t>
            </a:r>
          </a:p>
          <a:p>
            <a:pPr lvl="7"/>
            <a:r>
              <a:rPr lang="en-GB" noProof="0"/>
              <a:t>8</a:t>
            </a:r>
          </a:p>
          <a:p>
            <a:pPr lvl="8"/>
            <a:r>
              <a:rPr lang="en-GB" noProof="0"/>
              <a:t>9</a:t>
            </a:r>
          </a:p>
        </p:txBody>
      </p:sp>
      <p:sp>
        <p:nvSpPr>
          <p:cNvPr id="15" name="Content Placeholder 3"/>
          <p:cNvSpPr>
            <a:spLocks noGrp="1"/>
          </p:cNvSpPr>
          <p:nvPr>
            <p:ph idx="29" hasCustomPrompt="1"/>
          </p:nvPr>
        </p:nvSpPr>
        <p:spPr>
          <a:xfrm>
            <a:off x="4824000" y="1029600"/>
            <a:ext cx="3888000" cy="3420000"/>
          </a:xfrm>
        </p:spPr>
        <p:txBody>
          <a:bodyPr/>
          <a:lstStyle>
            <a:lvl1pPr marL="216000" indent="-216000">
              <a:lnSpc>
                <a:spcPct val="100000"/>
              </a:lnSpc>
              <a:spcBef>
                <a:spcPts val="0"/>
              </a:spcBef>
              <a:buFont typeface="Arial" panose="020B0604020202020204" pitchFamily="34" charset="0"/>
              <a:buChar char="•"/>
              <a:defRPr sz="1000" b="0">
                <a:solidFill>
                  <a:schemeClr val="tx2"/>
                </a:solidFill>
                <a:latin typeface="+mn-lt"/>
                <a:cs typeface="Arial" panose="020B0604020202020204" pitchFamily="34" charset="0"/>
                <a:sym typeface="Orsted Sans Office" panose="00000500000000000000" pitchFamily="2" charset="0"/>
              </a:defRPr>
            </a:lvl1pPr>
            <a:lvl2pPr marL="432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2pPr>
            <a:lvl3pPr marL="648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3pPr>
            <a:lvl4pPr marL="864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4pPr>
            <a:lvl5pPr marL="1080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5pPr>
            <a:lvl6pPr>
              <a:defRPr>
                <a:latin typeface="+mn-lt"/>
              </a:defRPr>
            </a:lvl6pPr>
            <a:lvl7pPr>
              <a:defRPr>
                <a:latin typeface="+mn-lt"/>
              </a:defRPr>
            </a:lvl7pPr>
            <a:lvl8pPr>
              <a:defRPr>
                <a:latin typeface="+mn-lt"/>
              </a:defRPr>
            </a:lvl8pPr>
            <a:lvl9pPr>
              <a:defRPr>
                <a:latin typeface="+mn-lt"/>
              </a:defRPr>
            </a:lvl9pPr>
          </a:lstStyle>
          <a:p>
            <a:pPr lvl="0"/>
            <a:r>
              <a:rPr lang="en-GB"/>
              <a:t>Click to add text </a:t>
            </a:r>
            <a:endParaRPr lang="en-GB" noProof="0"/>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6</a:t>
            </a:r>
          </a:p>
          <a:p>
            <a:pPr lvl="6"/>
            <a:r>
              <a:rPr lang="en-GB" noProof="0"/>
              <a:t>7</a:t>
            </a:r>
          </a:p>
          <a:p>
            <a:pPr lvl="7"/>
            <a:r>
              <a:rPr lang="en-GB" noProof="0"/>
              <a:t>8</a:t>
            </a:r>
          </a:p>
          <a:p>
            <a:pPr lvl="8"/>
            <a:r>
              <a:rPr lang="en-GB" noProof="0"/>
              <a:t>9</a:t>
            </a:r>
          </a:p>
          <a:p>
            <a:pPr lvl="4"/>
            <a:endParaRPr lang="en-GB" noProof="0"/>
          </a:p>
        </p:txBody>
      </p:sp>
      <p:sp>
        <p:nvSpPr>
          <p:cNvPr id="9" name="Text Placeholder 14">
            <a:extLst>
              <a:ext uri="{FF2B5EF4-FFF2-40B4-BE49-F238E27FC236}">
                <a16:creationId xmlns:a16="http://schemas.microsoft.com/office/drawing/2014/main" id="{19C0DBCC-4AE4-4A9B-B6AC-41D01FB442A1}"/>
              </a:ext>
            </a:extLst>
          </p:cNvPr>
          <p:cNvSpPr>
            <a:spLocks noGrp="1"/>
          </p:cNvSpPr>
          <p:nvPr>
            <p:ph type="body" sz="quarter" idx="26" hasCustomPrompt="1"/>
          </p:nvPr>
        </p:nvSpPr>
        <p:spPr>
          <a:xfrm>
            <a:off x="748800" y="4561200"/>
            <a:ext cx="3996000" cy="367200"/>
          </a:xfrm>
        </p:spPr>
        <p:txBody>
          <a:bodyPr anchor="b" anchorCtr="0"/>
          <a:lstStyle>
            <a:lvl1pPr marL="0" indent="0">
              <a:lnSpc>
                <a:spcPct val="95000"/>
              </a:lnSpc>
              <a:spcBef>
                <a:spcPts val="0"/>
              </a:spcBef>
              <a:buNone/>
              <a:defRPr sz="600" b="0" baseline="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1pPr>
            <a:lvl2pPr>
              <a:lnSpc>
                <a:spcPct val="95000"/>
              </a:lnSpc>
              <a:spcBef>
                <a:spcPts val="204"/>
              </a:spcBef>
              <a:defRPr sz="476" b="0">
                <a:solidFill>
                  <a:schemeClr val="accent6"/>
                </a:solidFill>
              </a:defRPr>
            </a:lvl2pPr>
            <a:lvl3pPr>
              <a:lnSpc>
                <a:spcPct val="95000"/>
              </a:lnSpc>
              <a:spcBef>
                <a:spcPts val="204"/>
              </a:spcBef>
              <a:defRPr sz="476" b="0">
                <a:solidFill>
                  <a:schemeClr val="accent6"/>
                </a:solidFill>
              </a:defRPr>
            </a:lvl3pPr>
            <a:lvl4pPr>
              <a:lnSpc>
                <a:spcPct val="95000"/>
              </a:lnSpc>
              <a:spcBef>
                <a:spcPts val="204"/>
              </a:spcBef>
              <a:defRPr sz="476" b="0">
                <a:solidFill>
                  <a:schemeClr val="accent6"/>
                </a:solidFill>
              </a:defRPr>
            </a:lvl4pPr>
            <a:lvl5pPr>
              <a:lnSpc>
                <a:spcPct val="95000"/>
              </a:lnSpc>
              <a:spcBef>
                <a:spcPts val="204"/>
              </a:spcBef>
              <a:defRPr sz="476" b="0">
                <a:solidFill>
                  <a:schemeClr val="accent6"/>
                </a:solidFill>
              </a:defRPr>
            </a:lvl5pPr>
          </a:lstStyle>
          <a:p>
            <a:pPr lvl="0"/>
            <a:r>
              <a:rPr lang="en-GB"/>
              <a:t>Click to add source or notes</a:t>
            </a:r>
          </a:p>
        </p:txBody>
      </p:sp>
      <p:sp>
        <p:nvSpPr>
          <p:cNvPr id="2" name="Date Placeholder 1">
            <a:extLst>
              <a:ext uri="{FF2B5EF4-FFF2-40B4-BE49-F238E27FC236}">
                <a16:creationId xmlns:a16="http://schemas.microsoft.com/office/drawing/2014/main" id="{20250336-BCA5-4C68-91FE-23C5B1723963}"/>
              </a:ext>
            </a:extLst>
          </p:cNvPr>
          <p:cNvSpPr>
            <a:spLocks noGrp="1"/>
          </p:cNvSpPr>
          <p:nvPr>
            <p:ph type="dt" sz="half" idx="30"/>
          </p:nvPr>
        </p:nvSpPr>
        <p:spPr/>
        <p:txBody>
          <a:bodyPr/>
          <a:lstStyle/>
          <a:p>
            <a:pPr>
              <a:lnSpc>
                <a:spcPct val="95000"/>
              </a:lnSpc>
            </a:pPr>
            <a:endParaRPr lang="en-GB"/>
          </a:p>
        </p:txBody>
      </p:sp>
      <p:sp>
        <p:nvSpPr>
          <p:cNvPr id="4" name="Footer Placeholder 3">
            <a:extLst>
              <a:ext uri="{FF2B5EF4-FFF2-40B4-BE49-F238E27FC236}">
                <a16:creationId xmlns:a16="http://schemas.microsoft.com/office/drawing/2014/main" id="{1E97DDBC-BDD2-45A0-92D2-5D413E124658}"/>
              </a:ext>
            </a:extLst>
          </p:cNvPr>
          <p:cNvSpPr>
            <a:spLocks noGrp="1"/>
          </p:cNvSpPr>
          <p:nvPr>
            <p:ph type="ftr" sz="quarter" idx="31"/>
          </p:nvPr>
        </p:nvSpPr>
        <p:spPr/>
        <p:txBody>
          <a:bodyPr/>
          <a:lstStyle/>
          <a:p>
            <a:pPr>
              <a:lnSpc>
                <a:spcPct val="95000"/>
              </a:lnSpc>
            </a:pPr>
            <a:endParaRPr lang="en-GB"/>
          </a:p>
        </p:txBody>
      </p:sp>
      <p:sp>
        <p:nvSpPr>
          <p:cNvPr id="13" name="Slide Number Placeholder 5 (FAST)">
            <a:extLst>
              <a:ext uri="{FF2B5EF4-FFF2-40B4-BE49-F238E27FC236}">
                <a16:creationId xmlns:a16="http://schemas.microsoft.com/office/drawing/2014/main" id="{BBA7531A-6144-4B03-8510-B075DA49F588}"/>
              </a:ext>
            </a:extLst>
          </p:cNvPr>
          <p:cNvSpPr txBox="1">
            <a:spLocks/>
          </p:cNvSpPr>
          <p:nvPr userDrawn="1"/>
        </p:nvSpPr>
        <p:spPr>
          <a:xfrm>
            <a:off x="432000" y="4806209"/>
            <a:ext cx="241200" cy="122400"/>
          </a:xfrm>
          <a:prstGeom prst="rect">
            <a:avLst/>
          </a:prstGeom>
        </p:spPr>
        <p:txBody>
          <a:bodyPr vert="horz" lIns="0" tIns="0" rIns="0" bIns="0" rtlCol="0" anchor="b"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83DFD3FF-FAEA-D841-BBBA-173DB513EC35}" type="slidenum">
              <a:rPr lang="en-GB" sz="600" kern="1200" noProof="0" smtClean="0">
                <a:solidFill>
                  <a:schemeClr val="tx2"/>
                </a:solidFill>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lang="en-GB" sz="700" kern="1200" noProof="0">
              <a:solidFill>
                <a:schemeClr val="tx2"/>
              </a:solidFill>
              <a:latin typeface="+mn-lt"/>
              <a:ea typeface="+mn-ea"/>
              <a:cs typeface="+mn-cs"/>
            </a:endParaRPr>
          </a:p>
        </p:txBody>
      </p:sp>
    </p:spTree>
    <p:extLst>
      <p:ext uri="{BB962C8B-B14F-4D97-AF65-F5344CB8AC3E}">
        <p14:creationId xmlns:p14="http://schemas.microsoft.com/office/powerpoint/2010/main" val="1235041513"/>
      </p:ext>
    </p:extLst>
  </p:cSld>
  <p:clrMapOvr>
    <a:masterClrMapping/>
  </p:clrMapOvr>
  <p:extLst>
    <p:ext uri="{DCECCB84-F9BA-43D5-87BE-67443E8EF086}">
      <p15:sldGuideLst xmlns:p15="http://schemas.microsoft.com/office/powerpoint/2012/main">
        <p15:guide id="1" orient="horz" pos="158">
          <p15:clr>
            <a:srgbClr val="FBAE40"/>
          </p15:clr>
        </p15:guide>
        <p15:guide id="2" pos="272">
          <p15:clr>
            <a:srgbClr val="FBAE40"/>
          </p15:clr>
        </p15:guide>
        <p15:guide id="3" orient="horz" pos="522">
          <p15:clr>
            <a:srgbClr val="FBAE40"/>
          </p15:clr>
        </p15:guide>
        <p15:guide id="4" orient="horz" pos="647">
          <p15:clr>
            <a:srgbClr val="FBAE40"/>
          </p15:clr>
        </p15:guide>
        <p15:guide id="6" pos="2721">
          <p15:clr>
            <a:srgbClr val="FBAE40"/>
          </p15:clr>
        </p15:guide>
        <p15:guide id="7" pos="303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3A6BD60-3B12-41E3-A8F6-42FFDE972E63}"/>
              </a:ext>
            </a:extLst>
          </p:cNvPr>
          <p:cNvGraphicFramePr>
            <a:graphicFrameLocks noChangeAspect="1"/>
          </p:cNvGraphicFramePr>
          <p:nvPr userDrawn="1">
            <p:custDataLst>
              <p:tags r:id="rId1"/>
            </p:custDataLst>
            <p:extLst>
              <p:ext uri="{D42A27DB-BD31-4B8C-83A1-F6EECF244321}">
                <p14:modId xmlns:p14="http://schemas.microsoft.com/office/powerpoint/2010/main" val="30014452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592" imgH="595" progId="TCLayout.ActiveDocument.1">
                  <p:embed/>
                </p:oleObj>
              </mc:Choice>
              <mc:Fallback>
                <p:oleObj name="think-cell Slide" r:id="rId3" imgW="592" imgH="595" progId="TCLayout.ActiveDocument.1">
                  <p:embed/>
                  <p:pic>
                    <p:nvPicPr>
                      <p:cNvPr id="4" name="Object 3" hidden="1">
                        <a:extLst>
                          <a:ext uri="{FF2B5EF4-FFF2-40B4-BE49-F238E27FC236}">
                            <a16:creationId xmlns:a16="http://schemas.microsoft.com/office/drawing/2014/main" id="{C3A6BD60-3B12-41E3-A8F6-42FFDE972E6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Content Placeholder 2"/>
          <p:cNvSpPr>
            <a:spLocks noGrp="1"/>
          </p:cNvSpPr>
          <p:nvPr>
            <p:ph idx="1" hasCustomPrompt="1"/>
          </p:nvPr>
        </p:nvSpPr>
        <p:spPr>
          <a:xfrm>
            <a:off x="433388" y="1028256"/>
            <a:ext cx="8278812" cy="3420000"/>
          </a:xfrm>
        </p:spPr>
        <p:txBody>
          <a:bodyPr/>
          <a:lstStyle>
            <a:lvl1pPr marL="216000" indent="-216000">
              <a:lnSpc>
                <a:spcPct val="95000"/>
              </a:lnSpc>
              <a:spcBef>
                <a:spcPts val="800"/>
              </a:spcBef>
              <a:buFont typeface="Arial" panose="020B0604020202020204" pitchFamily="34" charset="0"/>
              <a:buChar char="–"/>
              <a:defRPr sz="1300" b="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1pPr>
            <a:lvl2pPr>
              <a:lnSpc>
                <a:spcPct val="95000"/>
              </a:lnSpc>
              <a:spcBef>
                <a:spcPts val="800"/>
              </a:spcBef>
              <a:defRPr sz="13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2pPr>
            <a:lvl3pPr>
              <a:lnSpc>
                <a:spcPct val="95000"/>
              </a:lnSpc>
              <a:spcBef>
                <a:spcPts val="800"/>
              </a:spcBef>
              <a:defRPr sz="13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3pPr>
            <a:lvl4pPr>
              <a:lnSpc>
                <a:spcPct val="95000"/>
              </a:lnSpc>
              <a:spcBef>
                <a:spcPts val="800"/>
              </a:spcBef>
              <a:defRPr sz="13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4pPr>
            <a:lvl5pPr>
              <a:lnSpc>
                <a:spcPct val="95000"/>
              </a:lnSpc>
              <a:spcBef>
                <a:spcPts val="800"/>
              </a:spcBef>
              <a:defRPr sz="13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5pPr>
          </a:lstStyle>
          <a:p>
            <a:pPr lvl="0"/>
            <a:r>
              <a:rPr lang="en-GB"/>
              <a:t>Click to add text </a:t>
            </a:r>
            <a:endParaRPr lang="en-GB" noProof="0"/>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0" name="Text Placeholder 14"/>
          <p:cNvSpPr>
            <a:spLocks noGrp="1"/>
          </p:cNvSpPr>
          <p:nvPr>
            <p:ph type="body" sz="quarter" idx="26" hasCustomPrompt="1"/>
          </p:nvPr>
        </p:nvSpPr>
        <p:spPr>
          <a:xfrm>
            <a:off x="748441" y="4561200"/>
            <a:ext cx="4147582" cy="367409"/>
          </a:xfrm>
        </p:spPr>
        <p:txBody>
          <a:bodyPr anchor="b" anchorCtr="0"/>
          <a:lstStyle>
            <a:lvl1pPr>
              <a:lnSpc>
                <a:spcPct val="95000"/>
              </a:lnSpc>
              <a:spcBef>
                <a:spcPts val="0"/>
              </a:spcBef>
              <a:defRPr sz="700" b="0" baseline="0">
                <a:solidFill>
                  <a:schemeClr val="accent6"/>
                </a:solidFill>
                <a:latin typeface="Orsted Sans Office" panose="00000500000000000000" pitchFamily="2" charset="0"/>
                <a:cs typeface="Arial" panose="020B0604020202020204" pitchFamily="34" charset="0"/>
                <a:sym typeface="Orsted Sans Office" panose="00000500000000000000" pitchFamily="2" charset="0"/>
              </a:defRPr>
            </a:lvl1pPr>
            <a:lvl2pPr>
              <a:lnSpc>
                <a:spcPct val="95000"/>
              </a:lnSpc>
              <a:spcBef>
                <a:spcPts val="204"/>
              </a:spcBef>
              <a:defRPr sz="476" b="0">
                <a:solidFill>
                  <a:schemeClr val="accent6"/>
                </a:solidFill>
              </a:defRPr>
            </a:lvl2pPr>
            <a:lvl3pPr>
              <a:lnSpc>
                <a:spcPct val="95000"/>
              </a:lnSpc>
              <a:spcBef>
                <a:spcPts val="204"/>
              </a:spcBef>
              <a:defRPr sz="476" b="0">
                <a:solidFill>
                  <a:schemeClr val="accent6"/>
                </a:solidFill>
              </a:defRPr>
            </a:lvl3pPr>
            <a:lvl4pPr>
              <a:lnSpc>
                <a:spcPct val="95000"/>
              </a:lnSpc>
              <a:spcBef>
                <a:spcPts val="204"/>
              </a:spcBef>
              <a:defRPr sz="476" b="0">
                <a:solidFill>
                  <a:schemeClr val="accent6"/>
                </a:solidFill>
              </a:defRPr>
            </a:lvl4pPr>
            <a:lvl5pPr>
              <a:lnSpc>
                <a:spcPct val="95000"/>
              </a:lnSpc>
              <a:spcBef>
                <a:spcPts val="204"/>
              </a:spcBef>
              <a:defRPr sz="476" b="0">
                <a:solidFill>
                  <a:schemeClr val="accent6"/>
                </a:solidFill>
              </a:defRPr>
            </a:lvl5pPr>
          </a:lstStyle>
          <a:p>
            <a:pPr lvl="0"/>
            <a:r>
              <a:rPr lang="en-GB"/>
              <a:t>Click to add source or notes</a:t>
            </a:r>
          </a:p>
        </p:txBody>
      </p:sp>
      <p:sp>
        <p:nvSpPr>
          <p:cNvPr id="8" name="Date Placeholder 7">
            <a:extLst>
              <a:ext uri="{FF2B5EF4-FFF2-40B4-BE49-F238E27FC236}">
                <a16:creationId xmlns:a16="http://schemas.microsoft.com/office/drawing/2014/main" id="{6D87ED0A-A3D8-4F4A-A196-7595A36A4E0F}"/>
              </a:ext>
            </a:extLst>
          </p:cNvPr>
          <p:cNvSpPr>
            <a:spLocks noGrp="1"/>
          </p:cNvSpPr>
          <p:nvPr>
            <p:ph type="dt" sz="half" idx="27"/>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pPr>
              <a:lnSpc>
                <a:spcPct val="95000"/>
              </a:lnSpc>
            </a:pPr>
            <a:endParaRPr lang="en-GB"/>
          </a:p>
        </p:txBody>
      </p:sp>
      <p:sp>
        <p:nvSpPr>
          <p:cNvPr id="9" name="Footer Placeholder 8">
            <a:extLst>
              <a:ext uri="{FF2B5EF4-FFF2-40B4-BE49-F238E27FC236}">
                <a16:creationId xmlns:a16="http://schemas.microsoft.com/office/drawing/2014/main" id="{0875E95C-C4E6-4CD0-A7E2-46D6189AEBAB}"/>
              </a:ext>
            </a:extLst>
          </p:cNvPr>
          <p:cNvSpPr>
            <a:spLocks noGrp="1"/>
          </p:cNvSpPr>
          <p:nvPr>
            <p:ph type="ftr" sz="quarter" idx="28"/>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pPr>
              <a:lnSpc>
                <a:spcPct val="95000"/>
              </a:lnSpc>
            </a:pPr>
            <a:endParaRPr lang="en-GB"/>
          </a:p>
        </p:txBody>
      </p:sp>
      <p:sp>
        <p:nvSpPr>
          <p:cNvPr id="11" name="Slide Number Placeholder 10">
            <a:extLst>
              <a:ext uri="{FF2B5EF4-FFF2-40B4-BE49-F238E27FC236}">
                <a16:creationId xmlns:a16="http://schemas.microsoft.com/office/drawing/2014/main" id="{451F2DE0-1373-44A0-9FD9-F5984DD85E87}"/>
              </a:ext>
            </a:extLst>
          </p:cNvPr>
          <p:cNvSpPr>
            <a:spLocks noGrp="1"/>
          </p:cNvSpPr>
          <p:nvPr>
            <p:ph type="sldNum" sz="quarter" idx="29"/>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fld id="{24C8C45C-947F-4981-8B3F-4F32E973C901}" type="slidenum">
              <a:rPr lang="en-GB" smtClean="0"/>
              <a:pPr/>
              <a:t>‹#›</a:t>
            </a:fld>
            <a:endParaRPr lang="en-GB"/>
          </a:p>
        </p:txBody>
      </p:sp>
      <p:sp>
        <p:nvSpPr>
          <p:cNvPr id="13" name="Title 12">
            <a:extLst>
              <a:ext uri="{FF2B5EF4-FFF2-40B4-BE49-F238E27FC236}">
                <a16:creationId xmlns:a16="http://schemas.microsoft.com/office/drawing/2014/main" id="{8D7B5B42-7771-478B-B707-451694DA9466}"/>
              </a:ext>
            </a:extLst>
          </p:cNvPr>
          <p:cNvSpPr>
            <a:spLocks noGrp="1"/>
          </p:cNvSpPr>
          <p:nvPr>
            <p:ph type="title"/>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r>
              <a:rPr lang="en-GB"/>
              <a:t>Click to edit Master title style</a:t>
            </a:r>
          </a:p>
        </p:txBody>
      </p:sp>
    </p:spTree>
    <p:extLst>
      <p:ext uri="{BB962C8B-B14F-4D97-AF65-F5344CB8AC3E}">
        <p14:creationId xmlns:p14="http://schemas.microsoft.com/office/powerpoint/2010/main" val="2033076509"/>
      </p:ext>
    </p:extLst>
  </p:cSld>
  <p:clrMapOvr>
    <a:masterClrMapping/>
  </p:clrMapOvr>
  <p:extLst>
    <p:ext uri="{DCECCB84-F9BA-43D5-87BE-67443E8EF086}">
      <p15:sldGuideLst xmlns:p15="http://schemas.microsoft.com/office/powerpoint/2012/main">
        <p15:guide id="1" orient="horz" pos="647">
          <p15:clr>
            <a:srgbClr val="FBAE40"/>
          </p15:clr>
        </p15:guide>
        <p15:guide id="2" pos="2880">
          <p15:clr>
            <a:srgbClr val="FBAE40"/>
          </p15:clr>
        </p15:guide>
        <p15:guide id="3" orient="horz" pos="522">
          <p15:clr>
            <a:srgbClr val="FBAE40"/>
          </p15:clr>
        </p15:guide>
        <p15:guide id="4" orient="horz" pos="158">
          <p15:clr>
            <a:srgbClr val="FBAE40"/>
          </p15:clr>
        </p15:guide>
        <p15:guide id="5" orient="horz" pos="2803">
          <p15:clr>
            <a:srgbClr val="FBAE40"/>
          </p15:clr>
        </p15:guide>
        <p15:guide id="6" pos="272">
          <p15:clr>
            <a:srgbClr val="FBAE40"/>
          </p15:clr>
        </p15:guide>
        <p15:guide id="7" pos="54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Picture righ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05C9A02-46F5-4F1E-BC34-1CE77859B616}"/>
              </a:ext>
            </a:extLst>
          </p:cNvPr>
          <p:cNvSpPr>
            <a:spLocks noGrp="1"/>
          </p:cNvSpPr>
          <p:nvPr>
            <p:ph type="title" hasCustomPrompt="1"/>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r>
              <a:rPr lang="en-GB" noProof="0"/>
              <a:t>Click to add title</a:t>
            </a:r>
            <a:endParaRPr lang="en-GB"/>
          </a:p>
        </p:txBody>
      </p:sp>
      <p:sp>
        <p:nvSpPr>
          <p:cNvPr id="14" name="Content Placeholder 2"/>
          <p:cNvSpPr>
            <a:spLocks noGrp="1"/>
          </p:cNvSpPr>
          <p:nvPr>
            <p:ph idx="1" hasCustomPrompt="1"/>
          </p:nvPr>
        </p:nvSpPr>
        <p:spPr>
          <a:xfrm>
            <a:off x="432000" y="1029600"/>
            <a:ext cx="3888000" cy="3420000"/>
          </a:xfrm>
        </p:spPr>
        <p:txBody>
          <a:bodyPr/>
          <a:lstStyle>
            <a:lvl1pPr marL="216000" indent="-216000">
              <a:lnSpc>
                <a:spcPct val="100000"/>
              </a:lnSpc>
              <a:spcBef>
                <a:spcPts val="0"/>
              </a:spcBef>
              <a:buFont typeface="Arial" panose="020B0604020202020204" pitchFamily="34" charset="0"/>
              <a:buChar char="•"/>
              <a:defRPr sz="1000" b="0">
                <a:solidFill>
                  <a:schemeClr val="tx2"/>
                </a:solidFill>
                <a:latin typeface="+mn-lt"/>
                <a:cs typeface="Arial" panose="020B0604020202020204" pitchFamily="34" charset="0"/>
                <a:sym typeface="Orsted Sans Office" panose="00000500000000000000" pitchFamily="2" charset="0"/>
              </a:defRPr>
            </a:lvl1pPr>
            <a:lvl2pPr marL="432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2pPr>
            <a:lvl3pPr marL="648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3pPr>
            <a:lvl4pPr marL="864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4pPr>
            <a:lvl5pPr marL="1080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5pPr>
            <a:lvl6pPr>
              <a:defRPr>
                <a:latin typeface="+mn-lt"/>
              </a:defRPr>
            </a:lvl6pPr>
            <a:lvl7pPr>
              <a:defRPr>
                <a:latin typeface="+mn-lt"/>
              </a:defRPr>
            </a:lvl7pPr>
            <a:lvl8pPr>
              <a:defRPr>
                <a:latin typeface="+mn-lt"/>
              </a:defRPr>
            </a:lvl8pPr>
            <a:lvl9pPr>
              <a:defRPr>
                <a:latin typeface="+mn-lt"/>
              </a:defRPr>
            </a:lvl9pPr>
          </a:lstStyle>
          <a:p>
            <a:pPr lvl="0"/>
            <a:r>
              <a:rPr lang="en-GB"/>
              <a:t>Click to add text </a:t>
            </a:r>
            <a:endParaRPr lang="en-GB" noProof="0"/>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6</a:t>
            </a:r>
          </a:p>
          <a:p>
            <a:pPr lvl="6"/>
            <a:r>
              <a:rPr lang="en-GB" noProof="0"/>
              <a:t>7</a:t>
            </a:r>
          </a:p>
          <a:p>
            <a:pPr lvl="7"/>
            <a:r>
              <a:rPr lang="en-GB" noProof="0"/>
              <a:t>8</a:t>
            </a:r>
          </a:p>
          <a:p>
            <a:pPr lvl="8"/>
            <a:r>
              <a:rPr lang="en-GB" noProof="0"/>
              <a:t>9</a:t>
            </a:r>
          </a:p>
        </p:txBody>
      </p:sp>
      <p:sp>
        <p:nvSpPr>
          <p:cNvPr id="9" name="Text Placeholder 14">
            <a:extLst>
              <a:ext uri="{FF2B5EF4-FFF2-40B4-BE49-F238E27FC236}">
                <a16:creationId xmlns:a16="http://schemas.microsoft.com/office/drawing/2014/main" id="{19C0DBCC-4AE4-4A9B-B6AC-41D01FB442A1}"/>
              </a:ext>
            </a:extLst>
          </p:cNvPr>
          <p:cNvSpPr>
            <a:spLocks noGrp="1"/>
          </p:cNvSpPr>
          <p:nvPr>
            <p:ph type="body" sz="quarter" idx="26" hasCustomPrompt="1"/>
          </p:nvPr>
        </p:nvSpPr>
        <p:spPr>
          <a:xfrm>
            <a:off x="748800" y="4561200"/>
            <a:ext cx="3996000" cy="367200"/>
          </a:xfrm>
        </p:spPr>
        <p:txBody>
          <a:bodyPr anchor="b" anchorCtr="0"/>
          <a:lstStyle>
            <a:lvl1pPr marL="0" indent="0">
              <a:lnSpc>
                <a:spcPct val="95000"/>
              </a:lnSpc>
              <a:spcBef>
                <a:spcPts val="0"/>
              </a:spcBef>
              <a:buNone/>
              <a:defRPr sz="600" b="0" baseline="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1pPr>
            <a:lvl2pPr>
              <a:lnSpc>
                <a:spcPct val="95000"/>
              </a:lnSpc>
              <a:spcBef>
                <a:spcPts val="204"/>
              </a:spcBef>
              <a:defRPr sz="476" b="0">
                <a:solidFill>
                  <a:schemeClr val="accent6"/>
                </a:solidFill>
              </a:defRPr>
            </a:lvl2pPr>
            <a:lvl3pPr>
              <a:lnSpc>
                <a:spcPct val="95000"/>
              </a:lnSpc>
              <a:spcBef>
                <a:spcPts val="204"/>
              </a:spcBef>
              <a:defRPr sz="476" b="0">
                <a:solidFill>
                  <a:schemeClr val="accent6"/>
                </a:solidFill>
              </a:defRPr>
            </a:lvl3pPr>
            <a:lvl4pPr>
              <a:lnSpc>
                <a:spcPct val="95000"/>
              </a:lnSpc>
              <a:spcBef>
                <a:spcPts val="204"/>
              </a:spcBef>
              <a:defRPr sz="476" b="0">
                <a:solidFill>
                  <a:schemeClr val="accent6"/>
                </a:solidFill>
              </a:defRPr>
            </a:lvl4pPr>
            <a:lvl5pPr>
              <a:lnSpc>
                <a:spcPct val="95000"/>
              </a:lnSpc>
              <a:spcBef>
                <a:spcPts val="204"/>
              </a:spcBef>
              <a:defRPr sz="476" b="0">
                <a:solidFill>
                  <a:schemeClr val="accent6"/>
                </a:solidFill>
              </a:defRPr>
            </a:lvl5pPr>
          </a:lstStyle>
          <a:p>
            <a:pPr lvl="0"/>
            <a:r>
              <a:rPr lang="en-GB"/>
              <a:t>Click to add source or notes</a:t>
            </a:r>
          </a:p>
        </p:txBody>
      </p:sp>
      <p:sp>
        <p:nvSpPr>
          <p:cNvPr id="3" name="Picture Placeholder 2">
            <a:extLst>
              <a:ext uri="{FF2B5EF4-FFF2-40B4-BE49-F238E27FC236}">
                <a16:creationId xmlns:a16="http://schemas.microsoft.com/office/drawing/2014/main" id="{D45C5449-5351-4BC4-A062-46B47AB9E0AC}"/>
              </a:ext>
            </a:extLst>
          </p:cNvPr>
          <p:cNvSpPr>
            <a:spLocks noGrp="1"/>
          </p:cNvSpPr>
          <p:nvPr>
            <p:ph type="pic" sz="quarter" idx="33" hasCustomPrompt="1"/>
          </p:nvPr>
        </p:nvSpPr>
        <p:spPr>
          <a:xfrm>
            <a:off x="4615200" y="1029600"/>
            <a:ext cx="4528800" cy="3420000"/>
          </a:xfrm>
          <a:solidFill>
            <a:schemeClr val="bg2"/>
          </a:solidFill>
        </p:spPr>
        <p:txBody>
          <a:bodyPr lIns="216000" tIns="648000" rIns="216000" bIns="0" anchor="ctr" anchorCtr="0"/>
          <a:lstStyle>
            <a:lvl1pPr marL="0" indent="0" algn="ctr">
              <a:spcAft>
                <a:spcPts val="0"/>
              </a:spcAft>
              <a:buNone/>
              <a:defRPr sz="1000" b="0">
                <a:latin typeface="Orsted Sans Office" panose="00000500000000000000" pitchFamily="2" charset="0"/>
              </a:defRPr>
            </a:lvl1pPr>
          </a:lstStyle>
          <a:p>
            <a:r>
              <a:rPr lang="en-GB"/>
              <a:t>Click icon to add picture</a:t>
            </a:r>
            <a:br>
              <a:rPr lang="en-GB"/>
            </a:br>
            <a:r>
              <a:rPr lang="en-GB"/>
              <a:t>or click on frame and insert picture via </a:t>
            </a:r>
            <a:r>
              <a:rPr lang="en-GB" err="1"/>
              <a:t>Templafy</a:t>
            </a:r>
            <a:r>
              <a:rPr lang="en-GB"/>
              <a:t> Images</a:t>
            </a:r>
          </a:p>
        </p:txBody>
      </p:sp>
      <p:sp>
        <p:nvSpPr>
          <p:cNvPr id="2" name="Date Placeholder 1">
            <a:extLst>
              <a:ext uri="{FF2B5EF4-FFF2-40B4-BE49-F238E27FC236}">
                <a16:creationId xmlns:a16="http://schemas.microsoft.com/office/drawing/2014/main" id="{D8EB20DF-455E-45F0-BA0A-31B71287B052}"/>
              </a:ext>
            </a:extLst>
          </p:cNvPr>
          <p:cNvSpPr>
            <a:spLocks noGrp="1"/>
          </p:cNvSpPr>
          <p:nvPr>
            <p:ph type="dt" sz="half" idx="34"/>
          </p:nvPr>
        </p:nvSpPr>
        <p:spPr/>
        <p:txBody>
          <a:bodyPr/>
          <a:lstStyle/>
          <a:p>
            <a:pPr>
              <a:lnSpc>
                <a:spcPct val="95000"/>
              </a:lnSpc>
            </a:pPr>
            <a:endParaRPr lang="en-GB"/>
          </a:p>
        </p:txBody>
      </p:sp>
      <p:sp>
        <p:nvSpPr>
          <p:cNvPr id="5" name="Footer Placeholder 4">
            <a:extLst>
              <a:ext uri="{FF2B5EF4-FFF2-40B4-BE49-F238E27FC236}">
                <a16:creationId xmlns:a16="http://schemas.microsoft.com/office/drawing/2014/main" id="{94F6D1BE-B971-41F3-8D86-92918FC6C542}"/>
              </a:ext>
            </a:extLst>
          </p:cNvPr>
          <p:cNvSpPr>
            <a:spLocks noGrp="1"/>
          </p:cNvSpPr>
          <p:nvPr>
            <p:ph type="ftr" sz="quarter" idx="35"/>
          </p:nvPr>
        </p:nvSpPr>
        <p:spPr/>
        <p:txBody>
          <a:bodyPr/>
          <a:lstStyle/>
          <a:p>
            <a:pPr>
              <a:lnSpc>
                <a:spcPct val="95000"/>
              </a:lnSpc>
            </a:pPr>
            <a:endParaRPr lang="en-GB"/>
          </a:p>
        </p:txBody>
      </p:sp>
      <p:sp>
        <p:nvSpPr>
          <p:cNvPr id="8" name="Slide Number Placeholder 5 (FAST)">
            <a:extLst>
              <a:ext uri="{FF2B5EF4-FFF2-40B4-BE49-F238E27FC236}">
                <a16:creationId xmlns:a16="http://schemas.microsoft.com/office/drawing/2014/main" id="{D4919216-61E8-4FD6-9705-5838E99F225F}"/>
              </a:ext>
            </a:extLst>
          </p:cNvPr>
          <p:cNvSpPr txBox="1">
            <a:spLocks/>
          </p:cNvSpPr>
          <p:nvPr userDrawn="1"/>
        </p:nvSpPr>
        <p:spPr>
          <a:xfrm>
            <a:off x="432000" y="4806209"/>
            <a:ext cx="241200" cy="122400"/>
          </a:xfrm>
          <a:prstGeom prst="rect">
            <a:avLst/>
          </a:prstGeom>
        </p:spPr>
        <p:txBody>
          <a:bodyPr vert="horz" lIns="0" tIns="0" rIns="0" bIns="0" rtlCol="0" anchor="b"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83DFD3FF-FAEA-D841-BBBA-173DB513EC35}" type="slidenum">
              <a:rPr lang="en-GB" sz="600" kern="1200" noProof="0" smtClean="0">
                <a:solidFill>
                  <a:schemeClr val="tx2"/>
                </a:solidFill>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lang="en-GB" sz="700" kern="1200" noProof="0">
              <a:solidFill>
                <a:schemeClr val="tx2"/>
              </a:solidFill>
              <a:latin typeface="+mn-lt"/>
              <a:ea typeface="+mn-ea"/>
              <a:cs typeface="+mn-cs"/>
            </a:endParaRPr>
          </a:p>
        </p:txBody>
      </p:sp>
    </p:spTree>
    <p:extLst>
      <p:ext uri="{BB962C8B-B14F-4D97-AF65-F5344CB8AC3E}">
        <p14:creationId xmlns:p14="http://schemas.microsoft.com/office/powerpoint/2010/main" val="710555606"/>
      </p:ext>
    </p:extLst>
  </p:cSld>
  <p:clrMapOvr>
    <a:masterClrMapping/>
  </p:clrMapOvr>
  <p:extLst>
    <p:ext uri="{DCECCB84-F9BA-43D5-87BE-67443E8EF086}">
      <p15:sldGuideLst xmlns:p15="http://schemas.microsoft.com/office/powerpoint/2012/main">
        <p15:guide id="6" pos="2721">
          <p15:clr>
            <a:srgbClr val="FBAE40"/>
          </p15:clr>
        </p15:guide>
        <p15:guide id="7" pos="290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hree Conten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05C9A02-46F5-4F1E-BC34-1CE77859B616}"/>
              </a:ext>
            </a:extLst>
          </p:cNvPr>
          <p:cNvSpPr>
            <a:spLocks noGrp="1"/>
          </p:cNvSpPr>
          <p:nvPr>
            <p:ph type="title" hasCustomPrompt="1"/>
          </p:nvPr>
        </p:nvSpPr>
        <p:spPr>
          <a:xfrm>
            <a:off x="432000" y="252000"/>
            <a:ext cx="8280000" cy="576000"/>
          </a:xfrm>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r>
              <a:rPr lang="en-GB" noProof="0"/>
              <a:t>Click to add title</a:t>
            </a:r>
            <a:endParaRPr lang="en-GB"/>
          </a:p>
        </p:txBody>
      </p:sp>
      <p:sp>
        <p:nvSpPr>
          <p:cNvPr id="16" name="Content Placeholder 1">
            <a:extLst>
              <a:ext uri="{FF2B5EF4-FFF2-40B4-BE49-F238E27FC236}">
                <a16:creationId xmlns:a16="http://schemas.microsoft.com/office/drawing/2014/main" id="{A76E64DB-665E-484F-915F-C28A419F273A}"/>
              </a:ext>
            </a:extLst>
          </p:cNvPr>
          <p:cNvSpPr>
            <a:spLocks noGrp="1"/>
          </p:cNvSpPr>
          <p:nvPr>
            <p:ph idx="1" hasCustomPrompt="1"/>
          </p:nvPr>
        </p:nvSpPr>
        <p:spPr>
          <a:xfrm>
            <a:off x="431998" y="1029600"/>
            <a:ext cx="2419200" cy="3420000"/>
          </a:xfrm>
        </p:spPr>
        <p:txBody>
          <a:bodyPr/>
          <a:lstStyle>
            <a:lvl1pPr marL="216000" indent="-216000">
              <a:lnSpc>
                <a:spcPct val="100000"/>
              </a:lnSpc>
              <a:spcBef>
                <a:spcPts val="0"/>
              </a:spcBef>
              <a:buFont typeface="Arial" panose="020B0604020202020204" pitchFamily="34" charset="0"/>
              <a:buChar char="•"/>
              <a:defRPr sz="1000" b="0">
                <a:solidFill>
                  <a:schemeClr val="tx2"/>
                </a:solidFill>
                <a:latin typeface="+mn-lt"/>
                <a:cs typeface="Arial" panose="020B0604020202020204" pitchFamily="34" charset="0"/>
                <a:sym typeface="Orsted Sans Office" panose="00000500000000000000" pitchFamily="2" charset="0"/>
              </a:defRPr>
            </a:lvl1pPr>
            <a:lvl2pPr marL="432000" indent="-216000">
              <a:lnSpc>
                <a:spcPct val="100000"/>
              </a:lnSpc>
              <a:spcBef>
                <a:spcPts val="0"/>
              </a:spcBef>
              <a:buFont typeface="Arial" panose="020B0604020202020204" pitchFamily="34" charset="0"/>
              <a:buChar char="•"/>
              <a:defRPr sz="1000">
                <a:solidFill>
                  <a:schemeClr val="tx2"/>
                </a:solidFill>
                <a:latin typeface="+mn-lt"/>
              </a:defRPr>
            </a:lvl2pPr>
            <a:lvl3pPr marL="648000" indent="-216000">
              <a:lnSpc>
                <a:spcPct val="100000"/>
              </a:lnSpc>
              <a:spcBef>
                <a:spcPts val="0"/>
              </a:spcBef>
              <a:buFont typeface="Arial" panose="020B0604020202020204" pitchFamily="34" charset="0"/>
              <a:buChar char="•"/>
              <a:defRPr sz="1000">
                <a:solidFill>
                  <a:schemeClr val="tx2"/>
                </a:solidFill>
                <a:latin typeface="+mn-lt"/>
              </a:defRPr>
            </a:lvl3pPr>
            <a:lvl4pPr marL="864000" indent="-216000">
              <a:lnSpc>
                <a:spcPct val="100000"/>
              </a:lnSpc>
              <a:spcBef>
                <a:spcPts val="0"/>
              </a:spcBef>
              <a:buFont typeface="Arial" panose="020B0604020202020204" pitchFamily="34" charset="0"/>
              <a:buChar char="•"/>
              <a:defRPr sz="1000">
                <a:solidFill>
                  <a:schemeClr val="tx2"/>
                </a:solidFill>
                <a:latin typeface="+mn-lt"/>
              </a:defRPr>
            </a:lvl4pPr>
            <a:lvl5pPr marL="1080000" indent="-216000">
              <a:lnSpc>
                <a:spcPct val="100000"/>
              </a:lnSpc>
              <a:spcBef>
                <a:spcPts val="0"/>
              </a:spcBef>
              <a:buFont typeface="Arial" panose="020B0604020202020204" pitchFamily="34" charset="0"/>
              <a:buChar char="•"/>
              <a:defRPr sz="1000">
                <a:solidFill>
                  <a:schemeClr val="tx2"/>
                </a:solidFill>
                <a:latin typeface="+mn-lt"/>
              </a:defRPr>
            </a:lvl5pPr>
            <a:lvl6pPr>
              <a:defRPr>
                <a:latin typeface="+mn-lt"/>
              </a:defRPr>
            </a:lvl6pPr>
            <a:lvl7pPr>
              <a:defRPr>
                <a:latin typeface="+mn-lt"/>
              </a:defRPr>
            </a:lvl7pPr>
            <a:lvl8pPr>
              <a:defRPr>
                <a:latin typeface="+mn-lt"/>
              </a:defRPr>
            </a:lvl8pPr>
            <a:lvl9pPr>
              <a:defRPr>
                <a:latin typeface="+mn-lt"/>
              </a:defRPr>
            </a:lvl9pPr>
          </a:lstStyle>
          <a:p>
            <a:pPr lvl="0"/>
            <a:r>
              <a:rPr lang="en-GB"/>
              <a:t>Click to add text</a:t>
            </a:r>
          </a:p>
          <a:p>
            <a:pPr lvl="1"/>
            <a:r>
              <a:rPr lang="en-GB"/>
              <a:t>2</a:t>
            </a:r>
          </a:p>
          <a:p>
            <a:pPr lvl="2"/>
            <a:r>
              <a:rPr lang="en-GB"/>
              <a:t>3</a:t>
            </a:r>
          </a:p>
          <a:p>
            <a:pPr lvl="3"/>
            <a:r>
              <a:rPr lang="en-GB"/>
              <a:t>4</a:t>
            </a:r>
          </a:p>
          <a:p>
            <a:pPr lvl="4"/>
            <a:r>
              <a:rPr lang="en-GB"/>
              <a:t>5</a:t>
            </a:r>
          </a:p>
          <a:p>
            <a:pPr lvl="5"/>
            <a:r>
              <a:rPr lang="en-GB"/>
              <a:t>6</a:t>
            </a:r>
          </a:p>
          <a:p>
            <a:pPr lvl="6"/>
            <a:r>
              <a:rPr lang="en-GB"/>
              <a:t>7</a:t>
            </a:r>
          </a:p>
          <a:p>
            <a:pPr lvl="7"/>
            <a:r>
              <a:rPr lang="en-GB"/>
              <a:t>8</a:t>
            </a:r>
          </a:p>
          <a:p>
            <a:pPr lvl="8"/>
            <a:r>
              <a:rPr lang="en-GB"/>
              <a:t>9 </a:t>
            </a:r>
            <a:endParaRPr lang="en-GB" noProof="0"/>
          </a:p>
        </p:txBody>
      </p:sp>
      <p:sp>
        <p:nvSpPr>
          <p:cNvPr id="17" name="Content Placeholder 2">
            <a:extLst>
              <a:ext uri="{FF2B5EF4-FFF2-40B4-BE49-F238E27FC236}">
                <a16:creationId xmlns:a16="http://schemas.microsoft.com/office/drawing/2014/main" id="{3C70FC30-C02A-4089-B606-00334AD4557A}"/>
              </a:ext>
            </a:extLst>
          </p:cNvPr>
          <p:cNvSpPr>
            <a:spLocks noGrp="1"/>
          </p:cNvSpPr>
          <p:nvPr>
            <p:ph idx="33" hasCustomPrompt="1"/>
          </p:nvPr>
        </p:nvSpPr>
        <p:spPr>
          <a:xfrm>
            <a:off x="3362399" y="1029600"/>
            <a:ext cx="2419200" cy="3420000"/>
          </a:xfrm>
        </p:spPr>
        <p:txBody>
          <a:bodyPr/>
          <a:lstStyle>
            <a:lvl1pPr marL="216000" indent="-216000">
              <a:lnSpc>
                <a:spcPct val="100000"/>
              </a:lnSpc>
              <a:spcBef>
                <a:spcPts val="0"/>
              </a:spcBef>
              <a:buFont typeface="Arial" panose="020B0604020202020204" pitchFamily="34" charset="0"/>
              <a:buChar char="•"/>
              <a:defRPr sz="1000" b="0">
                <a:solidFill>
                  <a:schemeClr val="tx2"/>
                </a:solidFill>
                <a:latin typeface="+mn-lt"/>
                <a:cs typeface="Arial" panose="020B0604020202020204" pitchFamily="34" charset="0"/>
                <a:sym typeface="Orsted Sans Office" panose="00000500000000000000" pitchFamily="2" charset="0"/>
              </a:defRPr>
            </a:lvl1pPr>
            <a:lvl2pPr marL="432000" indent="-216000">
              <a:lnSpc>
                <a:spcPct val="100000"/>
              </a:lnSpc>
              <a:spcBef>
                <a:spcPts val="0"/>
              </a:spcBef>
              <a:buFont typeface="Arial" panose="020B0604020202020204" pitchFamily="34" charset="0"/>
              <a:buChar char="•"/>
              <a:defRPr sz="1000">
                <a:solidFill>
                  <a:schemeClr val="tx2"/>
                </a:solidFill>
                <a:latin typeface="+mn-lt"/>
              </a:defRPr>
            </a:lvl2pPr>
            <a:lvl3pPr marL="648000" indent="-216000">
              <a:lnSpc>
                <a:spcPct val="100000"/>
              </a:lnSpc>
              <a:spcBef>
                <a:spcPts val="0"/>
              </a:spcBef>
              <a:buFont typeface="Arial" panose="020B0604020202020204" pitchFamily="34" charset="0"/>
              <a:buChar char="•"/>
              <a:defRPr sz="1000">
                <a:solidFill>
                  <a:schemeClr val="tx2"/>
                </a:solidFill>
                <a:latin typeface="+mn-lt"/>
              </a:defRPr>
            </a:lvl3pPr>
            <a:lvl4pPr marL="864000" indent="-216000">
              <a:lnSpc>
                <a:spcPct val="100000"/>
              </a:lnSpc>
              <a:spcBef>
                <a:spcPts val="0"/>
              </a:spcBef>
              <a:buFont typeface="Arial" panose="020B0604020202020204" pitchFamily="34" charset="0"/>
              <a:buChar char="•"/>
              <a:defRPr sz="1000">
                <a:solidFill>
                  <a:schemeClr val="tx2"/>
                </a:solidFill>
                <a:latin typeface="+mn-lt"/>
              </a:defRPr>
            </a:lvl4pPr>
            <a:lvl5pPr marL="1080000" indent="-216000">
              <a:lnSpc>
                <a:spcPct val="100000"/>
              </a:lnSpc>
              <a:spcBef>
                <a:spcPts val="0"/>
              </a:spcBef>
              <a:buFont typeface="Arial" panose="020B0604020202020204" pitchFamily="34" charset="0"/>
              <a:buChar char="•"/>
              <a:defRPr sz="1000">
                <a:solidFill>
                  <a:schemeClr val="tx2"/>
                </a:solidFill>
                <a:latin typeface="+mn-lt"/>
              </a:defRPr>
            </a:lvl5pPr>
            <a:lvl6pPr>
              <a:defRPr>
                <a:latin typeface="+mn-lt"/>
              </a:defRPr>
            </a:lvl6pPr>
            <a:lvl7pPr>
              <a:defRPr>
                <a:latin typeface="+mn-lt"/>
              </a:defRPr>
            </a:lvl7pPr>
            <a:lvl8pPr>
              <a:defRPr>
                <a:latin typeface="+mn-lt"/>
              </a:defRPr>
            </a:lvl8pPr>
            <a:lvl9pPr>
              <a:defRPr>
                <a:latin typeface="+mn-lt"/>
              </a:defRPr>
            </a:lvl9pPr>
          </a:lstStyle>
          <a:p>
            <a:pPr lvl="0"/>
            <a:r>
              <a:rPr lang="en-GB"/>
              <a:t>Click to add text </a:t>
            </a:r>
          </a:p>
          <a:p>
            <a:pPr lvl="1"/>
            <a:r>
              <a:rPr lang="en-GB"/>
              <a:t>2</a:t>
            </a:r>
          </a:p>
          <a:p>
            <a:pPr lvl="2"/>
            <a:r>
              <a:rPr lang="en-GB"/>
              <a:t>3</a:t>
            </a:r>
          </a:p>
          <a:p>
            <a:pPr lvl="3"/>
            <a:r>
              <a:rPr lang="en-GB"/>
              <a:t>4</a:t>
            </a:r>
          </a:p>
          <a:p>
            <a:pPr lvl="4"/>
            <a:r>
              <a:rPr lang="en-GB"/>
              <a:t>5</a:t>
            </a:r>
          </a:p>
          <a:p>
            <a:pPr lvl="5"/>
            <a:r>
              <a:rPr lang="en-GB"/>
              <a:t>6</a:t>
            </a:r>
          </a:p>
          <a:p>
            <a:pPr lvl="6"/>
            <a:r>
              <a:rPr lang="en-GB"/>
              <a:t>7</a:t>
            </a:r>
          </a:p>
          <a:p>
            <a:pPr lvl="7"/>
            <a:r>
              <a:rPr lang="en-GB"/>
              <a:t>8</a:t>
            </a:r>
          </a:p>
          <a:p>
            <a:pPr lvl="8"/>
            <a:r>
              <a:rPr lang="en-GB"/>
              <a:t>9</a:t>
            </a:r>
            <a:endParaRPr lang="en-GB" noProof="0"/>
          </a:p>
        </p:txBody>
      </p:sp>
      <p:sp>
        <p:nvSpPr>
          <p:cNvPr id="18" name="Content Placeholder 3">
            <a:extLst>
              <a:ext uri="{FF2B5EF4-FFF2-40B4-BE49-F238E27FC236}">
                <a16:creationId xmlns:a16="http://schemas.microsoft.com/office/drawing/2014/main" id="{988C62B9-48CB-4030-8AAD-44EC028DC0FD}"/>
              </a:ext>
            </a:extLst>
          </p:cNvPr>
          <p:cNvSpPr>
            <a:spLocks noGrp="1"/>
          </p:cNvSpPr>
          <p:nvPr>
            <p:ph idx="34" hasCustomPrompt="1"/>
          </p:nvPr>
        </p:nvSpPr>
        <p:spPr>
          <a:xfrm>
            <a:off x="6292800" y="1029600"/>
            <a:ext cx="2419200" cy="3420000"/>
          </a:xfrm>
        </p:spPr>
        <p:txBody>
          <a:bodyPr/>
          <a:lstStyle>
            <a:lvl1pPr marL="216000" indent="-216000">
              <a:lnSpc>
                <a:spcPct val="100000"/>
              </a:lnSpc>
              <a:spcBef>
                <a:spcPts val="0"/>
              </a:spcBef>
              <a:buFont typeface="Arial" panose="020B0604020202020204" pitchFamily="34" charset="0"/>
              <a:buChar char="•"/>
              <a:defRPr sz="1000" b="0">
                <a:solidFill>
                  <a:schemeClr val="tx2"/>
                </a:solidFill>
                <a:latin typeface="+mn-lt"/>
                <a:cs typeface="Arial" panose="020B0604020202020204" pitchFamily="34" charset="0"/>
                <a:sym typeface="Orsted Sans Office" panose="00000500000000000000" pitchFamily="2" charset="0"/>
              </a:defRPr>
            </a:lvl1pPr>
            <a:lvl2pPr marL="432000" indent="-216000">
              <a:lnSpc>
                <a:spcPct val="100000"/>
              </a:lnSpc>
              <a:spcBef>
                <a:spcPts val="0"/>
              </a:spcBef>
              <a:buFont typeface="Arial" panose="020B0604020202020204" pitchFamily="34" charset="0"/>
              <a:buChar char="•"/>
              <a:defRPr sz="1000">
                <a:solidFill>
                  <a:schemeClr val="tx2"/>
                </a:solidFill>
                <a:latin typeface="+mn-lt"/>
              </a:defRPr>
            </a:lvl2pPr>
            <a:lvl3pPr marL="648000" indent="-216000">
              <a:lnSpc>
                <a:spcPct val="100000"/>
              </a:lnSpc>
              <a:spcBef>
                <a:spcPts val="0"/>
              </a:spcBef>
              <a:buFont typeface="Arial" panose="020B0604020202020204" pitchFamily="34" charset="0"/>
              <a:buChar char="•"/>
              <a:defRPr sz="1000">
                <a:solidFill>
                  <a:schemeClr val="tx2"/>
                </a:solidFill>
                <a:latin typeface="+mn-lt"/>
              </a:defRPr>
            </a:lvl3pPr>
            <a:lvl4pPr marL="864000" indent="-216000">
              <a:lnSpc>
                <a:spcPct val="100000"/>
              </a:lnSpc>
              <a:spcBef>
                <a:spcPts val="0"/>
              </a:spcBef>
              <a:buFont typeface="Arial" panose="020B0604020202020204" pitchFamily="34" charset="0"/>
              <a:buChar char="•"/>
              <a:defRPr sz="1000">
                <a:solidFill>
                  <a:schemeClr val="tx2"/>
                </a:solidFill>
                <a:latin typeface="+mn-lt"/>
              </a:defRPr>
            </a:lvl4pPr>
            <a:lvl5pPr marL="1080000" indent="-216000">
              <a:lnSpc>
                <a:spcPct val="100000"/>
              </a:lnSpc>
              <a:spcBef>
                <a:spcPts val="0"/>
              </a:spcBef>
              <a:buFont typeface="Arial" panose="020B0604020202020204" pitchFamily="34" charset="0"/>
              <a:buChar char="•"/>
              <a:defRPr sz="1000">
                <a:solidFill>
                  <a:schemeClr val="tx2"/>
                </a:solidFill>
                <a:latin typeface="+mn-lt"/>
              </a:defRPr>
            </a:lvl5pPr>
            <a:lvl6pPr>
              <a:defRPr>
                <a:latin typeface="+mn-lt"/>
              </a:defRPr>
            </a:lvl6pPr>
            <a:lvl7pPr>
              <a:defRPr>
                <a:latin typeface="+mn-lt"/>
              </a:defRPr>
            </a:lvl7pPr>
            <a:lvl8pPr>
              <a:defRPr>
                <a:latin typeface="+mn-lt"/>
              </a:defRPr>
            </a:lvl8pPr>
            <a:lvl9pPr>
              <a:defRPr>
                <a:latin typeface="+mn-lt"/>
              </a:defRPr>
            </a:lvl9pPr>
          </a:lstStyle>
          <a:p>
            <a:pPr lvl="0"/>
            <a:r>
              <a:rPr lang="en-GB"/>
              <a:t>Click to add text</a:t>
            </a:r>
          </a:p>
          <a:p>
            <a:pPr lvl="1"/>
            <a:r>
              <a:rPr lang="en-GB"/>
              <a:t>2</a:t>
            </a:r>
          </a:p>
          <a:p>
            <a:pPr lvl="2"/>
            <a:r>
              <a:rPr lang="en-GB"/>
              <a:t>3</a:t>
            </a:r>
          </a:p>
          <a:p>
            <a:pPr lvl="3"/>
            <a:r>
              <a:rPr lang="en-GB"/>
              <a:t>4</a:t>
            </a:r>
          </a:p>
          <a:p>
            <a:pPr lvl="4"/>
            <a:r>
              <a:rPr lang="en-GB"/>
              <a:t>5</a:t>
            </a:r>
          </a:p>
          <a:p>
            <a:pPr lvl="5"/>
            <a:r>
              <a:rPr lang="en-GB"/>
              <a:t>6</a:t>
            </a:r>
          </a:p>
          <a:p>
            <a:pPr lvl="6"/>
            <a:r>
              <a:rPr lang="en-GB"/>
              <a:t>7</a:t>
            </a:r>
          </a:p>
          <a:p>
            <a:pPr lvl="7"/>
            <a:r>
              <a:rPr lang="en-GB"/>
              <a:t>8</a:t>
            </a:r>
          </a:p>
          <a:p>
            <a:pPr lvl="8"/>
            <a:r>
              <a:rPr lang="en-GB"/>
              <a:t>9 </a:t>
            </a:r>
            <a:endParaRPr lang="en-GB" noProof="0"/>
          </a:p>
        </p:txBody>
      </p:sp>
      <p:sp>
        <p:nvSpPr>
          <p:cNvPr id="9" name="Text Placeholder 14">
            <a:extLst>
              <a:ext uri="{FF2B5EF4-FFF2-40B4-BE49-F238E27FC236}">
                <a16:creationId xmlns:a16="http://schemas.microsoft.com/office/drawing/2014/main" id="{19C0DBCC-4AE4-4A9B-B6AC-41D01FB442A1}"/>
              </a:ext>
            </a:extLst>
          </p:cNvPr>
          <p:cNvSpPr>
            <a:spLocks noGrp="1"/>
          </p:cNvSpPr>
          <p:nvPr>
            <p:ph type="body" sz="quarter" idx="26" hasCustomPrompt="1"/>
          </p:nvPr>
        </p:nvSpPr>
        <p:spPr>
          <a:xfrm>
            <a:off x="748800" y="4561200"/>
            <a:ext cx="3996000" cy="367200"/>
          </a:xfrm>
        </p:spPr>
        <p:txBody>
          <a:bodyPr anchor="b" anchorCtr="0"/>
          <a:lstStyle>
            <a:lvl1pPr marL="0" indent="0">
              <a:lnSpc>
                <a:spcPct val="95000"/>
              </a:lnSpc>
              <a:spcBef>
                <a:spcPts val="0"/>
              </a:spcBef>
              <a:buFontTx/>
              <a:buNone/>
              <a:defRPr sz="600" b="0" baseline="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1pPr>
            <a:lvl2pPr>
              <a:lnSpc>
                <a:spcPct val="95000"/>
              </a:lnSpc>
              <a:spcBef>
                <a:spcPts val="204"/>
              </a:spcBef>
              <a:defRPr sz="476" b="0">
                <a:solidFill>
                  <a:schemeClr val="accent6"/>
                </a:solidFill>
              </a:defRPr>
            </a:lvl2pPr>
            <a:lvl3pPr>
              <a:lnSpc>
                <a:spcPct val="95000"/>
              </a:lnSpc>
              <a:spcBef>
                <a:spcPts val="204"/>
              </a:spcBef>
              <a:defRPr sz="476" b="0">
                <a:solidFill>
                  <a:schemeClr val="accent6"/>
                </a:solidFill>
              </a:defRPr>
            </a:lvl3pPr>
            <a:lvl4pPr>
              <a:lnSpc>
                <a:spcPct val="95000"/>
              </a:lnSpc>
              <a:spcBef>
                <a:spcPts val="204"/>
              </a:spcBef>
              <a:defRPr sz="476" b="0">
                <a:solidFill>
                  <a:schemeClr val="accent6"/>
                </a:solidFill>
              </a:defRPr>
            </a:lvl4pPr>
            <a:lvl5pPr>
              <a:lnSpc>
                <a:spcPct val="95000"/>
              </a:lnSpc>
              <a:spcBef>
                <a:spcPts val="204"/>
              </a:spcBef>
              <a:defRPr sz="476" b="0">
                <a:solidFill>
                  <a:schemeClr val="accent6"/>
                </a:solidFill>
              </a:defRPr>
            </a:lvl5pPr>
          </a:lstStyle>
          <a:p>
            <a:pPr lvl="0"/>
            <a:r>
              <a:rPr lang="en-GB"/>
              <a:t>Click to add source or notes</a:t>
            </a:r>
          </a:p>
        </p:txBody>
      </p:sp>
      <p:sp>
        <p:nvSpPr>
          <p:cNvPr id="2" name="Date Placeholder 1">
            <a:extLst>
              <a:ext uri="{FF2B5EF4-FFF2-40B4-BE49-F238E27FC236}">
                <a16:creationId xmlns:a16="http://schemas.microsoft.com/office/drawing/2014/main" id="{A6CA4EAC-102A-42D2-9E76-F5ADCE9B960E}"/>
              </a:ext>
            </a:extLst>
          </p:cNvPr>
          <p:cNvSpPr>
            <a:spLocks noGrp="1"/>
          </p:cNvSpPr>
          <p:nvPr>
            <p:ph type="dt" sz="half" idx="35"/>
          </p:nvPr>
        </p:nvSpPr>
        <p:spPr/>
        <p:txBody>
          <a:bodyPr/>
          <a:lstStyle/>
          <a:p>
            <a:pPr>
              <a:lnSpc>
                <a:spcPct val="95000"/>
              </a:lnSpc>
            </a:pPr>
            <a:endParaRPr lang="en-GB"/>
          </a:p>
        </p:txBody>
      </p:sp>
      <p:sp>
        <p:nvSpPr>
          <p:cNvPr id="3" name="Footer Placeholder 2">
            <a:extLst>
              <a:ext uri="{FF2B5EF4-FFF2-40B4-BE49-F238E27FC236}">
                <a16:creationId xmlns:a16="http://schemas.microsoft.com/office/drawing/2014/main" id="{A7C9E92A-733C-4D50-9DF6-C89A092B22E9}"/>
              </a:ext>
            </a:extLst>
          </p:cNvPr>
          <p:cNvSpPr>
            <a:spLocks noGrp="1"/>
          </p:cNvSpPr>
          <p:nvPr>
            <p:ph type="ftr" sz="quarter" idx="36"/>
          </p:nvPr>
        </p:nvSpPr>
        <p:spPr/>
        <p:txBody>
          <a:bodyPr/>
          <a:lstStyle/>
          <a:p>
            <a:pPr>
              <a:lnSpc>
                <a:spcPct val="95000"/>
              </a:lnSpc>
            </a:pPr>
            <a:endParaRPr lang="en-GB"/>
          </a:p>
        </p:txBody>
      </p:sp>
      <p:sp>
        <p:nvSpPr>
          <p:cNvPr id="11" name="Slide Number Placeholder 5 (FAST)">
            <a:extLst>
              <a:ext uri="{FF2B5EF4-FFF2-40B4-BE49-F238E27FC236}">
                <a16:creationId xmlns:a16="http://schemas.microsoft.com/office/drawing/2014/main" id="{8128A13B-9D21-429B-8869-537307ED2FDF}"/>
              </a:ext>
            </a:extLst>
          </p:cNvPr>
          <p:cNvSpPr txBox="1">
            <a:spLocks/>
          </p:cNvSpPr>
          <p:nvPr userDrawn="1"/>
        </p:nvSpPr>
        <p:spPr>
          <a:xfrm>
            <a:off x="432000" y="4806209"/>
            <a:ext cx="241200" cy="122400"/>
          </a:xfrm>
          <a:prstGeom prst="rect">
            <a:avLst/>
          </a:prstGeom>
        </p:spPr>
        <p:txBody>
          <a:bodyPr vert="horz" lIns="0" tIns="0" rIns="0" bIns="0" rtlCol="0" anchor="b"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83DFD3FF-FAEA-D841-BBBA-173DB513EC35}" type="slidenum">
              <a:rPr lang="en-GB" sz="600" kern="1200" noProof="0" smtClean="0">
                <a:solidFill>
                  <a:schemeClr val="tx2"/>
                </a:solidFill>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lang="en-GB" sz="700" kern="1200" noProof="0">
              <a:solidFill>
                <a:schemeClr val="tx2"/>
              </a:solidFill>
              <a:latin typeface="+mn-lt"/>
              <a:ea typeface="+mn-ea"/>
              <a:cs typeface="+mn-cs"/>
            </a:endParaRPr>
          </a:p>
        </p:txBody>
      </p:sp>
    </p:spTree>
    <p:extLst>
      <p:ext uri="{BB962C8B-B14F-4D97-AF65-F5344CB8AC3E}">
        <p14:creationId xmlns:p14="http://schemas.microsoft.com/office/powerpoint/2010/main" val="3488226104"/>
      </p:ext>
    </p:extLst>
  </p:cSld>
  <p:clrMapOvr>
    <a:masterClrMapping/>
  </p:clrMapOvr>
  <p:extLst>
    <p:ext uri="{DCECCB84-F9BA-43D5-87BE-67443E8EF086}">
      <p15:sldGuideLst xmlns:p15="http://schemas.microsoft.com/office/powerpoint/2012/main">
        <p15:guide id="6" pos="3645">
          <p15:clr>
            <a:srgbClr val="FBAE40"/>
          </p15:clr>
        </p15:guide>
        <p15:guide id="7" pos="3963">
          <p15:clr>
            <a:srgbClr val="FBAE40"/>
          </p15:clr>
        </p15:guide>
        <p15:guide id="10" pos="1798">
          <p15:clr>
            <a:srgbClr val="FBAE40"/>
          </p15:clr>
        </p15:guide>
        <p15:guide id="11" pos="211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eaLnBrk="1">
              <a:defRPr>
                <a:latin typeface="Orsted Sans Office" panose="00000500000000000000" pitchFamily="2" charset="0"/>
                <a:cs typeface="Arial" panose="020B0604020202020204" pitchFamily="34" charset="0"/>
                <a:sym typeface="Orsted Sans Office" panose="00000500000000000000" pitchFamily="2" charset="0"/>
              </a:defRPr>
            </a:lvl1pPr>
          </a:lstStyle>
          <a:p>
            <a:r>
              <a:rPr lang="en-GB" noProof="0"/>
              <a:t>Click to add title</a:t>
            </a:r>
            <a:endParaRPr lang="en-GB"/>
          </a:p>
        </p:txBody>
      </p:sp>
      <p:sp>
        <p:nvSpPr>
          <p:cNvPr id="16" name="Content Placeholder 1">
            <a:extLst>
              <a:ext uri="{FF2B5EF4-FFF2-40B4-BE49-F238E27FC236}">
                <a16:creationId xmlns:a16="http://schemas.microsoft.com/office/drawing/2014/main" id="{F8A859BB-4097-4B5C-9389-6FAEBA760E81}"/>
              </a:ext>
            </a:extLst>
          </p:cNvPr>
          <p:cNvSpPr>
            <a:spLocks noGrp="1"/>
          </p:cNvSpPr>
          <p:nvPr>
            <p:ph idx="1" hasCustomPrompt="1"/>
          </p:nvPr>
        </p:nvSpPr>
        <p:spPr>
          <a:xfrm>
            <a:off x="432000" y="1029600"/>
            <a:ext cx="3888000" cy="1458000"/>
          </a:xfrm>
        </p:spPr>
        <p:txBody>
          <a:bodyPr/>
          <a:lstStyle>
            <a:lvl1pPr marL="216000" indent="-216000">
              <a:lnSpc>
                <a:spcPct val="100000"/>
              </a:lnSpc>
              <a:spcBef>
                <a:spcPts val="0"/>
              </a:spcBef>
              <a:buFont typeface="Arial" panose="020B0604020202020204" pitchFamily="34" charset="0"/>
              <a:buChar char="•"/>
              <a:defRPr sz="1000" b="0">
                <a:solidFill>
                  <a:schemeClr val="tx2"/>
                </a:solidFill>
                <a:latin typeface="+mn-lt"/>
                <a:cs typeface="Arial" panose="020B0604020202020204" pitchFamily="34" charset="0"/>
                <a:sym typeface="Orsted Sans Office" panose="00000500000000000000" pitchFamily="2" charset="0"/>
              </a:defRPr>
            </a:lvl1pPr>
            <a:lvl2pPr marL="432000" indent="-216000">
              <a:lnSpc>
                <a:spcPct val="100000"/>
              </a:lnSpc>
              <a:spcBef>
                <a:spcPts val="0"/>
              </a:spcBef>
              <a:buFont typeface="Arial" panose="020B0604020202020204" pitchFamily="34" charset="0"/>
              <a:buChar char="•"/>
              <a:defRPr sz="1000">
                <a:solidFill>
                  <a:schemeClr val="tx2"/>
                </a:solidFill>
                <a:latin typeface="+mn-lt"/>
              </a:defRPr>
            </a:lvl2pPr>
            <a:lvl3pPr marL="648000" indent="-216000">
              <a:lnSpc>
                <a:spcPct val="100000"/>
              </a:lnSpc>
              <a:spcBef>
                <a:spcPts val="0"/>
              </a:spcBef>
              <a:buFont typeface="Arial" panose="020B0604020202020204" pitchFamily="34" charset="0"/>
              <a:buChar char="•"/>
              <a:defRPr sz="1000">
                <a:solidFill>
                  <a:schemeClr val="tx2"/>
                </a:solidFill>
                <a:latin typeface="+mn-lt"/>
              </a:defRPr>
            </a:lvl3pPr>
            <a:lvl4pPr marL="864000" indent="-216000">
              <a:lnSpc>
                <a:spcPct val="100000"/>
              </a:lnSpc>
              <a:spcBef>
                <a:spcPts val="0"/>
              </a:spcBef>
              <a:buFont typeface="Arial" panose="020B0604020202020204" pitchFamily="34" charset="0"/>
              <a:buChar char="•"/>
              <a:defRPr sz="1000">
                <a:solidFill>
                  <a:schemeClr val="tx2"/>
                </a:solidFill>
                <a:latin typeface="+mn-lt"/>
              </a:defRPr>
            </a:lvl4pPr>
            <a:lvl5pPr marL="1080000" indent="-216000">
              <a:lnSpc>
                <a:spcPct val="100000"/>
              </a:lnSpc>
              <a:spcBef>
                <a:spcPts val="0"/>
              </a:spcBef>
              <a:buFont typeface="Arial" panose="020B0604020202020204" pitchFamily="34" charset="0"/>
              <a:buChar char="•"/>
              <a:defRPr sz="1000">
                <a:solidFill>
                  <a:schemeClr val="tx2"/>
                </a:solidFill>
                <a:latin typeface="+mn-lt"/>
              </a:defRPr>
            </a:lvl5pPr>
            <a:lvl6pPr>
              <a:defRPr>
                <a:latin typeface="+mn-lt"/>
              </a:defRPr>
            </a:lvl6pPr>
            <a:lvl7pPr>
              <a:defRPr>
                <a:latin typeface="+mn-lt"/>
              </a:defRPr>
            </a:lvl7pPr>
            <a:lvl8pPr>
              <a:defRPr>
                <a:latin typeface="+mn-lt"/>
              </a:defRPr>
            </a:lvl8pPr>
            <a:lvl9pPr>
              <a:defRPr>
                <a:latin typeface="+mn-lt"/>
              </a:defRPr>
            </a:lvl9pPr>
          </a:lstStyle>
          <a:p>
            <a:pPr lvl="0"/>
            <a:r>
              <a:rPr lang="en-GB"/>
              <a:t>Click to add text</a:t>
            </a:r>
          </a:p>
          <a:p>
            <a:pPr lvl="1"/>
            <a:r>
              <a:rPr lang="en-GB"/>
              <a:t>2</a:t>
            </a:r>
          </a:p>
          <a:p>
            <a:pPr lvl="2"/>
            <a:r>
              <a:rPr lang="en-GB"/>
              <a:t>3</a:t>
            </a:r>
          </a:p>
          <a:p>
            <a:pPr lvl="3"/>
            <a:r>
              <a:rPr lang="en-GB"/>
              <a:t>4</a:t>
            </a:r>
          </a:p>
          <a:p>
            <a:pPr lvl="4"/>
            <a:r>
              <a:rPr lang="en-GB"/>
              <a:t>5</a:t>
            </a:r>
          </a:p>
          <a:p>
            <a:pPr lvl="5"/>
            <a:r>
              <a:rPr lang="en-GB"/>
              <a:t>6</a:t>
            </a:r>
          </a:p>
          <a:p>
            <a:pPr lvl="6"/>
            <a:r>
              <a:rPr lang="en-GB"/>
              <a:t>7</a:t>
            </a:r>
          </a:p>
          <a:p>
            <a:pPr lvl="7"/>
            <a:r>
              <a:rPr lang="en-GB"/>
              <a:t>8</a:t>
            </a:r>
          </a:p>
          <a:p>
            <a:pPr lvl="8"/>
            <a:r>
              <a:rPr lang="en-GB"/>
              <a:t>9 </a:t>
            </a:r>
            <a:endParaRPr lang="en-GB" noProof="0"/>
          </a:p>
        </p:txBody>
      </p:sp>
      <p:sp>
        <p:nvSpPr>
          <p:cNvPr id="17" name="Content Placeholder 2">
            <a:extLst>
              <a:ext uri="{FF2B5EF4-FFF2-40B4-BE49-F238E27FC236}">
                <a16:creationId xmlns:a16="http://schemas.microsoft.com/office/drawing/2014/main" id="{418D3D8A-091D-4BFB-A5DB-F4E694271B33}"/>
              </a:ext>
            </a:extLst>
          </p:cNvPr>
          <p:cNvSpPr>
            <a:spLocks noGrp="1"/>
          </p:cNvSpPr>
          <p:nvPr>
            <p:ph idx="31" hasCustomPrompt="1"/>
          </p:nvPr>
        </p:nvSpPr>
        <p:spPr>
          <a:xfrm>
            <a:off x="432000" y="2991600"/>
            <a:ext cx="3888000" cy="1458000"/>
          </a:xfrm>
        </p:spPr>
        <p:txBody>
          <a:bodyPr/>
          <a:lstStyle>
            <a:lvl1pPr marL="216000" indent="-216000">
              <a:lnSpc>
                <a:spcPct val="100000"/>
              </a:lnSpc>
              <a:spcBef>
                <a:spcPts val="0"/>
              </a:spcBef>
              <a:buFont typeface="Arial" panose="020B0604020202020204" pitchFamily="34" charset="0"/>
              <a:buChar char="•"/>
              <a:defRPr sz="1000" b="0">
                <a:solidFill>
                  <a:schemeClr val="tx2"/>
                </a:solidFill>
                <a:latin typeface="+mn-lt"/>
                <a:cs typeface="Arial" panose="020B0604020202020204" pitchFamily="34" charset="0"/>
                <a:sym typeface="Orsted Sans Office" panose="00000500000000000000" pitchFamily="2" charset="0"/>
              </a:defRPr>
            </a:lvl1pPr>
            <a:lvl2pPr marL="432000" indent="-216000">
              <a:lnSpc>
                <a:spcPct val="100000"/>
              </a:lnSpc>
              <a:spcBef>
                <a:spcPts val="0"/>
              </a:spcBef>
              <a:buFont typeface="Arial" panose="020B0604020202020204" pitchFamily="34" charset="0"/>
              <a:buChar char="•"/>
              <a:defRPr sz="1000">
                <a:solidFill>
                  <a:schemeClr val="tx2"/>
                </a:solidFill>
                <a:latin typeface="+mn-lt"/>
              </a:defRPr>
            </a:lvl2pPr>
            <a:lvl3pPr marL="648000" indent="-216000">
              <a:lnSpc>
                <a:spcPct val="100000"/>
              </a:lnSpc>
              <a:spcBef>
                <a:spcPts val="0"/>
              </a:spcBef>
              <a:buFont typeface="Arial" panose="020B0604020202020204" pitchFamily="34" charset="0"/>
              <a:buChar char="•"/>
              <a:defRPr sz="1000">
                <a:solidFill>
                  <a:schemeClr val="tx2"/>
                </a:solidFill>
                <a:latin typeface="+mn-lt"/>
              </a:defRPr>
            </a:lvl3pPr>
            <a:lvl4pPr marL="864000" indent="-216000">
              <a:lnSpc>
                <a:spcPct val="100000"/>
              </a:lnSpc>
              <a:spcBef>
                <a:spcPts val="0"/>
              </a:spcBef>
              <a:buFont typeface="Arial" panose="020B0604020202020204" pitchFamily="34" charset="0"/>
              <a:buChar char="•"/>
              <a:defRPr sz="1000">
                <a:solidFill>
                  <a:schemeClr val="tx2"/>
                </a:solidFill>
                <a:latin typeface="+mn-lt"/>
              </a:defRPr>
            </a:lvl4pPr>
            <a:lvl5pPr marL="1080000" indent="-216000">
              <a:lnSpc>
                <a:spcPct val="100000"/>
              </a:lnSpc>
              <a:spcBef>
                <a:spcPts val="0"/>
              </a:spcBef>
              <a:buFont typeface="Arial" panose="020B0604020202020204" pitchFamily="34" charset="0"/>
              <a:buChar char="•"/>
              <a:defRPr sz="1000">
                <a:solidFill>
                  <a:schemeClr val="tx2"/>
                </a:solidFill>
                <a:latin typeface="+mn-lt"/>
              </a:defRPr>
            </a:lvl5pPr>
            <a:lvl6pPr>
              <a:defRPr>
                <a:latin typeface="+mn-lt"/>
              </a:defRPr>
            </a:lvl6pPr>
            <a:lvl7pPr>
              <a:defRPr>
                <a:latin typeface="+mn-lt"/>
              </a:defRPr>
            </a:lvl7pPr>
            <a:lvl8pPr>
              <a:defRPr>
                <a:latin typeface="+mn-lt"/>
              </a:defRPr>
            </a:lvl8pPr>
            <a:lvl9pPr>
              <a:defRPr>
                <a:latin typeface="+mn-lt"/>
              </a:defRPr>
            </a:lvl9pPr>
          </a:lstStyle>
          <a:p>
            <a:pPr lvl="0"/>
            <a:r>
              <a:rPr lang="en-GB"/>
              <a:t>Click to add text</a:t>
            </a:r>
          </a:p>
          <a:p>
            <a:pPr lvl="1"/>
            <a:r>
              <a:rPr lang="en-GB"/>
              <a:t>2</a:t>
            </a:r>
          </a:p>
          <a:p>
            <a:pPr lvl="2"/>
            <a:r>
              <a:rPr lang="en-GB"/>
              <a:t>3</a:t>
            </a:r>
          </a:p>
          <a:p>
            <a:pPr lvl="3"/>
            <a:r>
              <a:rPr lang="en-GB"/>
              <a:t>4</a:t>
            </a:r>
          </a:p>
          <a:p>
            <a:pPr lvl="4"/>
            <a:r>
              <a:rPr lang="en-GB"/>
              <a:t>5</a:t>
            </a:r>
          </a:p>
          <a:p>
            <a:pPr lvl="5"/>
            <a:r>
              <a:rPr lang="en-GB"/>
              <a:t>6</a:t>
            </a:r>
          </a:p>
          <a:p>
            <a:pPr lvl="6"/>
            <a:r>
              <a:rPr lang="en-GB"/>
              <a:t>7</a:t>
            </a:r>
          </a:p>
          <a:p>
            <a:pPr lvl="7"/>
            <a:r>
              <a:rPr lang="en-GB"/>
              <a:t>8</a:t>
            </a:r>
          </a:p>
          <a:p>
            <a:pPr lvl="8"/>
            <a:r>
              <a:rPr lang="en-GB"/>
              <a:t>9 </a:t>
            </a:r>
            <a:endParaRPr lang="en-GB" noProof="0"/>
          </a:p>
        </p:txBody>
      </p:sp>
      <p:sp>
        <p:nvSpPr>
          <p:cNvPr id="11" name="Content Placeholder 3">
            <a:extLst>
              <a:ext uri="{FF2B5EF4-FFF2-40B4-BE49-F238E27FC236}">
                <a16:creationId xmlns:a16="http://schemas.microsoft.com/office/drawing/2014/main" id="{F620C479-51CF-4825-94BD-069C67AE9DC8}"/>
              </a:ext>
            </a:extLst>
          </p:cNvPr>
          <p:cNvSpPr>
            <a:spLocks noGrp="1"/>
          </p:cNvSpPr>
          <p:nvPr>
            <p:ph idx="29" hasCustomPrompt="1"/>
          </p:nvPr>
        </p:nvSpPr>
        <p:spPr>
          <a:xfrm>
            <a:off x="4824000" y="1029600"/>
            <a:ext cx="3888000" cy="3420000"/>
          </a:xfrm>
        </p:spPr>
        <p:txBody>
          <a:bodyPr/>
          <a:lstStyle>
            <a:lvl1pPr marL="216000" indent="-216000">
              <a:lnSpc>
                <a:spcPct val="100000"/>
              </a:lnSpc>
              <a:spcBef>
                <a:spcPts val="0"/>
              </a:spcBef>
              <a:buFont typeface="Arial" panose="020B0604020202020204" pitchFamily="34" charset="0"/>
              <a:buChar char="•"/>
              <a:defRPr sz="1000" b="0">
                <a:solidFill>
                  <a:schemeClr val="tx2"/>
                </a:solidFill>
                <a:latin typeface="+mn-lt"/>
                <a:cs typeface="Arial" panose="020B0604020202020204" pitchFamily="34" charset="0"/>
                <a:sym typeface="Orsted Sans Office" panose="00000500000000000000" pitchFamily="2" charset="0"/>
              </a:defRPr>
            </a:lvl1pPr>
            <a:lvl2pPr marL="432000" indent="-216000">
              <a:lnSpc>
                <a:spcPct val="100000"/>
              </a:lnSpc>
              <a:spcBef>
                <a:spcPts val="0"/>
              </a:spcBef>
              <a:buFont typeface="Arial" panose="020B0604020202020204" pitchFamily="34" charset="0"/>
              <a:buChar char="•"/>
              <a:defRPr sz="1000">
                <a:solidFill>
                  <a:schemeClr val="tx2"/>
                </a:solidFill>
                <a:latin typeface="+mn-lt"/>
              </a:defRPr>
            </a:lvl2pPr>
            <a:lvl3pPr marL="648000" indent="-216000">
              <a:lnSpc>
                <a:spcPct val="100000"/>
              </a:lnSpc>
              <a:spcBef>
                <a:spcPts val="0"/>
              </a:spcBef>
              <a:buFont typeface="Arial" panose="020B0604020202020204" pitchFamily="34" charset="0"/>
              <a:buChar char="•"/>
              <a:defRPr sz="1000">
                <a:solidFill>
                  <a:schemeClr val="tx2"/>
                </a:solidFill>
                <a:latin typeface="+mn-lt"/>
              </a:defRPr>
            </a:lvl3pPr>
            <a:lvl4pPr marL="864000" indent="-216000">
              <a:lnSpc>
                <a:spcPct val="100000"/>
              </a:lnSpc>
              <a:spcBef>
                <a:spcPts val="0"/>
              </a:spcBef>
              <a:buFont typeface="Arial" panose="020B0604020202020204" pitchFamily="34" charset="0"/>
              <a:buChar char="•"/>
              <a:defRPr sz="1000">
                <a:solidFill>
                  <a:schemeClr val="tx2"/>
                </a:solidFill>
                <a:latin typeface="+mn-lt"/>
              </a:defRPr>
            </a:lvl4pPr>
            <a:lvl5pPr marL="1080000" indent="-216000">
              <a:lnSpc>
                <a:spcPct val="100000"/>
              </a:lnSpc>
              <a:spcBef>
                <a:spcPts val="0"/>
              </a:spcBef>
              <a:buFont typeface="Arial" panose="020B0604020202020204" pitchFamily="34" charset="0"/>
              <a:buChar char="•"/>
              <a:defRPr sz="1000">
                <a:solidFill>
                  <a:schemeClr val="tx2"/>
                </a:solidFill>
                <a:latin typeface="+mn-lt"/>
              </a:defRPr>
            </a:lvl5pPr>
            <a:lvl6pPr>
              <a:defRPr>
                <a:latin typeface="+mn-lt"/>
              </a:defRPr>
            </a:lvl6pPr>
            <a:lvl7pPr>
              <a:defRPr>
                <a:latin typeface="+mn-lt"/>
              </a:defRPr>
            </a:lvl7pPr>
            <a:lvl8pPr>
              <a:defRPr>
                <a:latin typeface="+mn-lt"/>
              </a:defRPr>
            </a:lvl8pPr>
            <a:lvl9pPr>
              <a:defRPr>
                <a:latin typeface="+mn-lt"/>
              </a:defRPr>
            </a:lvl9pPr>
          </a:lstStyle>
          <a:p>
            <a:pPr lvl="0"/>
            <a:r>
              <a:rPr lang="en-GB"/>
              <a:t>Click to add text</a:t>
            </a:r>
          </a:p>
          <a:p>
            <a:pPr lvl="1"/>
            <a:r>
              <a:rPr lang="en-GB"/>
              <a:t>2</a:t>
            </a:r>
          </a:p>
          <a:p>
            <a:pPr lvl="2"/>
            <a:r>
              <a:rPr lang="en-GB"/>
              <a:t>3</a:t>
            </a:r>
          </a:p>
          <a:p>
            <a:pPr lvl="3"/>
            <a:r>
              <a:rPr lang="en-GB"/>
              <a:t>4</a:t>
            </a:r>
          </a:p>
          <a:p>
            <a:pPr lvl="4"/>
            <a:r>
              <a:rPr lang="en-GB"/>
              <a:t>5</a:t>
            </a:r>
          </a:p>
          <a:p>
            <a:pPr lvl="5"/>
            <a:r>
              <a:rPr lang="en-GB"/>
              <a:t>6</a:t>
            </a:r>
          </a:p>
          <a:p>
            <a:pPr lvl="6"/>
            <a:r>
              <a:rPr lang="en-GB"/>
              <a:t>7</a:t>
            </a:r>
          </a:p>
          <a:p>
            <a:pPr lvl="7"/>
            <a:r>
              <a:rPr lang="en-GB"/>
              <a:t>8</a:t>
            </a:r>
          </a:p>
          <a:p>
            <a:pPr lvl="8"/>
            <a:r>
              <a:rPr lang="en-GB"/>
              <a:t>9 </a:t>
            </a:r>
            <a:endParaRPr lang="en-GB" noProof="0"/>
          </a:p>
        </p:txBody>
      </p:sp>
      <p:sp>
        <p:nvSpPr>
          <p:cNvPr id="12" name="Text Placeholder 14">
            <a:extLst>
              <a:ext uri="{FF2B5EF4-FFF2-40B4-BE49-F238E27FC236}">
                <a16:creationId xmlns:a16="http://schemas.microsoft.com/office/drawing/2014/main" id="{0567A9AF-7741-4EE2-9D70-D2F0624DC480}"/>
              </a:ext>
            </a:extLst>
          </p:cNvPr>
          <p:cNvSpPr>
            <a:spLocks noGrp="1"/>
          </p:cNvSpPr>
          <p:nvPr>
            <p:ph type="body" sz="quarter" idx="26" hasCustomPrompt="1"/>
          </p:nvPr>
        </p:nvSpPr>
        <p:spPr>
          <a:xfrm>
            <a:off x="748800" y="4561200"/>
            <a:ext cx="3996000" cy="367200"/>
          </a:xfrm>
        </p:spPr>
        <p:txBody>
          <a:bodyPr anchor="b" anchorCtr="0"/>
          <a:lstStyle>
            <a:lvl1pPr marL="0" indent="0">
              <a:lnSpc>
                <a:spcPct val="95000"/>
              </a:lnSpc>
              <a:spcBef>
                <a:spcPts val="0"/>
              </a:spcBef>
              <a:buNone/>
              <a:defRPr sz="600" b="0" baseline="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1pPr>
            <a:lvl2pPr>
              <a:lnSpc>
                <a:spcPct val="95000"/>
              </a:lnSpc>
              <a:spcBef>
                <a:spcPts val="204"/>
              </a:spcBef>
              <a:defRPr sz="476" b="0">
                <a:solidFill>
                  <a:schemeClr val="accent6"/>
                </a:solidFill>
              </a:defRPr>
            </a:lvl2pPr>
            <a:lvl3pPr>
              <a:lnSpc>
                <a:spcPct val="95000"/>
              </a:lnSpc>
              <a:spcBef>
                <a:spcPts val="204"/>
              </a:spcBef>
              <a:defRPr sz="476" b="0">
                <a:solidFill>
                  <a:schemeClr val="accent6"/>
                </a:solidFill>
              </a:defRPr>
            </a:lvl3pPr>
            <a:lvl4pPr>
              <a:lnSpc>
                <a:spcPct val="95000"/>
              </a:lnSpc>
              <a:spcBef>
                <a:spcPts val="204"/>
              </a:spcBef>
              <a:defRPr sz="476" b="0">
                <a:solidFill>
                  <a:schemeClr val="accent6"/>
                </a:solidFill>
              </a:defRPr>
            </a:lvl4pPr>
            <a:lvl5pPr>
              <a:lnSpc>
                <a:spcPct val="95000"/>
              </a:lnSpc>
              <a:spcBef>
                <a:spcPts val="204"/>
              </a:spcBef>
              <a:defRPr sz="476" b="0">
                <a:solidFill>
                  <a:schemeClr val="accent6"/>
                </a:solidFill>
              </a:defRPr>
            </a:lvl5pPr>
          </a:lstStyle>
          <a:p>
            <a:pPr lvl="0"/>
            <a:r>
              <a:rPr lang="en-GB"/>
              <a:t>Click to add source or notes</a:t>
            </a:r>
          </a:p>
        </p:txBody>
      </p:sp>
      <p:sp>
        <p:nvSpPr>
          <p:cNvPr id="4" name="Date Placeholder 3">
            <a:extLst>
              <a:ext uri="{FF2B5EF4-FFF2-40B4-BE49-F238E27FC236}">
                <a16:creationId xmlns:a16="http://schemas.microsoft.com/office/drawing/2014/main" id="{06C653F7-01D6-474A-B06D-33C489D108D9}"/>
              </a:ext>
            </a:extLst>
          </p:cNvPr>
          <p:cNvSpPr>
            <a:spLocks noGrp="1"/>
          </p:cNvSpPr>
          <p:nvPr>
            <p:ph type="dt" sz="half" idx="32"/>
          </p:nvPr>
        </p:nvSpPr>
        <p:spPr/>
        <p:txBody>
          <a:bodyPr/>
          <a:lstStyle/>
          <a:p>
            <a:pPr>
              <a:lnSpc>
                <a:spcPct val="95000"/>
              </a:lnSpc>
            </a:pPr>
            <a:endParaRPr lang="en-GB"/>
          </a:p>
        </p:txBody>
      </p:sp>
      <p:sp>
        <p:nvSpPr>
          <p:cNvPr id="5" name="Footer Placeholder 4">
            <a:extLst>
              <a:ext uri="{FF2B5EF4-FFF2-40B4-BE49-F238E27FC236}">
                <a16:creationId xmlns:a16="http://schemas.microsoft.com/office/drawing/2014/main" id="{9CCB9D83-8D6C-40B3-A6B8-2D1D62035421}"/>
              </a:ext>
            </a:extLst>
          </p:cNvPr>
          <p:cNvSpPr>
            <a:spLocks noGrp="1"/>
          </p:cNvSpPr>
          <p:nvPr>
            <p:ph type="ftr" sz="quarter" idx="33"/>
          </p:nvPr>
        </p:nvSpPr>
        <p:spPr/>
        <p:txBody>
          <a:bodyPr/>
          <a:lstStyle/>
          <a:p>
            <a:pPr>
              <a:lnSpc>
                <a:spcPct val="95000"/>
              </a:lnSpc>
            </a:pPr>
            <a:endParaRPr lang="en-GB"/>
          </a:p>
        </p:txBody>
      </p:sp>
      <p:sp>
        <p:nvSpPr>
          <p:cNvPr id="9" name="Slide Number Placeholder 5 (FAST)">
            <a:extLst>
              <a:ext uri="{FF2B5EF4-FFF2-40B4-BE49-F238E27FC236}">
                <a16:creationId xmlns:a16="http://schemas.microsoft.com/office/drawing/2014/main" id="{65E63BC4-A76A-47BF-B6BA-4C5E281E6E15}"/>
              </a:ext>
            </a:extLst>
          </p:cNvPr>
          <p:cNvSpPr txBox="1">
            <a:spLocks/>
          </p:cNvSpPr>
          <p:nvPr userDrawn="1"/>
        </p:nvSpPr>
        <p:spPr>
          <a:xfrm>
            <a:off x="432000" y="4806209"/>
            <a:ext cx="241200" cy="122400"/>
          </a:xfrm>
          <a:prstGeom prst="rect">
            <a:avLst/>
          </a:prstGeom>
        </p:spPr>
        <p:txBody>
          <a:bodyPr vert="horz" lIns="0" tIns="0" rIns="0" bIns="0" rtlCol="0" anchor="b"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83DFD3FF-FAEA-D841-BBBA-173DB513EC35}" type="slidenum">
              <a:rPr lang="en-GB" sz="600" kern="1200" noProof="0" smtClean="0">
                <a:solidFill>
                  <a:schemeClr val="tx2"/>
                </a:solidFill>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lang="en-GB" sz="700" kern="1200" noProof="0">
              <a:solidFill>
                <a:schemeClr val="tx2"/>
              </a:solidFill>
              <a:latin typeface="+mn-lt"/>
              <a:ea typeface="+mn-ea"/>
              <a:cs typeface="+mn-cs"/>
            </a:endParaRPr>
          </a:p>
        </p:txBody>
      </p:sp>
    </p:spTree>
    <p:extLst>
      <p:ext uri="{BB962C8B-B14F-4D97-AF65-F5344CB8AC3E}">
        <p14:creationId xmlns:p14="http://schemas.microsoft.com/office/powerpoint/2010/main" val="588971152"/>
      </p:ext>
    </p:extLst>
  </p:cSld>
  <p:clrMapOvr>
    <a:masterClrMapping/>
  </p:clrMapOvr>
  <p:extLst>
    <p:ext uri="{DCECCB84-F9BA-43D5-87BE-67443E8EF086}">
      <p15:sldGuideLst xmlns:p15="http://schemas.microsoft.com/office/powerpoint/2012/main">
        <p15:guide id="6" orient="horz" pos="1567">
          <p15:clr>
            <a:srgbClr val="FBAE40"/>
          </p15:clr>
        </p15:guide>
        <p15:guide id="8" orient="horz" pos="1882">
          <p15:clr>
            <a:srgbClr val="FBAE40"/>
          </p15:clr>
        </p15:guide>
        <p15:guide id="9" pos="2721">
          <p15:clr>
            <a:srgbClr val="FBAE40"/>
          </p15:clr>
        </p15:guide>
        <p15:guide id="10" pos="303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eaLnBrk="1">
              <a:defRPr>
                <a:latin typeface="Orsted Sans Office" panose="00000500000000000000" pitchFamily="2" charset="0"/>
                <a:cs typeface="Arial" panose="020B0604020202020204" pitchFamily="34" charset="0"/>
                <a:sym typeface="Orsted Sans Office" panose="00000500000000000000" pitchFamily="2" charset="0"/>
              </a:defRPr>
            </a:lvl1pPr>
          </a:lstStyle>
          <a:p>
            <a:r>
              <a:rPr lang="en-GB" noProof="0"/>
              <a:t>Click to add title</a:t>
            </a:r>
            <a:endParaRPr lang="en-GB"/>
          </a:p>
        </p:txBody>
      </p:sp>
      <p:sp>
        <p:nvSpPr>
          <p:cNvPr id="14" name="Content Placeholder 1"/>
          <p:cNvSpPr>
            <a:spLocks noGrp="1"/>
          </p:cNvSpPr>
          <p:nvPr>
            <p:ph idx="1" hasCustomPrompt="1"/>
          </p:nvPr>
        </p:nvSpPr>
        <p:spPr>
          <a:xfrm>
            <a:off x="431999" y="1029600"/>
            <a:ext cx="3888000" cy="3420000"/>
          </a:xfrm>
        </p:spPr>
        <p:txBody>
          <a:bodyPr/>
          <a:lstStyle>
            <a:lvl1pPr marL="216000" indent="-216000">
              <a:lnSpc>
                <a:spcPct val="100000"/>
              </a:lnSpc>
              <a:spcBef>
                <a:spcPts val="0"/>
              </a:spcBef>
              <a:buFont typeface="Arial" panose="020B0604020202020204" pitchFamily="34" charset="0"/>
              <a:buChar char="•"/>
              <a:defRPr sz="1000" b="0">
                <a:solidFill>
                  <a:schemeClr val="tx2"/>
                </a:solidFill>
                <a:latin typeface="+mn-lt"/>
                <a:cs typeface="Arial" panose="020B0604020202020204" pitchFamily="34" charset="0"/>
                <a:sym typeface="Orsted Sans Office" panose="00000500000000000000" pitchFamily="2" charset="0"/>
              </a:defRPr>
            </a:lvl1pPr>
            <a:lvl2pPr marL="432000" indent="-216000">
              <a:lnSpc>
                <a:spcPct val="100000"/>
              </a:lnSpc>
              <a:spcBef>
                <a:spcPts val="0"/>
              </a:spcBef>
              <a:buFont typeface="Arial" panose="020B0604020202020204" pitchFamily="34" charset="0"/>
              <a:buChar char="•"/>
              <a:defRPr sz="1000">
                <a:solidFill>
                  <a:schemeClr val="tx2"/>
                </a:solidFill>
                <a:latin typeface="+mn-lt"/>
              </a:defRPr>
            </a:lvl2pPr>
            <a:lvl3pPr marL="648000" indent="-216000">
              <a:lnSpc>
                <a:spcPct val="100000"/>
              </a:lnSpc>
              <a:spcBef>
                <a:spcPts val="0"/>
              </a:spcBef>
              <a:buFont typeface="Arial" panose="020B0604020202020204" pitchFamily="34" charset="0"/>
              <a:buChar char="•"/>
              <a:defRPr sz="1000">
                <a:solidFill>
                  <a:schemeClr val="tx2"/>
                </a:solidFill>
                <a:latin typeface="+mn-lt"/>
              </a:defRPr>
            </a:lvl3pPr>
            <a:lvl4pPr marL="864000" indent="-216000">
              <a:lnSpc>
                <a:spcPct val="100000"/>
              </a:lnSpc>
              <a:spcBef>
                <a:spcPts val="0"/>
              </a:spcBef>
              <a:buFont typeface="Arial" panose="020B0604020202020204" pitchFamily="34" charset="0"/>
              <a:buChar char="•"/>
              <a:defRPr sz="1000">
                <a:solidFill>
                  <a:schemeClr val="tx2"/>
                </a:solidFill>
                <a:latin typeface="+mn-lt"/>
              </a:defRPr>
            </a:lvl4pPr>
            <a:lvl5pPr marL="1080000" indent="-216000">
              <a:lnSpc>
                <a:spcPct val="100000"/>
              </a:lnSpc>
              <a:spcBef>
                <a:spcPts val="0"/>
              </a:spcBef>
              <a:buFont typeface="Arial" panose="020B0604020202020204" pitchFamily="34" charset="0"/>
              <a:buChar char="•"/>
              <a:defRPr sz="1000">
                <a:solidFill>
                  <a:schemeClr val="tx2"/>
                </a:solidFill>
                <a:latin typeface="+mn-lt"/>
              </a:defRPr>
            </a:lvl5pPr>
            <a:lvl6pPr>
              <a:defRPr>
                <a:latin typeface="+mn-lt"/>
              </a:defRPr>
            </a:lvl6pPr>
            <a:lvl7pPr>
              <a:defRPr>
                <a:latin typeface="+mn-lt"/>
              </a:defRPr>
            </a:lvl7pPr>
            <a:lvl8pPr>
              <a:defRPr>
                <a:latin typeface="+mn-lt"/>
              </a:defRPr>
            </a:lvl8pPr>
            <a:lvl9pPr>
              <a:defRPr>
                <a:latin typeface="+mn-lt"/>
              </a:defRPr>
            </a:lvl9pPr>
          </a:lstStyle>
          <a:p>
            <a:pPr lvl="0"/>
            <a:r>
              <a:rPr lang="en-GB"/>
              <a:t>Click to add text</a:t>
            </a:r>
          </a:p>
          <a:p>
            <a:pPr lvl="1"/>
            <a:r>
              <a:rPr lang="en-GB"/>
              <a:t>2</a:t>
            </a:r>
          </a:p>
          <a:p>
            <a:pPr lvl="2"/>
            <a:r>
              <a:rPr lang="en-GB"/>
              <a:t>3</a:t>
            </a:r>
          </a:p>
          <a:p>
            <a:pPr lvl="3"/>
            <a:r>
              <a:rPr lang="en-GB"/>
              <a:t>4</a:t>
            </a:r>
          </a:p>
          <a:p>
            <a:pPr lvl="4"/>
            <a:r>
              <a:rPr lang="en-GB"/>
              <a:t>5</a:t>
            </a:r>
          </a:p>
          <a:p>
            <a:pPr lvl="5"/>
            <a:r>
              <a:rPr lang="en-GB"/>
              <a:t>6</a:t>
            </a:r>
          </a:p>
          <a:p>
            <a:pPr lvl="6"/>
            <a:r>
              <a:rPr lang="en-GB"/>
              <a:t>7</a:t>
            </a:r>
          </a:p>
          <a:p>
            <a:pPr lvl="7"/>
            <a:r>
              <a:rPr lang="en-GB"/>
              <a:t>8</a:t>
            </a:r>
          </a:p>
          <a:p>
            <a:pPr lvl="8"/>
            <a:r>
              <a:rPr lang="en-GB"/>
              <a:t>9 </a:t>
            </a:r>
            <a:endParaRPr lang="en-GB" noProof="0"/>
          </a:p>
        </p:txBody>
      </p:sp>
      <p:sp>
        <p:nvSpPr>
          <p:cNvPr id="9" name="Content Placeholder 2">
            <a:extLst>
              <a:ext uri="{FF2B5EF4-FFF2-40B4-BE49-F238E27FC236}">
                <a16:creationId xmlns:a16="http://schemas.microsoft.com/office/drawing/2014/main" id="{A57738C9-DA24-4CF0-8DAD-EA13572AF5D6}"/>
              </a:ext>
            </a:extLst>
          </p:cNvPr>
          <p:cNvSpPr>
            <a:spLocks noGrp="1"/>
          </p:cNvSpPr>
          <p:nvPr>
            <p:ph idx="32" hasCustomPrompt="1"/>
          </p:nvPr>
        </p:nvSpPr>
        <p:spPr>
          <a:xfrm>
            <a:off x="4824000" y="1029600"/>
            <a:ext cx="3888000" cy="1458000"/>
          </a:xfrm>
        </p:spPr>
        <p:txBody>
          <a:bodyPr/>
          <a:lstStyle>
            <a:lvl1pPr marL="216000" indent="-216000">
              <a:lnSpc>
                <a:spcPct val="100000"/>
              </a:lnSpc>
              <a:spcBef>
                <a:spcPts val="0"/>
              </a:spcBef>
              <a:buFont typeface="Arial" panose="020B0604020202020204" pitchFamily="34" charset="0"/>
              <a:buChar char="•"/>
              <a:defRPr sz="1000" b="0">
                <a:solidFill>
                  <a:schemeClr val="tx2"/>
                </a:solidFill>
                <a:latin typeface="+mn-lt"/>
                <a:cs typeface="Arial" panose="020B0604020202020204" pitchFamily="34" charset="0"/>
                <a:sym typeface="Orsted Sans Office" panose="00000500000000000000" pitchFamily="2" charset="0"/>
              </a:defRPr>
            </a:lvl1pPr>
            <a:lvl2pPr marL="432000" indent="-216000">
              <a:lnSpc>
                <a:spcPct val="100000"/>
              </a:lnSpc>
              <a:spcBef>
                <a:spcPts val="0"/>
              </a:spcBef>
              <a:buFont typeface="Arial" panose="020B0604020202020204" pitchFamily="34" charset="0"/>
              <a:buChar char="•"/>
              <a:defRPr sz="1000">
                <a:solidFill>
                  <a:schemeClr val="tx2"/>
                </a:solidFill>
                <a:latin typeface="+mn-lt"/>
              </a:defRPr>
            </a:lvl2pPr>
            <a:lvl3pPr marL="648000" indent="-216000">
              <a:lnSpc>
                <a:spcPct val="100000"/>
              </a:lnSpc>
              <a:spcBef>
                <a:spcPts val="0"/>
              </a:spcBef>
              <a:buFont typeface="Arial" panose="020B0604020202020204" pitchFamily="34" charset="0"/>
              <a:buChar char="•"/>
              <a:defRPr sz="1000">
                <a:solidFill>
                  <a:schemeClr val="tx2"/>
                </a:solidFill>
                <a:latin typeface="+mn-lt"/>
              </a:defRPr>
            </a:lvl3pPr>
            <a:lvl4pPr marL="864000" indent="-216000">
              <a:lnSpc>
                <a:spcPct val="100000"/>
              </a:lnSpc>
              <a:spcBef>
                <a:spcPts val="0"/>
              </a:spcBef>
              <a:buFont typeface="Arial" panose="020B0604020202020204" pitchFamily="34" charset="0"/>
              <a:buChar char="•"/>
              <a:defRPr sz="1000">
                <a:solidFill>
                  <a:schemeClr val="tx2"/>
                </a:solidFill>
                <a:latin typeface="+mn-lt"/>
              </a:defRPr>
            </a:lvl4pPr>
            <a:lvl5pPr marL="1080000" indent="-216000">
              <a:lnSpc>
                <a:spcPct val="100000"/>
              </a:lnSpc>
              <a:spcBef>
                <a:spcPts val="0"/>
              </a:spcBef>
              <a:buFont typeface="Arial" panose="020B0604020202020204" pitchFamily="34" charset="0"/>
              <a:buChar char="•"/>
              <a:defRPr sz="1000">
                <a:solidFill>
                  <a:schemeClr val="tx2"/>
                </a:solidFill>
                <a:latin typeface="+mn-lt"/>
              </a:defRPr>
            </a:lvl5pPr>
            <a:lvl6pPr>
              <a:defRPr>
                <a:latin typeface="+mn-lt"/>
              </a:defRPr>
            </a:lvl6pPr>
            <a:lvl7pPr>
              <a:defRPr>
                <a:latin typeface="+mn-lt"/>
              </a:defRPr>
            </a:lvl7pPr>
            <a:lvl8pPr>
              <a:defRPr>
                <a:latin typeface="+mn-lt"/>
              </a:defRPr>
            </a:lvl8pPr>
            <a:lvl9pPr>
              <a:defRPr>
                <a:latin typeface="+mn-lt"/>
              </a:defRPr>
            </a:lvl9pPr>
          </a:lstStyle>
          <a:p>
            <a:pPr lvl="0"/>
            <a:r>
              <a:rPr lang="en-GB"/>
              <a:t>Click to add text</a:t>
            </a:r>
          </a:p>
          <a:p>
            <a:pPr lvl="1"/>
            <a:r>
              <a:rPr lang="en-GB"/>
              <a:t>2</a:t>
            </a:r>
          </a:p>
          <a:p>
            <a:pPr lvl="2"/>
            <a:r>
              <a:rPr lang="en-GB"/>
              <a:t>3</a:t>
            </a:r>
          </a:p>
          <a:p>
            <a:pPr lvl="3"/>
            <a:r>
              <a:rPr lang="en-GB"/>
              <a:t>4</a:t>
            </a:r>
          </a:p>
          <a:p>
            <a:pPr lvl="4"/>
            <a:r>
              <a:rPr lang="en-GB"/>
              <a:t>5</a:t>
            </a:r>
          </a:p>
          <a:p>
            <a:pPr lvl="5"/>
            <a:r>
              <a:rPr lang="en-GB"/>
              <a:t>6</a:t>
            </a:r>
          </a:p>
          <a:p>
            <a:pPr lvl="6"/>
            <a:r>
              <a:rPr lang="en-GB"/>
              <a:t>7</a:t>
            </a:r>
          </a:p>
          <a:p>
            <a:pPr lvl="7"/>
            <a:r>
              <a:rPr lang="en-GB"/>
              <a:t>8</a:t>
            </a:r>
          </a:p>
          <a:p>
            <a:pPr lvl="8"/>
            <a:r>
              <a:rPr lang="en-GB"/>
              <a:t>9 </a:t>
            </a:r>
            <a:endParaRPr lang="en-GB" noProof="0"/>
          </a:p>
        </p:txBody>
      </p:sp>
      <p:sp>
        <p:nvSpPr>
          <p:cNvPr id="10" name="Content Placeholder 3">
            <a:extLst>
              <a:ext uri="{FF2B5EF4-FFF2-40B4-BE49-F238E27FC236}">
                <a16:creationId xmlns:a16="http://schemas.microsoft.com/office/drawing/2014/main" id="{34BB4B54-94C1-4B8F-955D-4A138B4885B3}"/>
              </a:ext>
            </a:extLst>
          </p:cNvPr>
          <p:cNvSpPr>
            <a:spLocks noGrp="1"/>
          </p:cNvSpPr>
          <p:nvPr>
            <p:ph idx="33" hasCustomPrompt="1"/>
          </p:nvPr>
        </p:nvSpPr>
        <p:spPr>
          <a:xfrm>
            <a:off x="4824000" y="2991600"/>
            <a:ext cx="3888000" cy="1458000"/>
          </a:xfrm>
        </p:spPr>
        <p:txBody>
          <a:bodyPr/>
          <a:lstStyle>
            <a:lvl1pPr marL="216000" indent="-216000">
              <a:lnSpc>
                <a:spcPct val="100000"/>
              </a:lnSpc>
              <a:spcBef>
                <a:spcPts val="0"/>
              </a:spcBef>
              <a:buFont typeface="Arial" panose="020B0604020202020204" pitchFamily="34" charset="0"/>
              <a:buChar char="•"/>
              <a:defRPr sz="1000" b="0">
                <a:solidFill>
                  <a:schemeClr val="tx2"/>
                </a:solidFill>
                <a:latin typeface="+mn-lt"/>
                <a:cs typeface="Arial" panose="020B0604020202020204" pitchFamily="34" charset="0"/>
                <a:sym typeface="Orsted Sans Office" panose="00000500000000000000" pitchFamily="2" charset="0"/>
              </a:defRPr>
            </a:lvl1pPr>
            <a:lvl2pPr marL="432000" indent="-216000">
              <a:lnSpc>
                <a:spcPct val="100000"/>
              </a:lnSpc>
              <a:spcBef>
                <a:spcPts val="0"/>
              </a:spcBef>
              <a:buFont typeface="Arial" panose="020B0604020202020204" pitchFamily="34" charset="0"/>
              <a:buChar char="•"/>
              <a:defRPr sz="1000">
                <a:solidFill>
                  <a:schemeClr val="tx2"/>
                </a:solidFill>
                <a:latin typeface="+mn-lt"/>
              </a:defRPr>
            </a:lvl2pPr>
            <a:lvl3pPr marL="648000" indent="-216000">
              <a:lnSpc>
                <a:spcPct val="100000"/>
              </a:lnSpc>
              <a:spcBef>
                <a:spcPts val="0"/>
              </a:spcBef>
              <a:buFont typeface="Arial" panose="020B0604020202020204" pitchFamily="34" charset="0"/>
              <a:buChar char="•"/>
              <a:defRPr sz="1000">
                <a:solidFill>
                  <a:schemeClr val="tx2"/>
                </a:solidFill>
                <a:latin typeface="+mn-lt"/>
              </a:defRPr>
            </a:lvl3pPr>
            <a:lvl4pPr marL="864000" indent="-216000">
              <a:lnSpc>
                <a:spcPct val="100000"/>
              </a:lnSpc>
              <a:spcBef>
                <a:spcPts val="0"/>
              </a:spcBef>
              <a:buFont typeface="Arial" panose="020B0604020202020204" pitchFamily="34" charset="0"/>
              <a:buChar char="•"/>
              <a:defRPr sz="1000">
                <a:solidFill>
                  <a:schemeClr val="tx2"/>
                </a:solidFill>
                <a:latin typeface="+mn-lt"/>
              </a:defRPr>
            </a:lvl4pPr>
            <a:lvl5pPr marL="1080000" indent="-216000">
              <a:lnSpc>
                <a:spcPct val="100000"/>
              </a:lnSpc>
              <a:spcBef>
                <a:spcPts val="0"/>
              </a:spcBef>
              <a:buFont typeface="Arial" panose="020B0604020202020204" pitchFamily="34" charset="0"/>
              <a:buChar char="•"/>
              <a:defRPr sz="1000">
                <a:solidFill>
                  <a:schemeClr val="tx2"/>
                </a:solidFill>
                <a:latin typeface="+mn-lt"/>
              </a:defRPr>
            </a:lvl5pPr>
            <a:lvl6pPr>
              <a:defRPr>
                <a:latin typeface="+mn-lt"/>
              </a:defRPr>
            </a:lvl6pPr>
            <a:lvl7pPr>
              <a:defRPr>
                <a:latin typeface="+mn-lt"/>
              </a:defRPr>
            </a:lvl7pPr>
            <a:lvl8pPr>
              <a:defRPr>
                <a:latin typeface="+mn-lt"/>
              </a:defRPr>
            </a:lvl8pPr>
            <a:lvl9pPr>
              <a:defRPr>
                <a:latin typeface="+mn-lt"/>
              </a:defRPr>
            </a:lvl9pPr>
          </a:lstStyle>
          <a:p>
            <a:pPr lvl="0"/>
            <a:r>
              <a:rPr lang="en-GB"/>
              <a:t>Click to add text </a:t>
            </a:r>
          </a:p>
          <a:p>
            <a:pPr lvl="1"/>
            <a:r>
              <a:rPr lang="en-GB"/>
              <a:t>2</a:t>
            </a:r>
          </a:p>
          <a:p>
            <a:pPr lvl="2"/>
            <a:r>
              <a:rPr lang="en-GB"/>
              <a:t>3</a:t>
            </a:r>
          </a:p>
          <a:p>
            <a:pPr lvl="3"/>
            <a:r>
              <a:rPr lang="en-GB"/>
              <a:t>4</a:t>
            </a:r>
          </a:p>
          <a:p>
            <a:pPr lvl="4"/>
            <a:r>
              <a:rPr lang="en-GB"/>
              <a:t>5</a:t>
            </a:r>
          </a:p>
          <a:p>
            <a:pPr lvl="5"/>
            <a:r>
              <a:rPr lang="en-GB"/>
              <a:t>6</a:t>
            </a:r>
          </a:p>
          <a:p>
            <a:pPr lvl="6"/>
            <a:r>
              <a:rPr lang="en-GB"/>
              <a:t>7</a:t>
            </a:r>
          </a:p>
          <a:p>
            <a:pPr lvl="7"/>
            <a:r>
              <a:rPr lang="en-GB"/>
              <a:t>8</a:t>
            </a:r>
          </a:p>
          <a:p>
            <a:pPr lvl="8"/>
            <a:r>
              <a:rPr lang="en-GB"/>
              <a:t>9</a:t>
            </a:r>
            <a:endParaRPr lang="en-GB" noProof="0"/>
          </a:p>
        </p:txBody>
      </p:sp>
      <p:sp>
        <p:nvSpPr>
          <p:cNvPr id="13" name="Text Placeholder 14">
            <a:extLst>
              <a:ext uri="{FF2B5EF4-FFF2-40B4-BE49-F238E27FC236}">
                <a16:creationId xmlns:a16="http://schemas.microsoft.com/office/drawing/2014/main" id="{32334051-2DCD-4BF5-8E3B-66EFA5476E02}"/>
              </a:ext>
            </a:extLst>
          </p:cNvPr>
          <p:cNvSpPr>
            <a:spLocks noGrp="1"/>
          </p:cNvSpPr>
          <p:nvPr>
            <p:ph type="body" sz="quarter" idx="26" hasCustomPrompt="1"/>
          </p:nvPr>
        </p:nvSpPr>
        <p:spPr>
          <a:xfrm>
            <a:off x="748800" y="4561200"/>
            <a:ext cx="3996000" cy="367200"/>
          </a:xfrm>
        </p:spPr>
        <p:txBody>
          <a:bodyPr anchor="b" anchorCtr="0"/>
          <a:lstStyle>
            <a:lvl1pPr marL="0" indent="0">
              <a:lnSpc>
                <a:spcPct val="95000"/>
              </a:lnSpc>
              <a:spcBef>
                <a:spcPts val="0"/>
              </a:spcBef>
              <a:buNone/>
              <a:defRPr sz="600" b="0" baseline="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1pPr>
            <a:lvl2pPr>
              <a:lnSpc>
                <a:spcPct val="95000"/>
              </a:lnSpc>
              <a:spcBef>
                <a:spcPts val="204"/>
              </a:spcBef>
              <a:defRPr sz="476" b="0">
                <a:solidFill>
                  <a:schemeClr val="accent6"/>
                </a:solidFill>
              </a:defRPr>
            </a:lvl2pPr>
            <a:lvl3pPr>
              <a:lnSpc>
                <a:spcPct val="95000"/>
              </a:lnSpc>
              <a:spcBef>
                <a:spcPts val="204"/>
              </a:spcBef>
              <a:defRPr sz="476" b="0">
                <a:solidFill>
                  <a:schemeClr val="accent6"/>
                </a:solidFill>
              </a:defRPr>
            </a:lvl3pPr>
            <a:lvl4pPr>
              <a:lnSpc>
                <a:spcPct val="95000"/>
              </a:lnSpc>
              <a:spcBef>
                <a:spcPts val="204"/>
              </a:spcBef>
              <a:defRPr sz="476" b="0">
                <a:solidFill>
                  <a:schemeClr val="accent6"/>
                </a:solidFill>
              </a:defRPr>
            </a:lvl4pPr>
            <a:lvl5pPr>
              <a:lnSpc>
                <a:spcPct val="95000"/>
              </a:lnSpc>
              <a:spcBef>
                <a:spcPts val="204"/>
              </a:spcBef>
              <a:defRPr sz="476" b="0">
                <a:solidFill>
                  <a:schemeClr val="accent6"/>
                </a:solidFill>
              </a:defRPr>
            </a:lvl5pPr>
          </a:lstStyle>
          <a:p>
            <a:pPr lvl="0"/>
            <a:r>
              <a:rPr lang="en-GB"/>
              <a:t>Click to add source or notes</a:t>
            </a:r>
          </a:p>
        </p:txBody>
      </p:sp>
      <p:sp>
        <p:nvSpPr>
          <p:cNvPr id="4" name="Date Placeholder 3">
            <a:extLst>
              <a:ext uri="{FF2B5EF4-FFF2-40B4-BE49-F238E27FC236}">
                <a16:creationId xmlns:a16="http://schemas.microsoft.com/office/drawing/2014/main" id="{B33F7717-ED54-4A71-BBBA-48BA5FF570C8}"/>
              </a:ext>
            </a:extLst>
          </p:cNvPr>
          <p:cNvSpPr>
            <a:spLocks noGrp="1"/>
          </p:cNvSpPr>
          <p:nvPr>
            <p:ph type="dt" sz="half" idx="34"/>
          </p:nvPr>
        </p:nvSpPr>
        <p:spPr/>
        <p:txBody>
          <a:bodyPr/>
          <a:lstStyle/>
          <a:p>
            <a:pPr>
              <a:lnSpc>
                <a:spcPct val="95000"/>
              </a:lnSpc>
            </a:pPr>
            <a:endParaRPr lang="en-GB"/>
          </a:p>
        </p:txBody>
      </p:sp>
      <p:sp>
        <p:nvSpPr>
          <p:cNvPr id="5" name="Footer Placeholder 4">
            <a:extLst>
              <a:ext uri="{FF2B5EF4-FFF2-40B4-BE49-F238E27FC236}">
                <a16:creationId xmlns:a16="http://schemas.microsoft.com/office/drawing/2014/main" id="{63FEE082-8BDA-4F95-ADFD-03075BD80051}"/>
              </a:ext>
            </a:extLst>
          </p:cNvPr>
          <p:cNvSpPr>
            <a:spLocks noGrp="1"/>
          </p:cNvSpPr>
          <p:nvPr>
            <p:ph type="ftr" sz="quarter" idx="35"/>
          </p:nvPr>
        </p:nvSpPr>
        <p:spPr/>
        <p:txBody>
          <a:bodyPr/>
          <a:lstStyle/>
          <a:p>
            <a:pPr>
              <a:lnSpc>
                <a:spcPct val="95000"/>
              </a:lnSpc>
            </a:pPr>
            <a:endParaRPr lang="en-GB"/>
          </a:p>
        </p:txBody>
      </p:sp>
      <p:sp>
        <p:nvSpPr>
          <p:cNvPr id="11" name="Slide Number Placeholder 5 (FAST)">
            <a:extLst>
              <a:ext uri="{FF2B5EF4-FFF2-40B4-BE49-F238E27FC236}">
                <a16:creationId xmlns:a16="http://schemas.microsoft.com/office/drawing/2014/main" id="{C38EDEDE-C2FE-431F-88B2-387DD76107D4}"/>
              </a:ext>
            </a:extLst>
          </p:cNvPr>
          <p:cNvSpPr txBox="1">
            <a:spLocks/>
          </p:cNvSpPr>
          <p:nvPr userDrawn="1"/>
        </p:nvSpPr>
        <p:spPr>
          <a:xfrm>
            <a:off x="432000" y="4806209"/>
            <a:ext cx="241200" cy="122400"/>
          </a:xfrm>
          <a:prstGeom prst="rect">
            <a:avLst/>
          </a:prstGeom>
        </p:spPr>
        <p:txBody>
          <a:bodyPr vert="horz" lIns="0" tIns="0" rIns="0" bIns="0" rtlCol="0" anchor="b"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83DFD3FF-FAEA-D841-BBBA-173DB513EC35}" type="slidenum">
              <a:rPr lang="en-GB" sz="600" kern="1200" noProof="0" smtClean="0">
                <a:solidFill>
                  <a:schemeClr val="tx2"/>
                </a:solidFill>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lang="en-GB" sz="700" kern="1200" noProof="0">
              <a:solidFill>
                <a:schemeClr val="tx2"/>
              </a:solidFill>
              <a:latin typeface="+mn-lt"/>
              <a:ea typeface="+mn-ea"/>
              <a:cs typeface="+mn-cs"/>
            </a:endParaRPr>
          </a:p>
        </p:txBody>
      </p:sp>
    </p:spTree>
    <p:extLst>
      <p:ext uri="{BB962C8B-B14F-4D97-AF65-F5344CB8AC3E}">
        <p14:creationId xmlns:p14="http://schemas.microsoft.com/office/powerpoint/2010/main" val="3236678123"/>
      </p:ext>
    </p:extLst>
  </p:cSld>
  <p:clrMapOvr>
    <a:masterClrMapping/>
  </p:clrMapOvr>
  <p:extLst>
    <p:ext uri="{DCECCB84-F9BA-43D5-87BE-67443E8EF086}">
      <p15:sldGuideLst xmlns:p15="http://schemas.microsoft.com/office/powerpoint/2012/main">
        <p15:guide id="4" pos="3039">
          <p15:clr>
            <a:srgbClr val="FBAE40"/>
          </p15:clr>
        </p15:guide>
        <p15:guide id="8" orient="horz" pos="1566">
          <p15:clr>
            <a:srgbClr val="FBAE40"/>
          </p15:clr>
        </p15:guide>
        <p15:guide id="9" orient="horz" pos="1882">
          <p15:clr>
            <a:srgbClr val="FBAE40"/>
          </p15:clr>
        </p15:guide>
        <p15:guide id="10" pos="272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Three Conten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05C9A02-46F5-4F1E-BC34-1CE77859B616}"/>
              </a:ext>
            </a:extLst>
          </p:cNvPr>
          <p:cNvSpPr>
            <a:spLocks noGrp="1"/>
          </p:cNvSpPr>
          <p:nvPr>
            <p:ph type="title" hasCustomPrompt="1"/>
          </p:nvPr>
        </p:nvSpPr>
        <p:spPr>
          <a:xfrm>
            <a:off x="432000" y="252000"/>
            <a:ext cx="8280000" cy="576000"/>
          </a:xfrm>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r>
              <a:rPr lang="en-GB" noProof="0"/>
              <a:t>Click to add title</a:t>
            </a:r>
            <a:endParaRPr lang="en-GB"/>
          </a:p>
        </p:txBody>
      </p:sp>
      <p:sp>
        <p:nvSpPr>
          <p:cNvPr id="16" name="Content Placeholder 1">
            <a:extLst>
              <a:ext uri="{FF2B5EF4-FFF2-40B4-BE49-F238E27FC236}">
                <a16:creationId xmlns:a16="http://schemas.microsoft.com/office/drawing/2014/main" id="{A76E64DB-665E-484F-915F-C28A419F273A}"/>
              </a:ext>
            </a:extLst>
          </p:cNvPr>
          <p:cNvSpPr>
            <a:spLocks noGrp="1"/>
          </p:cNvSpPr>
          <p:nvPr>
            <p:ph idx="1" hasCustomPrompt="1"/>
          </p:nvPr>
        </p:nvSpPr>
        <p:spPr>
          <a:xfrm>
            <a:off x="431998" y="1029600"/>
            <a:ext cx="3888000" cy="3420000"/>
          </a:xfrm>
        </p:spPr>
        <p:txBody>
          <a:bodyPr/>
          <a:lstStyle>
            <a:lvl1pPr marL="216000" indent="-216000">
              <a:lnSpc>
                <a:spcPct val="100000"/>
              </a:lnSpc>
              <a:spcBef>
                <a:spcPts val="0"/>
              </a:spcBef>
              <a:buFont typeface="Arial" panose="020B0604020202020204" pitchFamily="34" charset="0"/>
              <a:buChar char="•"/>
              <a:defRPr sz="1000" b="0">
                <a:solidFill>
                  <a:schemeClr val="tx2"/>
                </a:solidFill>
                <a:latin typeface="+mn-lt"/>
                <a:cs typeface="Arial" panose="020B0604020202020204" pitchFamily="34" charset="0"/>
                <a:sym typeface="Orsted Sans Office" panose="00000500000000000000" pitchFamily="2" charset="0"/>
              </a:defRPr>
            </a:lvl1pPr>
            <a:lvl2pPr marL="432000" indent="-216000">
              <a:lnSpc>
                <a:spcPct val="100000"/>
              </a:lnSpc>
              <a:spcBef>
                <a:spcPts val="0"/>
              </a:spcBef>
              <a:buFont typeface="Arial" panose="020B0604020202020204" pitchFamily="34" charset="0"/>
              <a:buChar char="•"/>
              <a:defRPr sz="1000">
                <a:solidFill>
                  <a:schemeClr val="tx2"/>
                </a:solidFill>
                <a:latin typeface="+mn-lt"/>
              </a:defRPr>
            </a:lvl2pPr>
            <a:lvl3pPr marL="648000" indent="-216000">
              <a:lnSpc>
                <a:spcPct val="100000"/>
              </a:lnSpc>
              <a:spcBef>
                <a:spcPts val="0"/>
              </a:spcBef>
              <a:buFont typeface="Arial" panose="020B0604020202020204" pitchFamily="34" charset="0"/>
              <a:buChar char="•"/>
              <a:defRPr sz="1000">
                <a:solidFill>
                  <a:schemeClr val="tx2"/>
                </a:solidFill>
                <a:latin typeface="+mn-lt"/>
              </a:defRPr>
            </a:lvl3pPr>
            <a:lvl4pPr marL="864000" indent="-216000">
              <a:lnSpc>
                <a:spcPct val="100000"/>
              </a:lnSpc>
              <a:spcBef>
                <a:spcPts val="0"/>
              </a:spcBef>
              <a:buFont typeface="Arial" panose="020B0604020202020204" pitchFamily="34" charset="0"/>
              <a:buChar char="•"/>
              <a:defRPr sz="1000">
                <a:solidFill>
                  <a:schemeClr val="tx2"/>
                </a:solidFill>
                <a:latin typeface="+mn-lt"/>
              </a:defRPr>
            </a:lvl4pPr>
            <a:lvl5pPr marL="1080000" indent="-216000">
              <a:lnSpc>
                <a:spcPct val="100000"/>
              </a:lnSpc>
              <a:spcBef>
                <a:spcPts val="0"/>
              </a:spcBef>
              <a:buFont typeface="Arial" panose="020B0604020202020204" pitchFamily="34" charset="0"/>
              <a:buChar char="•"/>
              <a:defRPr sz="1000">
                <a:solidFill>
                  <a:schemeClr val="tx2"/>
                </a:solidFill>
                <a:latin typeface="+mn-lt"/>
              </a:defRPr>
            </a:lvl5pPr>
            <a:lvl6pPr>
              <a:defRPr>
                <a:latin typeface="+mn-lt"/>
              </a:defRPr>
            </a:lvl6pPr>
            <a:lvl7pPr>
              <a:defRPr>
                <a:latin typeface="+mn-lt"/>
              </a:defRPr>
            </a:lvl7pPr>
            <a:lvl8pPr>
              <a:defRPr>
                <a:latin typeface="+mn-lt"/>
              </a:defRPr>
            </a:lvl8pPr>
            <a:lvl9pPr>
              <a:defRPr>
                <a:latin typeface="+mn-lt"/>
              </a:defRPr>
            </a:lvl9pPr>
          </a:lstStyle>
          <a:p>
            <a:pPr lvl="0"/>
            <a:r>
              <a:rPr lang="en-GB"/>
              <a:t>Click to add text</a:t>
            </a:r>
          </a:p>
          <a:p>
            <a:pPr lvl="1"/>
            <a:r>
              <a:rPr lang="en-GB"/>
              <a:t>2</a:t>
            </a:r>
          </a:p>
          <a:p>
            <a:pPr lvl="2"/>
            <a:r>
              <a:rPr lang="en-GB"/>
              <a:t>3</a:t>
            </a:r>
          </a:p>
          <a:p>
            <a:pPr lvl="3"/>
            <a:r>
              <a:rPr lang="en-GB"/>
              <a:t>4</a:t>
            </a:r>
          </a:p>
          <a:p>
            <a:pPr lvl="4"/>
            <a:r>
              <a:rPr lang="en-GB"/>
              <a:t>5</a:t>
            </a:r>
          </a:p>
          <a:p>
            <a:pPr lvl="5"/>
            <a:r>
              <a:rPr lang="en-GB"/>
              <a:t>6</a:t>
            </a:r>
          </a:p>
          <a:p>
            <a:pPr lvl="6"/>
            <a:r>
              <a:rPr lang="en-GB"/>
              <a:t>7</a:t>
            </a:r>
          </a:p>
          <a:p>
            <a:pPr lvl="7"/>
            <a:r>
              <a:rPr lang="en-GB"/>
              <a:t>8</a:t>
            </a:r>
          </a:p>
          <a:p>
            <a:pPr lvl="8"/>
            <a:r>
              <a:rPr lang="en-GB"/>
              <a:t>9 </a:t>
            </a:r>
            <a:endParaRPr lang="en-GB" noProof="0"/>
          </a:p>
        </p:txBody>
      </p:sp>
      <p:sp>
        <p:nvSpPr>
          <p:cNvPr id="17" name="Content Placeholder 2">
            <a:extLst>
              <a:ext uri="{FF2B5EF4-FFF2-40B4-BE49-F238E27FC236}">
                <a16:creationId xmlns:a16="http://schemas.microsoft.com/office/drawing/2014/main" id="{3C70FC30-C02A-4089-B606-00334AD4557A}"/>
              </a:ext>
            </a:extLst>
          </p:cNvPr>
          <p:cNvSpPr>
            <a:spLocks noGrp="1"/>
          </p:cNvSpPr>
          <p:nvPr>
            <p:ph idx="33" hasCustomPrompt="1"/>
          </p:nvPr>
        </p:nvSpPr>
        <p:spPr>
          <a:xfrm>
            <a:off x="4824000" y="1029600"/>
            <a:ext cx="1692000" cy="3420000"/>
          </a:xfrm>
        </p:spPr>
        <p:txBody>
          <a:bodyPr/>
          <a:lstStyle>
            <a:lvl1pPr marL="216000" indent="-216000">
              <a:lnSpc>
                <a:spcPct val="100000"/>
              </a:lnSpc>
              <a:spcBef>
                <a:spcPts val="0"/>
              </a:spcBef>
              <a:buFont typeface="Arial" panose="020B0604020202020204" pitchFamily="34" charset="0"/>
              <a:buChar char="•"/>
              <a:defRPr sz="1000" b="0">
                <a:solidFill>
                  <a:schemeClr val="tx2"/>
                </a:solidFill>
                <a:latin typeface="+mn-lt"/>
                <a:cs typeface="Arial" panose="020B0604020202020204" pitchFamily="34" charset="0"/>
                <a:sym typeface="Orsted Sans Office" panose="00000500000000000000" pitchFamily="2" charset="0"/>
              </a:defRPr>
            </a:lvl1pPr>
            <a:lvl2pPr marL="432000" indent="-216000">
              <a:lnSpc>
                <a:spcPct val="100000"/>
              </a:lnSpc>
              <a:spcBef>
                <a:spcPts val="0"/>
              </a:spcBef>
              <a:buFont typeface="Arial" panose="020B0604020202020204" pitchFamily="34" charset="0"/>
              <a:buChar char="•"/>
              <a:defRPr sz="1000">
                <a:solidFill>
                  <a:schemeClr val="tx2"/>
                </a:solidFill>
                <a:latin typeface="+mn-lt"/>
              </a:defRPr>
            </a:lvl2pPr>
            <a:lvl3pPr marL="648000" indent="-216000">
              <a:lnSpc>
                <a:spcPct val="100000"/>
              </a:lnSpc>
              <a:spcBef>
                <a:spcPts val="0"/>
              </a:spcBef>
              <a:buFont typeface="Arial" panose="020B0604020202020204" pitchFamily="34" charset="0"/>
              <a:buChar char="•"/>
              <a:defRPr sz="1000">
                <a:solidFill>
                  <a:schemeClr val="tx2"/>
                </a:solidFill>
                <a:latin typeface="+mn-lt"/>
              </a:defRPr>
            </a:lvl3pPr>
            <a:lvl4pPr marL="864000" indent="-216000">
              <a:lnSpc>
                <a:spcPct val="100000"/>
              </a:lnSpc>
              <a:spcBef>
                <a:spcPts val="0"/>
              </a:spcBef>
              <a:buFont typeface="Arial" panose="020B0604020202020204" pitchFamily="34" charset="0"/>
              <a:buChar char="•"/>
              <a:defRPr sz="1000">
                <a:solidFill>
                  <a:schemeClr val="tx2"/>
                </a:solidFill>
                <a:latin typeface="+mn-lt"/>
              </a:defRPr>
            </a:lvl4pPr>
            <a:lvl5pPr marL="1080000" indent="-216000">
              <a:lnSpc>
                <a:spcPct val="100000"/>
              </a:lnSpc>
              <a:spcBef>
                <a:spcPts val="0"/>
              </a:spcBef>
              <a:buFont typeface="Arial" panose="020B0604020202020204" pitchFamily="34" charset="0"/>
              <a:buChar char="•"/>
              <a:defRPr sz="1000">
                <a:solidFill>
                  <a:schemeClr val="tx2"/>
                </a:solidFill>
                <a:latin typeface="+mn-lt"/>
              </a:defRPr>
            </a:lvl5pPr>
            <a:lvl6pPr>
              <a:defRPr>
                <a:latin typeface="+mn-lt"/>
              </a:defRPr>
            </a:lvl6pPr>
            <a:lvl7pPr>
              <a:defRPr>
                <a:latin typeface="+mn-lt"/>
              </a:defRPr>
            </a:lvl7pPr>
            <a:lvl8pPr>
              <a:defRPr>
                <a:latin typeface="+mn-lt"/>
              </a:defRPr>
            </a:lvl8pPr>
            <a:lvl9pPr>
              <a:defRPr>
                <a:latin typeface="+mn-lt"/>
              </a:defRPr>
            </a:lvl9pPr>
          </a:lstStyle>
          <a:p>
            <a:pPr lvl="0"/>
            <a:r>
              <a:rPr lang="en-GB"/>
              <a:t>Click to add text </a:t>
            </a:r>
          </a:p>
          <a:p>
            <a:pPr lvl="1"/>
            <a:r>
              <a:rPr lang="en-GB"/>
              <a:t>2</a:t>
            </a:r>
          </a:p>
          <a:p>
            <a:pPr lvl="2"/>
            <a:r>
              <a:rPr lang="en-GB"/>
              <a:t>3</a:t>
            </a:r>
          </a:p>
          <a:p>
            <a:pPr lvl="3"/>
            <a:r>
              <a:rPr lang="en-GB"/>
              <a:t>4</a:t>
            </a:r>
          </a:p>
          <a:p>
            <a:pPr lvl="4"/>
            <a:r>
              <a:rPr lang="en-GB"/>
              <a:t>5</a:t>
            </a:r>
          </a:p>
          <a:p>
            <a:pPr lvl="5"/>
            <a:r>
              <a:rPr lang="en-GB"/>
              <a:t>6</a:t>
            </a:r>
          </a:p>
          <a:p>
            <a:pPr lvl="6"/>
            <a:r>
              <a:rPr lang="en-GB"/>
              <a:t>7</a:t>
            </a:r>
          </a:p>
          <a:p>
            <a:pPr lvl="7"/>
            <a:r>
              <a:rPr lang="en-GB"/>
              <a:t>8</a:t>
            </a:r>
          </a:p>
          <a:p>
            <a:pPr lvl="8"/>
            <a:r>
              <a:rPr lang="en-GB"/>
              <a:t>9</a:t>
            </a:r>
            <a:endParaRPr lang="en-GB" noProof="0"/>
          </a:p>
        </p:txBody>
      </p:sp>
      <p:sp>
        <p:nvSpPr>
          <p:cNvPr id="18" name="Content Placeholder 3">
            <a:extLst>
              <a:ext uri="{FF2B5EF4-FFF2-40B4-BE49-F238E27FC236}">
                <a16:creationId xmlns:a16="http://schemas.microsoft.com/office/drawing/2014/main" id="{988C62B9-48CB-4030-8AAD-44EC028DC0FD}"/>
              </a:ext>
            </a:extLst>
          </p:cNvPr>
          <p:cNvSpPr>
            <a:spLocks noGrp="1"/>
          </p:cNvSpPr>
          <p:nvPr>
            <p:ph idx="34" hasCustomPrompt="1"/>
          </p:nvPr>
        </p:nvSpPr>
        <p:spPr>
          <a:xfrm>
            <a:off x="7020000" y="1029600"/>
            <a:ext cx="1692000" cy="3420000"/>
          </a:xfrm>
        </p:spPr>
        <p:txBody>
          <a:bodyPr/>
          <a:lstStyle>
            <a:lvl1pPr marL="216000" indent="-216000">
              <a:lnSpc>
                <a:spcPct val="100000"/>
              </a:lnSpc>
              <a:spcBef>
                <a:spcPts val="0"/>
              </a:spcBef>
              <a:buFont typeface="Arial" panose="020B0604020202020204" pitchFamily="34" charset="0"/>
              <a:buChar char="•"/>
              <a:defRPr sz="1000" b="0">
                <a:solidFill>
                  <a:schemeClr val="tx2"/>
                </a:solidFill>
                <a:latin typeface="+mn-lt"/>
                <a:cs typeface="Arial" panose="020B0604020202020204" pitchFamily="34" charset="0"/>
                <a:sym typeface="Orsted Sans Office" panose="00000500000000000000" pitchFamily="2" charset="0"/>
              </a:defRPr>
            </a:lvl1pPr>
            <a:lvl2pPr marL="432000" indent="-216000">
              <a:lnSpc>
                <a:spcPct val="100000"/>
              </a:lnSpc>
              <a:spcBef>
                <a:spcPts val="0"/>
              </a:spcBef>
              <a:buFont typeface="Arial" panose="020B0604020202020204" pitchFamily="34" charset="0"/>
              <a:buChar char="•"/>
              <a:defRPr sz="1000">
                <a:solidFill>
                  <a:schemeClr val="tx2"/>
                </a:solidFill>
                <a:latin typeface="+mn-lt"/>
              </a:defRPr>
            </a:lvl2pPr>
            <a:lvl3pPr marL="648000" indent="-216000">
              <a:lnSpc>
                <a:spcPct val="100000"/>
              </a:lnSpc>
              <a:spcBef>
                <a:spcPts val="0"/>
              </a:spcBef>
              <a:buFont typeface="Arial" panose="020B0604020202020204" pitchFamily="34" charset="0"/>
              <a:buChar char="•"/>
              <a:defRPr sz="1000">
                <a:solidFill>
                  <a:schemeClr val="tx2"/>
                </a:solidFill>
                <a:latin typeface="+mn-lt"/>
              </a:defRPr>
            </a:lvl3pPr>
            <a:lvl4pPr marL="864000" indent="-216000">
              <a:lnSpc>
                <a:spcPct val="100000"/>
              </a:lnSpc>
              <a:spcBef>
                <a:spcPts val="0"/>
              </a:spcBef>
              <a:buFont typeface="Arial" panose="020B0604020202020204" pitchFamily="34" charset="0"/>
              <a:buChar char="•"/>
              <a:defRPr sz="1000">
                <a:solidFill>
                  <a:schemeClr val="tx2"/>
                </a:solidFill>
                <a:latin typeface="+mn-lt"/>
              </a:defRPr>
            </a:lvl4pPr>
            <a:lvl5pPr marL="1080000" indent="-216000">
              <a:lnSpc>
                <a:spcPct val="100000"/>
              </a:lnSpc>
              <a:spcBef>
                <a:spcPts val="0"/>
              </a:spcBef>
              <a:buFont typeface="Arial" panose="020B0604020202020204" pitchFamily="34" charset="0"/>
              <a:buChar char="•"/>
              <a:defRPr sz="1000">
                <a:solidFill>
                  <a:schemeClr val="tx2"/>
                </a:solidFill>
                <a:latin typeface="+mn-lt"/>
              </a:defRPr>
            </a:lvl5pPr>
            <a:lvl6pPr>
              <a:defRPr>
                <a:latin typeface="+mn-lt"/>
              </a:defRPr>
            </a:lvl6pPr>
            <a:lvl7pPr>
              <a:defRPr>
                <a:latin typeface="+mn-lt"/>
              </a:defRPr>
            </a:lvl7pPr>
            <a:lvl8pPr>
              <a:defRPr>
                <a:latin typeface="+mn-lt"/>
              </a:defRPr>
            </a:lvl8pPr>
            <a:lvl9pPr>
              <a:defRPr>
                <a:latin typeface="+mn-lt"/>
              </a:defRPr>
            </a:lvl9pPr>
          </a:lstStyle>
          <a:p>
            <a:pPr lvl="0"/>
            <a:r>
              <a:rPr lang="en-GB"/>
              <a:t>Click to add text</a:t>
            </a:r>
          </a:p>
          <a:p>
            <a:pPr lvl="1"/>
            <a:r>
              <a:rPr lang="en-GB"/>
              <a:t>2</a:t>
            </a:r>
          </a:p>
          <a:p>
            <a:pPr lvl="2"/>
            <a:r>
              <a:rPr lang="en-GB"/>
              <a:t>3</a:t>
            </a:r>
          </a:p>
          <a:p>
            <a:pPr lvl="3"/>
            <a:r>
              <a:rPr lang="en-GB"/>
              <a:t>4</a:t>
            </a:r>
          </a:p>
          <a:p>
            <a:pPr lvl="4"/>
            <a:r>
              <a:rPr lang="en-GB"/>
              <a:t>5</a:t>
            </a:r>
          </a:p>
          <a:p>
            <a:pPr lvl="5"/>
            <a:r>
              <a:rPr lang="en-GB"/>
              <a:t>6</a:t>
            </a:r>
          </a:p>
          <a:p>
            <a:pPr lvl="6"/>
            <a:r>
              <a:rPr lang="en-GB"/>
              <a:t>7</a:t>
            </a:r>
          </a:p>
          <a:p>
            <a:pPr lvl="7"/>
            <a:r>
              <a:rPr lang="en-GB"/>
              <a:t>8</a:t>
            </a:r>
          </a:p>
          <a:p>
            <a:pPr lvl="8"/>
            <a:r>
              <a:rPr lang="en-GB"/>
              <a:t>9 </a:t>
            </a:r>
            <a:endParaRPr lang="en-GB" noProof="0"/>
          </a:p>
        </p:txBody>
      </p:sp>
      <p:sp>
        <p:nvSpPr>
          <p:cNvPr id="9" name="Text Placeholder 14">
            <a:extLst>
              <a:ext uri="{FF2B5EF4-FFF2-40B4-BE49-F238E27FC236}">
                <a16:creationId xmlns:a16="http://schemas.microsoft.com/office/drawing/2014/main" id="{19C0DBCC-4AE4-4A9B-B6AC-41D01FB442A1}"/>
              </a:ext>
            </a:extLst>
          </p:cNvPr>
          <p:cNvSpPr>
            <a:spLocks noGrp="1"/>
          </p:cNvSpPr>
          <p:nvPr>
            <p:ph type="body" sz="quarter" idx="26" hasCustomPrompt="1"/>
          </p:nvPr>
        </p:nvSpPr>
        <p:spPr>
          <a:xfrm>
            <a:off x="748800" y="4561200"/>
            <a:ext cx="3996000" cy="367200"/>
          </a:xfrm>
        </p:spPr>
        <p:txBody>
          <a:bodyPr anchor="b" anchorCtr="0"/>
          <a:lstStyle>
            <a:lvl1pPr marL="0" indent="0">
              <a:lnSpc>
                <a:spcPct val="95000"/>
              </a:lnSpc>
              <a:spcBef>
                <a:spcPts val="0"/>
              </a:spcBef>
              <a:buFontTx/>
              <a:buNone/>
              <a:defRPr sz="600" b="0" baseline="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1pPr>
            <a:lvl2pPr>
              <a:lnSpc>
                <a:spcPct val="95000"/>
              </a:lnSpc>
              <a:spcBef>
                <a:spcPts val="204"/>
              </a:spcBef>
              <a:defRPr sz="476" b="0">
                <a:solidFill>
                  <a:schemeClr val="accent6"/>
                </a:solidFill>
              </a:defRPr>
            </a:lvl2pPr>
            <a:lvl3pPr>
              <a:lnSpc>
                <a:spcPct val="95000"/>
              </a:lnSpc>
              <a:spcBef>
                <a:spcPts val="204"/>
              </a:spcBef>
              <a:defRPr sz="476" b="0">
                <a:solidFill>
                  <a:schemeClr val="accent6"/>
                </a:solidFill>
              </a:defRPr>
            </a:lvl3pPr>
            <a:lvl4pPr>
              <a:lnSpc>
                <a:spcPct val="95000"/>
              </a:lnSpc>
              <a:spcBef>
                <a:spcPts val="204"/>
              </a:spcBef>
              <a:defRPr sz="476" b="0">
                <a:solidFill>
                  <a:schemeClr val="accent6"/>
                </a:solidFill>
              </a:defRPr>
            </a:lvl4pPr>
            <a:lvl5pPr>
              <a:lnSpc>
                <a:spcPct val="95000"/>
              </a:lnSpc>
              <a:spcBef>
                <a:spcPts val="204"/>
              </a:spcBef>
              <a:defRPr sz="476" b="0">
                <a:solidFill>
                  <a:schemeClr val="accent6"/>
                </a:solidFill>
              </a:defRPr>
            </a:lvl5pPr>
          </a:lstStyle>
          <a:p>
            <a:pPr lvl="0"/>
            <a:r>
              <a:rPr lang="en-GB"/>
              <a:t>Click to add source or notes</a:t>
            </a:r>
          </a:p>
        </p:txBody>
      </p:sp>
      <p:sp>
        <p:nvSpPr>
          <p:cNvPr id="2" name="Date Placeholder 1">
            <a:extLst>
              <a:ext uri="{FF2B5EF4-FFF2-40B4-BE49-F238E27FC236}">
                <a16:creationId xmlns:a16="http://schemas.microsoft.com/office/drawing/2014/main" id="{A6CA4EAC-102A-42D2-9E76-F5ADCE9B960E}"/>
              </a:ext>
            </a:extLst>
          </p:cNvPr>
          <p:cNvSpPr>
            <a:spLocks noGrp="1"/>
          </p:cNvSpPr>
          <p:nvPr>
            <p:ph type="dt" sz="half" idx="35"/>
          </p:nvPr>
        </p:nvSpPr>
        <p:spPr/>
        <p:txBody>
          <a:bodyPr/>
          <a:lstStyle/>
          <a:p>
            <a:pPr>
              <a:lnSpc>
                <a:spcPct val="95000"/>
              </a:lnSpc>
            </a:pPr>
            <a:endParaRPr lang="en-GB"/>
          </a:p>
        </p:txBody>
      </p:sp>
      <p:sp>
        <p:nvSpPr>
          <p:cNvPr id="3" name="Footer Placeholder 2">
            <a:extLst>
              <a:ext uri="{FF2B5EF4-FFF2-40B4-BE49-F238E27FC236}">
                <a16:creationId xmlns:a16="http://schemas.microsoft.com/office/drawing/2014/main" id="{A7C9E92A-733C-4D50-9DF6-C89A092B22E9}"/>
              </a:ext>
            </a:extLst>
          </p:cNvPr>
          <p:cNvSpPr>
            <a:spLocks noGrp="1"/>
          </p:cNvSpPr>
          <p:nvPr>
            <p:ph type="ftr" sz="quarter" idx="36"/>
          </p:nvPr>
        </p:nvSpPr>
        <p:spPr/>
        <p:txBody>
          <a:bodyPr/>
          <a:lstStyle/>
          <a:p>
            <a:pPr>
              <a:lnSpc>
                <a:spcPct val="95000"/>
              </a:lnSpc>
            </a:pPr>
            <a:endParaRPr lang="en-GB"/>
          </a:p>
        </p:txBody>
      </p:sp>
      <p:sp>
        <p:nvSpPr>
          <p:cNvPr id="11" name="Slide Number Placeholder 5 (FAST)">
            <a:extLst>
              <a:ext uri="{FF2B5EF4-FFF2-40B4-BE49-F238E27FC236}">
                <a16:creationId xmlns:a16="http://schemas.microsoft.com/office/drawing/2014/main" id="{B471A5BF-BC19-4E62-945E-4AEF3F24F7A7}"/>
              </a:ext>
            </a:extLst>
          </p:cNvPr>
          <p:cNvSpPr txBox="1">
            <a:spLocks/>
          </p:cNvSpPr>
          <p:nvPr userDrawn="1"/>
        </p:nvSpPr>
        <p:spPr>
          <a:xfrm>
            <a:off x="432000" y="4806209"/>
            <a:ext cx="241200" cy="122400"/>
          </a:xfrm>
          <a:prstGeom prst="rect">
            <a:avLst/>
          </a:prstGeom>
        </p:spPr>
        <p:txBody>
          <a:bodyPr vert="horz" lIns="0" tIns="0" rIns="0" bIns="0" rtlCol="0" anchor="b"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83DFD3FF-FAEA-D841-BBBA-173DB513EC35}" type="slidenum">
              <a:rPr lang="en-GB" sz="600" kern="1200" noProof="0" smtClean="0">
                <a:solidFill>
                  <a:schemeClr val="tx2"/>
                </a:solidFill>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lang="en-GB" sz="700" kern="1200" noProof="0">
              <a:solidFill>
                <a:schemeClr val="tx2"/>
              </a:solidFill>
              <a:latin typeface="+mn-lt"/>
              <a:ea typeface="+mn-ea"/>
              <a:cs typeface="+mn-cs"/>
            </a:endParaRPr>
          </a:p>
        </p:txBody>
      </p:sp>
    </p:spTree>
    <p:extLst>
      <p:ext uri="{BB962C8B-B14F-4D97-AF65-F5344CB8AC3E}">
        <p14:creationId xmlns:p14="http://schemas.microsoft.com/office/powerpoint/2010/main" val="3413804868"/>
      </p:ext>
    </p:extLst>
  </p:cSld>
  <p:clrMapOvr>
    <a:masterClrMapping/>
  </p:clrMapOvr>
  <p:extLst>
    <p:ext uri="{DCECCB84-F9BA-43D5-87BE-67443E8EF086}">
      <p15:sldGuideLst xmlns:p15="http://schemas.microsoft.com/office/powerpoint/2012/main">
        <p15:guide id="6" pos="4103">
          <p15:clr>
            <a:srgbClr val="FBAE40"/>
          </p15:clr>
        </p15:guide>
        <p15:guide id="7" pos="4421">
          <p15:clr>
            <a:srgbClr val="FBAE40"/>
          </p15:clr>
        </p15:guide>
        <p15:guide id="11" pos="3038">
          <p15:clr>
            <a:srgbClr val="FBAE40"/>
          </p15:clr>
        </p15:guide>
        <p15:guide id="12" pos="272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B6D4C96D-A5C6-462E-A726-3A3CDB7C1BF6}"/>
              </a:ext>
            </a:extLst>
          </p:cNvPr>
          <p:cNvSpPr>
            <a:spLocks noGrp="1"/>
          </p:cNvSpPr>
          <p:nvPr>
            <p:ph type="title" hasCustomPrompt="1"/>
          </p:nvPr>
        </p:nvSpPr>
        <p:spPr>
          <a:xfrm>
            <a:off x="432000" y="252000"/>
            <a:ext cx="8280000" cy="576000"/>
          </a:xfrm>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r>
              <a:rPr lang="en-GB" noProof="0"/>
              <a:t>Click to add title</a:t>
            </a:r>
            <a:endParaRPr lang="en-GB"/>
          </a:p>
        </p:txBody>
      </p:sp>
      <p:sp>
        <p:nvSpPr>
          <p:cNvPr id="16" name="Content Placeholder 2"/>
          <p:cNvSpPr>
            <a:spLocks noGrp="1"/>
          </p:cNvSpPr>
          <p:nvPr>
            <p:ph idx="1" hasCustomPrompt="1"/>
          </p:nvPr>
        </p:nvSpPr>
        <p:spPr>
          <a:xfrm>
            <a:off x="432000" y="1029600"/>
            <a:ext cx="3888000" cy="1458000"/>
          </a:xfrm>
        </p:spPr>
        <p:txBody>
          <a:bodyPr/>
          <a:lstStyle>
            <a:lvl1pPr marL="216000" indent="-216000">
              <a:lnSpc>
                <a:spcPct val="100000"/>
              </a:lnSpc>
              <a:spcBef>
                <a:spcPts val="0"/>
              </a:spcBef>
              <a:buFont typeface="Arial" panose="020B0604020202020204" pitchFamily="34" charset="0"/>
              <a:buChar char="•"/>
              <a:defRPr sz="1000" b="0">
                <a:solidFill>
                  <a:schemeClr val="tx2"/>
                </a:solidFill>
                <a:latin typeface="+mn-lt"/>
                <a:cs typeface="Arial" panose="020B0604020202020204" pitchFamily="34" charset="0"/>
                <a:sym typeface="Orsted Sans Office" panose="00000500000000000000" pitchFamily="2" charset="0"/>
              </a:defRPr>
            </a:lvl1pPr>
            <a:lvl2pPr marL="432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2pPr>
            <a:lvl3pPr marL="648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3pPr>
            <a:lvl4pPr marL="864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4pPr>
            <a:lvl5pPr marL="1080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5pPr>
            <a:lvl6pPr>
              <a:defRPr>
                <a:latin typeface="+mn-lt"/>
              </a:defRPr>
            </a:lvl6pPr>
            <a:lvl7pPr>
              <a:defRPr>
                <a:latin typeface="+mn-lt"/>
              </a:defRPr>
            </a:lvl7pPr>
            <a:lvl8pPr>
              <a:defRPr>
                <a:latin typeface="+mn-lt"/>
              </a:defRPr>
            </a:lvl8pPr>
            <a:lvl9pPr>
              <a:defRPr>
                <a:latin typeface="+mn-lt"/>
              </a:defRPr>
            </a:lvl9pPr>
          </a:lstStyle>
          <a:p>
            <a:pPr lvl="0"/>
            <a:r>
              <a:rPr lang="en-GB"/>
              <a:t>Click to add text </a:t>
            </a:r>
            <a:endParaRPr lang="en-GB" noProof="0"/>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a:t>6</a:t>
            </a:r>
          </a:p>
          <a:p>
            <a:pPr lvl="6"/>
            <a:r>
              <a:rPr lang="en-GB"/>
              <a:t>7</a:t>
            </a:r>
          </a:p>
          <a:p>
            <a:pPr lvl="7"/>
            <a:r>
              <a:rPr lang="en-GB"/>
              <a:t>8</a:t>
            </a:r>
          </a:p>
          <a:p>
            <a:pPr lvl="8"/>
            <a:r>
              <a:rPr lang="en-GB"/>
              <a:t>9</a:t>
            </a:r>
            <a:endParaRPr lang="en-GB" noProof="0"/>
          </a:p>
        </p:txBody>
      </p:sp>
      <p:sp>
        <p:nvSpPr>
          <p:cNvPr id="19" name="Content Placeholder 3"/>
          <p:cNvSpPr>
            <a:spLocks noGrp="1"/>
          </p:cNvSpPr>
          <p:nvPr>
            <p:ph idx="31" hasCustomPrompt="1"/>
          </p:nvPr>
        </p:nvSpPr>
        <p:spPr>
          <a:xfrm>
            <a:off x="432000" y="2991600"/>
            <a:ext cx="3888000" cy="1458000"/>
          </a:xfrm>
        </p:spPr>
        <p:txBody>
          <a:bodyPr/>
          <a:lstStyle>
            <a:lvl1pPr marL="216000" indent="-216000">
              <a:lnSpc>
                <a:spcPct val="100000"/>
              </a:lnSpc>
              <a:spcBef>
                <a:spcPts val="0"/>
              </a:spcBef>
              <a:buFont typeface="Arial" panose="020B0604020202020204" pitchFamily="34" charset="0"/>
              <a:buChar char="•"/>
              <a:defRPr sz="1000" b="0">
                <a:solidFill>
                  <a:schemeClr val="tx2"/>
                </a:solidFill>
                <a:latin typeface="+mn-lt"/>
                <a:cs typeface="Arial" panose="020B0604020202020204" pitchFamily="34" charset="0"/>
                <a:sym typeface="Orsted Sans Office" panose="00000500000000000000" pitchFamily="2" charset="0"/>
              </a:defRPr>
            </a:lvl1pPr>
            <a:lvl2pPr marL="432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2pPr>
            <a:lvl3pPr marL="648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3pPr>
            <a:lvl4pPr marL="864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4pPr>
            <a:lvl5pPr marL="1080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5pPr>
            <a:lvl6pPr>
              <a:defRPr>
                <a:latin typeface="+mn-lt"/>
              </a:defRPr>
            </a:lvl6pPr>
            <a:lvl7pPr>
              <a:defRPr>
                <a:latin typeface="+mn-lt"/>
              </a:defRPr>
            </a:lvl7pPr>
            <a:lvl8pPr>
              <a:defRPr>
                <a:latin typeface="+mn-lt"/>
              </a:defRPr>
            </a:lvl8pPr>
            <a:lvl9pPr>
              <a:defRPr>
                <a:latin typeface="+mn-lt"/>
              </a:defRPr>
            </a:lvl9pPr>
          </a:lstStyle>
          <a:p>
            <a:pPr lvl="0"/>
            <a:r>
              <a:rPr lang="en-GB"/>
              <a:t>Click to add text </a:t>
            </a:r>
            <a:endParaRPr lang="en-GB" noProof="0"/>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a:t>6</a:t>
            </a:r>
          </a:p>
          <a:p>
            <a:pPr lvl="6"/>
            <a:r>
              <a:rPr lang="en-GB"/>
              <a:t>7</a:t>
            </a:r>
          </a:p>
          <a:p>
            <a:pPr lvl="7"/>
            <a:r>
              <a:rPr lang="en-GB"/>
              <a:t>8</a:t>
            </a:r>
          </a:p>
          <a:p>
            <a:pPr lvl="8"/>
            <a:r>
              <a:rPr lang="en-GB"/>
              <a:t>9</a:t>
            </a:r>
            <a:endParaRPr lang="en-GB" noProof="0"/>
          </a:p>
        </p:txBody>
      </p:sp>
      <p:sp>
        <p:nvSpPr>
          <p:cNvPr id="21" name="Content Placeholder 4"/>
          <p:cNvSpPr>
            <a:spLocks noGrp="1"/>
          </p:cNvSpPr>
          <p:nvPr>
            <p:ph idx="32" hasCustomPrompt="1"/>
          </p:nvPr>
        </p:nvSpPr>
        <p:spPr>
          <a:xfrm>
            <a:off x="4824000" y="1029600"/>
            <a:ext cx="3888000" cy="1458000"/>
          </a:xfrm>
        </p:spPr>
        <p:txBody>
          <a:bodyPr/>
          <a:lstStyle>
            <a:lvl1pPr marL="216000" indent="-216000">
              <a:lnSpc>
                <a:spcPct val="100000"/>
              </a:lnSpc>
              <a:spcBef>
                <a:spcPts val="0"/>
              </a:spcBef>
              <a:buFont typeface="Arial" panose="020B0604020202020204" pitchFamily="34" charset="0"/>
              <a:buChar char="•"/>
              <a:defRPr sz="1000" b="0">
                <a:solidFill>
                  <a:schemeClr val="tx2"/>
                </a:solidFill>
                <a:latin typeface="+mn-lt"/>
                <a:cs typeface="Arial" panose="020B0604020202020204" pitchFamily="34" charset="0"/>
                <a:sym typeface="Orsted Sans Office" panose="00000500000000000000" pitchFamily="2" charset="0"/>
              </a:defRPr>
            </a:lvl1pPr>
            <a:lvl2pPr marL="432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2pPr>
            <a:lvl3pPr marL="648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3pPr>
            <a:lvl4pPr marL="864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4pPr>
            <a:lvl5pPr marL="1080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5pPr>
            <a:lvl6pPr>
              <a:defRPr>
                <a:latin typeface="+mn-lt"/>
              </a:defRPr>
            </a:lvl6pPr>
            <a:lvl7pPr>
              <a:defRPr>
                <a:latin typeface="+mn-lt"/>
              </a:defRPr>
            </a:lvl7pPr>
            <a:lvl8pPr>
              <a:defRPr>
                <a:latin typeface="+mn-lt"/>
              </a:defRPr>
            </a:lvl8pPr>
            <a:lvl9pPr>
              <a:defRPr>
                <a:latin typeface="+mn-lt"/>
              </a:defRPr>
            </a:lvl9pPr>
          </a:lstStyle>
          <a:p>
            <a:pPr lvl="0"/>
            <a:r>
              <a:rPr lang="en-GB"/>
              <a:t>Click to add text </a:t>
            </a:r>
            <a:endParaRPr lang="en-GB" noProof="0"/>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a:t>6</a:t>
            </a:r>
          </a:p>
          <a:p>
            <a:pPr lvl="6"/>
            <a:r>
              <a:rPr lang="en-GB"/>
              <a:t>7</a:t>
            </a:r>
          </a:p>
          <a:p>
            <a:pPr lvl="7"/>
            <a:r>
              <a:rPr lang="en-GB"/>
              <a:t>8</a:t>
            </a:r>
          </a:p>
          <a:p>
            <a:pPr lvl="8"/>
            <a:r>
              <a:rPr lang="en-GB"/>
              <a:t>9</a:t>
            </a:r>
            <a:endParaRPr lang="en-GB" noProof="0"/>
          </a:p>
        </p:txBody>
      </p:sp>
      <p:sp>
        <p:nvSpPr>
          <p:cNvPr id="23" name="Content Placeholder 5"/>
          <p:cNvSpPr>
            <a:spLocks noGrp="1"/>
          </p:cNvSpPr>
          <p:nvPr>
            <p:ph idx="33" hasCustomPrompt="1"/>
          </p:nvPr>
        </p:nvSpPr>
        <p:spPr>
          <a:xfrm>
            <a:off x="4824000" y="2991600"/>
            <a:ext cx="3888000" cy="1458000"/>
          </a:xfrm>
        </p:spPr>
        <p:txBody>
          <a:bodyPr/>
          <a:lstStyle>
            <a:lvl1pPr marL="216000" indent="-216000">
              <a:lnSpc>
                <a:spcPct val="100000"/>
              </a:lnSpc>
              <a:spcBef>
                <a:spcPts val="0"/>
              </a:spcBef>
              <a:buFont typeface="Arial" panose="020B0604020202020204" pitchFamily="34" charset="0"/>
              <a:buChar char="•"/>
              <a:defRPr sz="1000" b="0">
                <a:solidFill>
                  <a:schemeClr val="tx2"/>
                </a:solidFill>
                <a:latin typeface="+mn-lt"/>
                <a:cs typeface="Arial" panose="020B0604020202020204" pitchFamily="34" charset="0"/>
                <a:sym typeface="Orsted Sans Office" panose="00000500000000000000" pitchFamily="2" charset="0"/>
              </a:defRPr>
            </a:lvl1pPr>
            <a:lvl2pPr marL="432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2pPr>
            <a:lvl3pPr marL="648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3pPr>
            <a:lvl4pPr marL="864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4pPr>
            <a:lvl5pPr marL="1080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5pPr>
            <a:lvl6pPr>
              <a:defRPr>
                <a:latin typeface="+mn-lt"/>
              </a:defRPr>
            </a:lvl6pPr>
            <a:lvl7pPr>
              <a:defRPr>
                <a:latin typeface="+mn-lt"/>
              </a:defRPr>
            </a:lvl7pPr>
            <a:lvl8pPr>
              <a:defRPr>
                <a:latin typeface="+mn-lt"/>
              </a:defRPr>
            </a:lvl8pPr>
            <a:lvl9pPr>
              <a:defRPr>
                <a:latin typeface="+mn-lt"/>
              </a:defRPr>
            </a:lvl9pPr>
          </a:lstStyle>
          <a:p>
            <a:pPr lvl="0"/>
            <a:r>
              <a:rPr lang="en-GB"/>
              <a:t>Click to add text </a:t>
            </a:r>
            <a:endParaRPr lang="en-GB" noProof="0"/>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a:t>6</a:t>
            </a:r>
          </a:p>
          <a:p>
            <a:pPr lvl="6"/>
            <a:r>
              <a:rPr lang="en-GB"/>
              <a:t>7</a:t>
            </a:r>
          </a:p>
          <a:p>
            <a:pPr lvl="7"/>
            <a:r>
              <a:rPr lang="en-GB"/>
              <a:t>8</a:t>
            </a:r>
          </a:p>
          <a:p>
            <a:pPr lvl="8"/>
            <a:r>
              <a:rPr lang="en-GB"/>
              <a:t>9</a:t>
            </a:r>
            <a:endParaRPr lang="en-GB" noProof="0"/>
          </a:p>
        </p:txBody>
      </p:sp>
      <p:sp>
        <p:nvSpPr>
          <p:cNvPr id="14" name="Text Placeholder 14">
            <a:extLst>
              <a:ext uri="{FF2B5EF4-FFF2-40B4-BE49-F238E27FC236}">
                <a16:creationId xmlns:a16="http://schemas.microsoft.com/office/drawing/2014/main" id="{DBB1C826-8422-4628-93A8-315ECBAB1362}"/>
              </a:ext>
            </a:extLst>
          </p:cNvPr>
          <p:cNvSpPr>
            <a:spLocks noGrp="1"/>
          </p:cNvSpPr>
          <p:nvPr>
            <p:ph type="body" sz="quarter" idx="26" hasCustomPrompt="1"/>
          </p:nvPr>
        </p:nvSpPr>
        <p:spPr>
          <a:xfrm>
            <a:off x="748800" y="4561200"/>
            <a:ext cx="3996000" cy="367200"/>
          </a:xfrm>
        </p:spPr>
        <p:txBody>
          <a:bodyPr anchor="b" anchorCtr="0"/>
          <a:lstStyle>
            <a:lvl1pPr marL="0" indent="0">
              <a:lnSpc>
                <a:spcPct val="95000"/>
              </a:lnSpc>
              <a:spcBef>
                <a:spcPts val="0"/>
              </a:spcBef>
              <a:buNone/>
              <a:defRPr sz="600" b="0" baseline="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1pPr>
            <a:lvl2pPr>
              <a:lnSpc>
                <a:spcPct val="95000"/>
              </a:lnSpc>
              <a:spcBef>
                <a:spcPts val="204"/>
              </a:spcBef>
              <a:defRPr sz="476" b="0">
                <a:solidFill>
                  <a:schemeClr val="accent6"/>
                </a:solidFill>
              </a:defRPr>
            </a:lvl2pPr>
            <a:lvl3pPr>
              <a:lnSpc>
                <a:spcPct val="95000"/>
              </a:lnSpc>
              <a:spcBef>
                <a:spcPts val="204"/>
              </a:spcBef>
              <a:defRPr sz="476" b="0">
                <a:solidFill>
                  <a:schemeClr val="accent6"/>
                </a:solidFill>
              </a:defRPr>
            </a:lvl3pPr>
            <a:lvl4pPr>
              <a:lnSpc>
                <a:spcPct val="95000"/>
              </a:lnSpc>
              <a:spcBef>
                <a:spcPts val="204"/>
              </a:spcBef>
              <a:defRPr sz="476" b="0">
                <a:solidFill>
                  <a:schemeClr val="accent6"/>
                </a:solidFill>
              </a:defRPr>
            </a:lvl4pPr>
            <a:lvl5pPr>
              <a:lnSpc>
                <a:spcPct val="95000"/>
              </a:lnSpc>
              <a:spcBef>
                <a:spcPts val="204"/>
              </a:spcBef>
              <a:defRPr sz="476" b="0">
                <a:solidFill>
                  <a:schemeClr val="accent6"/>
                </a:solidFill>
              </a:defRPr>
            </a:lvl5pPr>
          </a:lstStyle>
          <a:p>
            <a:pPr lvl="0"/>
            <a:r>
              <a:rPr lang="en-GB"/>
              <a:t>Click to add source or notes</a:t>
            </a:r>
          </a:p>
        </p:txBody>
      </p:sp>
      <p:sp>
        <p:nvSpPr>
          <p:cNvPr id="2" name="Date Placeholder 1">
            <a:extLst>
              <a:ext uri="{FF2B5EF4-FFF2-40B4-BE49-F238E27FC236}">
                <a16:creationId xmlns:a16="http://schemas.microsoft.com/office/drawing/2014/main" id="{B1AC9694-0939-4287-80B8-8D8991B30022}"/>
              </a:ext>
            </a:extLst>
          </p:cNvPr>
          <p:cNvSpPr>
            <a:spLocks noGrp="1"/>
          </p:cNvSpPr>
          <p:nvPr>
            <p:ph type="dt" sz="half" idx="34"/>
          </p:nvPr>
        </p:nvSpPr>
        <p:spPr/>
        <p:txBody>
          <a:bodyPr/>
          <a:lstStyle/>
          <a:p>
            <a:pPr>
              <a:lnSpc>
                <a:spcPct val="95000"/>
              </a:lnSpc>
            </a:pPr>
            <a:endParaRPr lang="en-GB"/>
          </a:p>
        </p:txBody>
      </p:sp>
      <p:sp>
        <p:nvSpPr>
          <p:cNvPr id="3" name="Footer Placeholder 2">
            <a:extLst>
              <a:ext uri="{FF2B5EF4-FFF2-40B4-BE49-F238E27FC236}">
                <a16:creationId xmlns:a16="http://schemas.microsoft.com/office/drawing/2014/main" id="{0F42E6A9-DFF4-459E-9477-51C4E503C357}"/>
              </a:ext>
            </a:extLst>
          </p:cNvPr>
          <p:cNvSpPr>
            <a:spLocks noGrp="1"/>
          </p:cNvSpPr>
          <p:nvPr>
            <p:ph type="ftr" sz="quarter" idx="35"/>
          </p:nvPr>
        </p:nvSpPr>
        <p:spPr/>
        <p:txBody>
          <a:bodyPr/>
          <a:lstStyle/>
          <a:p>
            <a:pPr>
              <a:lnSpc>
                <a:spcPct val="95000"/>
              </a:lnSpc>
            </a:pPr>
            <a:endParaRPr lang="en-GB"/>
          </a:p>
        </p:txBody>
      </p:sp>
      <p:sp>
        <p:nvSpPr>
          <p:cNvPr id="10" name="Slide Number Placeholder 5 (FAST)">
            <a:extLst>
              <a:ext uri="{FF2B5EF4-FFF2-40B4-BE49-F238E27FC236}">
                <a16:creationId xmlns:a16="http://schemas.microsoft.com/office/drawing/2014/main" id="{5EEB90F5-37ED-4E21-B4F3-76D61BEE3A7C}"/>
              </a:ext>
            </a:extLst>
          </p:cNvPr>
          <p:cNvSpPr txBox="1">
            <a:spLocks/>
          </p:cNvSpPr>
          <p:nvPr userDrawn="1"/>
        </p:nvSpPr>
        <p:spPr>
          <a:xfrm>
            <a:off x="432000" y="4806209"/>
            <a:ext cx="241200" cy="122400"/>
          </a:xfrm>
          <a:prstGeom prst="rect">
            <a:avLst/>
          </a:prstGeom>
        </p:spPr>
        <p:txBody>
          <a:bodyPr vert="horz" lIns="0" tIns="0" rIns="0" bIns="0" rtlCol="0" anchor="b"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83DFD3FF-FAEA-D841-BBBA-173DB513EC35}" type="slidenum">
              <a:rPr lang="en-GB" sz="600" kern="1200" noProof="0" smtClean="0">
                <a:solidFill>
                  <a:schemeClr val="tx2"/>
                </a:solidFill>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lang="en-GB" sz="700" kern="1200" noProof="0">
              <a:solidFill>
                <a:schemeClr val="tx2"/>
              </a:solidFill>
              <a:latin typeface="+mn-lt"/>
              <a:ea typeface="+mn-ea"/>
              <a:cs typeface="+mn-cs"/>
            </a:endParaRPr>
          </a:p>
        </p:txBody>
      </p:sp>
    </p:spTree>
    <p:extLst>
      <p:ext uri="{BB962C8B-B14F-4D97-AF65-F5344CB8AC3E}">
        <p14:creationId xmlns:p14="http://schemas.microsoft.com/office/powerpoint/2010/main" val="1294888752"/>
      </p:ext>
    </p:extLst>
  </p:cSld>
  <p:clrMapOvr>
    <a:masterClrMapping/>
  </p:clrMapOvr>
  <p:extLst>
    <p:ext uri="{DCECCB84-F9BA-43D5-87BE-67443E8EF086}">
      <p15:sldGuideLst xmlns:p15="http://schemas.microsoft.com/office/powerpoint/2012/main">
        <p15:guide id="2" pos="2721">
          <p15:clr>
            <a:srgbClr val="FBAE40"/>
          </p15:clr>
        </p15:guide>
        <p15:guide id="4" pos="3039">
          <p15:clr>
            <a:srgbClr val="FBAE40"/>
          </p15:clr>
        </p15:guide>
        <p15:guide id="8" orient="horz" pos="1570">
          <p15:clr>
            <a:srgbClr val="FBAE40"/>
          </p15:clr>
        </p15:guide>
        <p15:guide id="9" orient="horz" pos="1883">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15" name="Baggund">
            <a:extLst>
              <a:ext uri="{FF2B5EF4-FFF2-40B4-BE49-F238E27FC236}">
                <a16:creationId xmlns:a16="http://schemas.microsoft.com/office/drawing/2014/main" id="{BED0A9AC-E171-4E5D-ABD0-556AD3B13530}"/>
              </a:ext>
            </a:extLst>
          </p:cNvPr>
          <p:cNvSpPr/>
          <p:nvPr userDrawn="1"/>
        </p:nvSpPr>
        <p:spPr bwMode="ltGray">
          <a:xfrm>
            <a:off x="4572000" y="0"/>
            <a:ext cx="45729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noProof="0"/>
          </a:p>
        </p:txBody>
      </p:sp>
      <p:sp>
        <p:nvSpPr>
          <p:cNvPr id="25" name="Picture Placeholder 1">
            <a:extLst>
              <a:ext uri="{FF2B5EF4-FFF2-40B4-BE49-F238E27FC236}">
                <a16:creationId xmlns:a16="http://schemas.microsoft.com/office/drawing/2014/main" id="{95EC5A00-F373-4B9E-90D0-78C2B446DE26}"/>
              </a:ext>
            </a:extLst>
          </p:cNvPr>
          <p:cNvSpPr>
            <a:spLocks noGrp="1"/>
          </p:cNvSpPr>
          <p:nvPr>
            <p:ph type="pic" sz="quarter" idx="14" hasCustomPrompt="1"/>
          </p:nvPr>
        </p:nvSpPr>
        <p:spPr>
          <a:xfrm>
            <a:off x="4572000" y="0"/>
            <a:ext cx="4572000" cy="5143500"/>
          </a:xfrm>
          <a:prstGeom prst="rect">
            <a:avLst/>
          </a:prstGeom>
          <a:solidFill>
            <a:schemeClr val="bg2"/>
          </a:solidFill>
        </p:spPr>
        <p:txBody>
          <a:bodyPr wrap="square" lIns="180000" tIns="0" rIns="216000" bIns="648000" anchor="ctr" anchorCtr="0">
            <a:noAutofit/>
          </a:bodyPr>
          <a:lstStyle>
            <a:lvl1pPr marL="0" indent="0" algn="ctr">
              <a:spcAft>
                <a:spcPts val="0"/>
              </a:spcAft>
              <a:buNone/>
              <a:defRPr sz="1000" b="0"/>
            </a:lvl1pPr>
          </a:lstStyle>
          <a:p>
            <a:r>
              <a:rPr lang="en-GB" noProof="0"/>
              <a:t>Click icon to add picture</a:t>
            </a:r>
            <a:br>
              <a:rPr lang="en-GB" noProof="0"/>
            </a:br>
            <a:r>
              <a:rPr lang="en-GB" noProof="0"/>
              <a:t>or click on frame and insert picture via </a:t>
            </a:r>
            <a:r>
              <a:rPr lang="en-GB" noProof="0" err="1"/>
              <a:t>Templafy</a:t>
            </a:r>
            <a:r>
              <a:rPr lang="en-GB" noProof="0"/>
              <a:t> Images</a:t>
            </a:r>
          </a:p>
        </p:txBody>
      </p:sp>
      <p:sp>
        <p:nvSpPr>
          <p:cNvPr id="34" name="Title 16">
            <a:extLst>
              <a:ext uri="{FF2B5EF4-FFF2-40B4-BE49-F238E27FC236}">
                <a16:creationId xmlns:a16="http://schemas.microsoft.com/office/drawing/2014/main" id="{2A9B6D3A-1876-4B39-9B5F-BA5E5CEBE01E}"/>
              </a:ext>
            </a:extLst>
          </p:cNvPr>
          <p:cNvSpPr>
            <a:spLocks noGrp="1"/>
          </p:cNvSpPr>
          <p:nvPr>
            <p:ph type="title" hasCustomPrompt="1"/>
          </p:nvPr>
        </p:nvSpPr>
        <p:spPr>
          <a:xfrm>
            <a:off x="432000" y="252000"/>
            <a:ext cx="3888000" cy="576000"/>
          </a:xfrm>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r>
              <a:rPr lang="en-GB" noProof="0"/>
              <a:t>Click to add title</a:t>
            </a:r>
            <a:endParaRPr lang="en-GB"/>
          </a:p>
        </p:txBody>
      </p:sp>
      <p:sp>
        <p:nvSpPr>
          <p:cNvPr id="33" name="Content Placeholder 2">
            <a:extLst>
              <a:ext uri="{FF2B5EF4-FFF2-40B4-BE49-F238E27FC236}">
                <a16:creationId xmlns:a16="http://schemas.microsoft.com/office/drawing/2014/main" id="{EE5168EB-F110-45AB-AB79-DB95008DDE00}"/>
              </a:ext>
            </a:extLst>
          </p:cNvPr>
          <p:cNvSpPr>
            <a:spLocks noGrp="1"/>
          </p:cNvSpPr>
          <p:nvPr>
            <p:ph idx="1" hasCustomPrompt="1"/>
          </p:nvPr>
        </p:nvSpPr>
        <p:spPr>
          <a:xfrm>
            <a:off x="432000" y="1029600"/>
            <a:ext cx="3888000" cy="3420000"/>
          </a:xfrm>
        </p:spPr>
        <p:txBody>
          <a:bodyPr/>
          <a:lstStyle>
            <a:lvl1pPr marL="216000" indent="-216000">
              <a:lnSpc>
                <a:spcPct val="100000"/>
              </a:lnSpc>
              <a:spcBef>
                <a:spcPts val="0"/>
              </a:spcBef>
              <a:buFont typeface="Arial" panose="020B0604020202020204" pitchFamily="34" charset="0"/>
              <a:buChar char="•"/>
              <a:defRPr sz="1000" b="0">
                <a:solidFill>
                  <a:schemeClr val="tx2"/>
                </a:solidFill>
                <a:latin typeface="+mn-lt"/>
                <a:cs typeface="Arial" panose="020B0604020202020204" pitchFamily="34" charset="0"/>
                <a:sym typeface="Orsted Sans Office" panose="00000500000000000000" pitchFamily="2" charset="0"/>
              </a:defRPr>
            </a:lvl1pPr>
            <a:lvl2pPr marL="432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2pPr>
            <a:lvl3pPr marL="648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3pPr>
            <a:lvl4pPr marL="864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4pPr>
            <a:lvl5pPr marL="1080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5pPr>
            <a:lvl6pPr>
              <a:defRPr>
                <a:latin typeface="+mn-lt"/>
              </a:defRPr>
            </a:lvl6pPr>
            <a:lvl7pPr>
              <a:defRPr>
                <a:latin typeface="+mn-lt"/>
              </a:defRPr>
            </a:lvl7pPr>
            <a:lvl8pPr>
              <a:defRPr>
                <a:latin typeface="+mn-lt"/>
              </a:defRPr>
            </a:lvl8pPr>
            <a:lvl9pPr>
              <a:defRPr>
                <a:latin typeface="+mn-lt"/>
              </a:defRPr>
            </a:lvl9pPr>
          </a:lstStyle>
          <a:p>
            <a:pPr lvl="0"/>
            <a:r>
              <a:rPr lang="en-GB"/>
              <a:t>Click to add text </a:t>
            </a:r>
            <a:endParaRPr lang="en-GB" noProof="0"/>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a:t>6</a:t>
            </a:r>
          </a:p>
          <a:p>
            <a:pPr lvl="6"/>
            <a:r>
              <a:rPr lang="en-GB"/>
              <a:t>7</a:t>
            </a:r>
          </a:p>
          <a:p>
            <a:pPr lvl="7"/>
            <a:r>
              <a:rPr lang="en-GB"/>
              <a:t>8</a:t>
            </a:r>
          </a:p>
          <a:p>
            <a:pPr lvl="8"/>
            <a:r>
              <a:rPr lang="en-GB"/>
              <a:t>9</a:t>
            </a:r>
            <a:endParaRPr lang="en-GB" noProof="0"/>
          </a:p>
        </p:txBody>
      </p:sp>
      <p:sp>
        <p:nvSpPr>
          <p:cNvPr id="9" name="Text Placeholder 3">
            <a:extLst>
              <a:ext uri="{FF2B5EF4-FFF2-40B4-BE49-F238E27FC236}">
                <a16:creationId xmlns:a16="http://schemas.microsoft.com/office/drawing/2014/main" id="{37801973-ACAA-4794-A532-150133FC3F68}"/>
              </a:ext>
            </a:extLst>
          </p:cNvPr>
          <p:cNvSpPr>
            <a:spLocks noGrp="1"/>
          </p:cNvSpPr>
          <p:nvPr>
            <p:ph type="body" sz="quarter" idx="18" hasCustomPrompt="1"/>
          </p:nvPr>
        </p:nvSpPr>
        <p:spPr>
          <a:xfrm>
            <a:off x="4841082" y="2843212"/>
            <a:ext cx="2559618" cy="1606551"/>
          </a:xfrm>
        </p:spPr>
        <p:txBody>
          <a:bodyPr anchor="b" anchorCtr="0"/>
          <a:lstStyle>
            <a:lvl1pPr marL="0" indent="0">
              <a:lnSpc>
                <a:spcPct val="120000"/>
              </a:lnSpc>
              <a:spcAft>
                <a:spcPts val="450"/>
              </a:spcAft>
              <a:buFont typeface="Arial" panose="020B0604020202020204" pitchFamily="34" charset="0"/>
              <a:buChar char="​"/>
              <a:defRPr sz="700" b="1" i="0">
                <a:solidFill>
                  <a:schemeClr val="bg1"/>
                </a:solidFill>
              </a:defRPr>
            </a:lvl1pPr>
            <a:lvl2pPr marL="0" indent="0">
              <a:lnSpc>
                <a:spcPct val="120000"/>
              </a:lnSpc>
              <a:spcAft>
                <a:spcPts val="450"/>
              </a:spcAft>
              <a:buFont typeface="Arial" panose="020B0604020202020204" pitchFamily="34" charset="0"/>
              <a:buChar char="​"/>
              <a:defRPr sz="700" b="0" i="0">
                <a:solidFill>
                  <a:schemeClr val="bg1"/>
                </a:solidFill>
              </a:defRPr>
            </a:lvl2pPr>
            <a:lvl3pPr marL="0" indent="0">
              <a:lnSpc>
                <a:spcPct val="120000"/>
              </a:lnSpc>
              <a:spcAft>
                <a:spcPts val="450"/>
              </a:spcAft>
              <a:buFont typeface="Arial" panose="020B0604020202020204" pitchFamily="34" charset="0"/>
              <a:buChar char="​"/>
              <a:defRPr sz="700" b="0" i="0">
                <a:solidFill>
                  <a:schemeClr val="bg1"/>
                </a:solidFill>
              </a:defRPr>
            </a:lvl3pPr>
            <a:lvl4pPr marL="0" indent="0">
              <a:lnSpc>
                <a:spcPct val="120000"/>
              </a:lnSpc>
              <a:spcAft>
                <a:spcPts val="450"/>
              </a:spcAft>
              <a:buFont typeface="Arial" panose="020B0604020202020204" pitchFamily="34" charset="0"/>
              <a:buChar char="​"/>
              <a:defRPr sz="700" b="0" i="0">
                <a:solidFill>
                  <a:schemeClr val="bg1"/>
                </a:solidFill>
              </a:defRPr>
            </a:lvl4pPr>
            <a:lvl5pPr marL="0" indent="0">
              <a:lnSpc>
                <a:spcPct val="120000"/>
              </a:lnSpc>
              <a:spcAft>
                <a:spcPts val="450"/>
              </a:spcAft>
              <a:buFont typeface="Arial" panose="020B0604020202020204" pitchFamily="34" charset="0"/>
              <a:buChar char="​"/>
              <a:defRPr sz="700" b="0" i="0">
                <a:solidFill>
                  <a:schemeClr val="bg1"/>
                </a:solidFill>
              </a:defRPr>
            </a:lvl5pPr>
            <a:lvl6pPr marL="0" indent="0">
              <a:lnSpc>
                <a:spcPct val="100000"/>
              </a:lnSpc>
              <a:buFont typeface="Arial" panose="020B0604020202020204" pitchFamily="34" charset="0"/>
              <a:buChar char="​"/>
              <a:defRPr sz="700" b="0" i="0">
                <a:solidFill>
                  <a:schemeClr val="bg1"/>
                </a:solidFill>
              </a:defRPr>
            </a:lvl6pPr>
            <a:lvl7pPr marL="0" indent="0">
              <a:lnSpc>
                <a:spcPct val="100000"/>
              </a:lnSpc>
              <a:buFont typeface="Arial" panose="020B0604020202020204" pitchFamily="34" charset="0"/>
              <a:buChar char="​"/>
              <a:defRPr sz="700" b="0" i="0">
                <a:solidFill>
                  <a:schemeClr val="bg1"/>
                </a:solidFill>
              </a:defRPr>
            </a:lvl7pPr>
            <a:lvl8pPr marL="0" indent="0">
              <a:lnSpc>
                <a:spcPct val="100000"/>
              </a:lnSpc>
              <a:buFont typeface="Arial" panose="020B0604020202020204" pitchFamily="34" charset="0"/>
              <a:buChar char="​"/>
              <a:defRPr sz="700" b="0" i="0">
                <a:solidFill>
                  <a:schemeClr val="bg1"/>
                </a:solidFill>
              </a:defRPr>
            </a:lvl8pPr>
            <a:lvl9pPr marL="0" indent="0">
              <a:lnSpc>
                <a:spcPct val="100000"/>
              </a:lnSpc>
              <a:buFont typeface="Arial" panose="020B0604020202020204" pitchFamily="34" charset="0"/>
              <a:buChar char="​"/>
              <a:defRPr sz="700" b="0" i="0">
                <a:solidFill>
                  <a:schemeClr val="bg1"/>
                </a:solidFill>
              </a:defRPr>
            </a:lvl9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a:p>
            <a:pPr lvl="5"/>
            <a:r>
              <a:rPr lang="en-GB" noProof="0"/>
              <a:t>6</a:t>
            </a:r>
          </a:p>
          <a:p>
            <a:pPr lvl="6"/>
            <a:r>
              <a:rPr lang="en-GB" noProof="0"/>
              <a:t>7</a:t>
            </a:r>
          </a:p>
          <a:p>
            <a:pPr lvl="7"/>
            <a:r>
              <a:rPr lang="en-GB" noProof="0"/>
              <a:t>8</a:t>
            </a:r>
          </a:p>
          <a:p>
            <a:pPr lvl="8"/>
            <a:r>
              <a:rPr lang="en-GB" noProof="0"/>
              <a:t>9</a:t>
            </a:r>
            <a:endParaRPr lang="en-GB"/>
          </a:p>
        </p:txBody>
      </p:sp>
      <p:sp>
        <p:nvSpPr>
          <p:cNvPr id="12" name="Text Placeholder 14">
            <a:extLst>
              <a:ext uri="{FF2B5EF4-FFF2-40B4-BE49-F238E27FC236}">
                <a16:creationId xmlns:a16="http://schemas.microsoft.com/office/drawing/2014/main" id="{67782524-1158-4654-BA5E-A2BD94C173E5}"/>
              </a:ext>
            </a:extLst>
          </p:cNvPr>
          <p:cNvSpPr>
            <a:spLocks noGrp="1"/>
          </p:cNvSpPr>
          <p:nvPr>
            <p:ph type="body" sz="quarter" idx="26" hasCustomPrompt="1"/>
          </p:nvPr>
        </p:nvSpPr>
        <p:spPr>
          <a:xfrm>
            <a:off x="748800" y="4561200"/>
            <a:ext cx="3996000" cy="367200"/>
          </a:xfrm>
        </p:spPr>
        <p:txBody>
          <a:bodyPr anchor="b" anchorCtr="0"/>
          <a:lstStyle>
            <a:lvl1pPr marL="0" indent="0">
              <a:lnSpc>
                <a:spcPct val="95000"/>
              </a:lnSpc>
              <a:spcBef>
                <a:spcPts val="0"/>
              </a:spcBef>
              <a:buNone/>
              <a:defRPr sz="600" b="0" baseline="0">
                <a:solidFill>
                  <a:schemeClr val="tx2"/>
                </a:solidFill>
                <a:latin typeface="+mn-lt"/>
                <a:cs typeface="Arial" panose="020B0604020202020204" pitchFamily="34" charset="0"/>
                <a:sym typeface="Orsted Sans Office" panose="00000500000000000000" pitchFamily="2" charset="0"/>
              </a:defRPr>
            </a:lvl1pPr>
            <a:lvl2pPr>
              <a:lnSpc>
                <a:spcPct val="95000"/>
              </a:lnSpc>
              <a:spcBef>
                <a:spcPts val="204"/>
              </a:spcBef>
              <a:defRPr sz="476" b="0">
                <a:solidFill>
                  <a:schemeClr val="accent6"/>
                </a:solidFill>
              </a:defRPr>
            </a:lvl2pPr>
            <a:lvl3pPr>
              <a:lnSpc>
                <a:spcPct val="95000"/>
              </a:lnSpc>
              <a:spcBef>
                <a:spcPts val="204"/>
              </a:spcBef>
              <a:defRPr sz="476" b="0">
                <a:solidFill>
                  <a:schemeClr val="accent6"/>
                </a:solidFill>
              </a:defRPr>
            </a:lvl3pPr>
            <a:lvl4pPr>
              <a:lnSpc>
                <a:spcPct val="95000"/>
              </a:lnSpc>
              <a:spcBef>
                <a:spcPts val="204"/>
              </a:spcBef>
              <a:defRPr sz="476" b="0">
                <a:solidFill>
                  <a:schemeClr val="accent6"/>
                </a:solidFill>
              </a:defRPr>
            </a:lvl4pPr>
            <a:lvl5pPr>
              <a:lnSpc>
                <a:spcPct val="95000"/>
              </a:lnSpc>
              <a:spcBef>
                <a:spcPts val="204"/>
              </a:spcBef>
              <a:defRPr sz="476" b="0">
                <a:solidFill>
                  <a:schemeClr val="accent6"/>
                </a:solidFill>
              </a:defRPr>
            </a:lvl5pPr>
          </a:lstStyle>
          <a:p>
            <a:pPr lvl="0"/>
            <a:r>
              <a:rPr lang="en-GB"/>
              <a:t>Click to add source or notes</a:t>
            </a:r>
          </a:p>
        </p:txBody>
      </p:sp>
      <p:sp>
        <p:nvSpPr>
          <p:cNvPr id="10" name="Text Placeholder logo">
            <a:extLst>
              <a:ext uri="{FF2B5EF4-FFF2-40B4-BE49-F238E27FC236}">
                <a16:creationId xmlns:a16="http://schemas.microsoft.com/office/drawing/2014/main" id="{170B52BE-DEB5-49C4-B6B9-119CBF4526E3}"/>
              </a:ext>
            </a:extLst>
          </p:cNvPr>
          <p:cNvSpPr>
            <a:spLocks noGrp="1"/>
          </p:cNvSpPr>
          <p:nvPr>
            <p:ph type="body" sz="quarter" idx="28" hasCustomPrompt="1"/>
          </p:nvPr>
        </p:nvSpPr>
        <p:spPr>
          <a:xfrm>
            <a:off x="8344800" y="4814425"/>
            <a:ext cx="367200" cy="100800"/>
          </a:xfrm>
          <a:blipFill>
            <a:blip r:embed="rId2">
              <a:extLst>
                <a:ext uri="{96DAC541-7B7A-43D3-8B79-37D633B846F1}">
                  <asvg:svgBlip xmlns:asvg="http://schemas.microsoft.com/office/drawing/2016/SVG/main" r:embed="rId3"/>
                </a:ext>
              </a:extLst>
            </a:blip>
            <a:stretch>
              <a:fillRect/>
            </a:stretch>
          </a:blipFill>
        </p:spPr>
        <p:txBody>
          <a:bodyPr/>
          <a:lstStyle>
            <a:lvl1pPr>
              <a:defRPr sz="100" b="0">
                <a:noFill/>
              </a:defRPr>
            </a:lvl1pPr>
          </a:lstStyle>
          <a:p>
            <a:pPr lvl="0"/>
            <a:r>
              <a:rPr lang="en-GB"/>
              <a:t>.</a:t>
            </a:r>
          </a:p>
        </p:txBody>
      </p:sp>
      <p:sp>
        <p:nvSpPr>
          <p:cNvPr id="3" name="Pladsholder til dato 2">
            <a:extLst>
              <a:ext uri="{FF2B5EF4-FFF2-40B4-BE49-F238E27FC236}">
                <a16:creationId xmlns:a16="http://schemas.microsoft.com/office/drawing/2014/main" id="{0E003746-A877-4C41-AFA0-DA2FDDD32C05}"/>
              </a:ext>
            </a:extLst>
          </p:cNvPr>
          <p:cNvSpPr>
            <a:spLocks noGrp="1"/>
          </p:cNvSpPr>
          <p:nvPr>
            <p:ph type="dt" sz="half" idx="29"/>
          </p:nvPr>
        </p:nvSpPr>
        <p:spPr/>
        <p:txBody>
          <a:bodyPr/>
          <a:lstStyle/>
          <a:p>
            <a:pPr>
              <a:lnSpc>
                <a:spcPct val="95000"/>
              </a:lnSpc>
            </a:pPr>
            <a:endParaRPr lang="en-GB"/>
          </a:p>
        </p:txBody>
      </p:sp>
      <p:sp>
        <p:nvSpPr>
          <p:cNvPr id="4" name="Pladsholder til sidefod 3">
            <a:extLst>
              <a:ext uri="{FF2B5EF4-FFF2-40B4-BE49-F238E27FC236}">
                <a16:creationId xmlns:a16="http://schemas.microsoft.com/office/drawing/2014/main" id="{031715F6-207D-4160-8320-A60EC214DB7F}"/>
              </a:ext>
            </a:extLst>
          </p:cNvPr>
          <p:cNvSpPr>
            <a:spLocks noGrp="1"/>
          </p:cNvSpPr>
          <p:nvPr>
            <p:ph type="ftr" sz="quarter" idx="30"/>
          </p:nvPr>
        </p:nvSpPr>
        <p:spPr/>
        <p:txBody>
          <a:bodyPr/>
          <a:lstStyle/>
          <a:p>
            <a:pPr>
              <a:lnSpc>
                <a:spcPct val="95000"/>
              </a:lnSpc>
            </a:pPr>
            <a:endParaRPr lang="en-GB"/>
          </a:p>
        </p:txBody>
      </p:sp>
      <p:sp>
        <p:nvSpPr>
          <p:cNvPr id="11" name="Slide Number Placeholder 5 (FAST)">
            <a:extLst>
              <a:ext uri="{FF2B5EF4-FFF2-40B4-BE49-F238E27FC236}">
                <a16:creationId xmlns:a16="http://schemas.microsoft.com/office/drawing/2014/main" id="{E03F9A40-0343-46E2-8058-06615B7B4838}"/>
              </a:ext>
            </a:extLst>
          </p:cNvPr>
          <p:cNvSpPr txBox="1">
            <a:spLocks/>
          </p:cNvSpPr>
          <p:nvPr userDrawn="1"/>
        </p:nvSpPr>
        <p:spPr>
          <a:xfrm>
            <a:off x="432000" y="4806209"/>
            <a:ext cx="241200" cy="122400"/>
          </a:xfrm>
          <a:prstGeom prst="rect">
            <a:avLst/>
          </a:prstGeom>
        </p:spPr>
        <p:txBody>
          <a:bodyPr vert="horz" lIns="0" tIns="0" rIns="0" bIns="0" rtlCol="0" anchor="b"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83DFD3FF-FAEA-D841-BBBA-173DB513EC35}" type="slidenum">
              <a:rPr lang="en-GB" sz="600" kern="1200" noProof="0" smtClean="0">
                <a:solidFill>
                  <a:schemeClr val="tx2"/>
                </a:solidFill>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lang="en-GB" sz="700" kern="1200" noProof="0">
              <a:solidFill>
                <a:schemeClr val="tx2"/>
              </a:solidFill>
              <a:latin typeface="+mn-lt"/>
              <a:ea typeface="+mn-ea"/>
              <a:cs typeface="+mn-cs"/>
            </a:endParaRPr>
          </a:p>
        </p:txBody>
      </p:sp>
    </p:spTree>
    <p:extLst>
      <p:ext uri="{BB962C8B-B14F-4D97-AF65-F5344CB8AC3E}">
        <p14:creationId xmlns:p14="http://schemas.microsoft.com/office/powerpoint/2010/main" val="447265"/>
      </p:ext>
    </p:extLst>
  </p:cSld>
  <p:clrMapOvr>
    <a:masterClrMapping/>
  </p:clrMapOvr>
  <p:extLst>
    <p:ext uri="{DCECCB84-F9BA-43D5-87BE-67443E8EF086}">
      <p15:sldGuideLst xmlns:p15="http://schemas.microsoft.com/office/powerpoint/2012/main">
        <p15:guide id="2" pos="2721">
          <p15:clr>
            <a:srgbClr val="FBAE40"/>
          </p15:clr>
        </p15:guide>
        <p15:guide id="5" pos="288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icture and Content">
    <p:bg>
      <p:bgPr>
        <a:solidFill>
          <a:schemeClr val="bg1"/>
        </a:solidFill>
        <a:effectLst/>
      </p:bgPr>
    </p:bg>
    <p:spTree>
      <p:nvGrpSpPr>
        <p:cNvPr id="1" name=""/>
        <p:cNvGrpSpPr/>
        <p:nvPr/>
      </p:nvGrpSpPr>
      <p:grpSpPr>
        <a:xfrm>
          <a:off x="0" y="0"/>
          <a:ext cx="0" cy="0"/>
          <a:chOff x="0" y="0"/>
          <a:chExt cx="0" cy="0"/>
        </a:xfrm>
      </p:grpSpPr>
      <p:sp>
        <p:nvSpPr>
          <p:cNvPr id="19" name="Pladsholder til billede 1">
            <a:extLst>
              <a:ext uri="{FF2B5EF4-FFF2-40B4-BE49-F238E27FC236}">
                <a16:creationId xmlns:a16="http://schemas.microsoft.com/office/drawing/2014/main" id="{CDFA7363-B2A3-414B-8CD2-9760EB77FBAC}"/>
              </a:ext>
            </a:extLst>
          </p:cNvPr>
          <p:cNvSpPr>
            <a:spLocks noGrp="1"/>
          </p:cNvSpPr>
          <p:nvPr>
            <p:ph type="pic" sz="quarter" idx="14" hasCustomPrompt="1"/>
          </p:nvPr>
        </p:nvSpPr>
        <p:spPr>
          <a:xfrm>
            <a:off x="0" y="0"/>
            <a:ext cx="4572000" cy="5143500"/>
          </a:xfrm>
          <a:prstGeom prst="rect">
            <a:avLst/>
          </a:prstGeom>
          <a:solidFill>
            <a:schemeClr val="bg2"/>
          </a:solidFill>
        </p:spPr>
        <p:txBody>
          <a:bodyPr wrap="square" lIns="252000" tIns="0" rIns="252000" bIns="648000" anchor="ctr" anchorCtr="0">
            <a:noAutofit/>
          </a:bodyPr>
          <a:lstStyle>
            <a:lvl1pPr marL="0" indent="0" algn="ctr">
              <a:spcAft>
                <a:spcPts val="0"/>
              </a:spcAft>
              <a:buNone/>
              <a:defRPr sz="1000" b="0"/>
            </a:lvl1pPr>
          </a:lstStyle>
          <a:p>
            <a:r>
              <a:rPr lang="en-GB" noProof="0"/>
              <a:t>Click icon to add picture</a:t>
            </a:r>
            <a:br>
              <a:rPr lang="en-GB" noProof="0"/>
            </a:br>
            <a:r>
              <a:rPr lang="en-GB" noProof="0"/>
              <a:t>or click on frame and insert picture via </a:t>
            </a:r>
            <a:r>
              <a:rPr lang="en-GB" noProof="0" err="1"/>
              <a:t>Templafy</a:t>
            </a:r>
            <a:r>
              <a:rPr lang="en-GB" noProof="0"/>
              <a:t> Images</a:t>
            </a:r>
          </a:p>
        </p:txBody>
      </p:sp>
      <p:sp>
        <p:nvSpPr>
          <p:cNvPr id="15" name="Title 16">
            <a:extLst>
              <a:ext uri="{FF2B5EF4-FFF2-40B4-BE49-F238E27FC236}">
                <a16:creationId xmlns:a16="http://schemas.microsoft.com/office/drawing/2014/main" id="{4704384C-A5B7-4110-AAA9-4C8D00426179}"/>
              </a:ext>
            </a:extLst>
          </p:cNvPr>
          <p:cNvSpPr>
            <a:spLocks noGrp="1"/>
          </p:cNvSpPr>
          <p:nvPr>
            <p:ph type="title" hasCustomPrompt="1"/>
          </p:nvPr>
        </p:nvSpPr>
        <p:spPr>
          <a:xfrm>
            <a:off x="4824000" y="252000"/>
            <a:ext cx="3888000" cy="576000"/>
          </a:xfrm>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r>
              <a:rPr lang="en-GB" noProof="0"/>
              <a:t>Click to add title</a:t>
            </a:r>
            <a:endParaRPr lang="en-GB"/>
          </a:p>
        </p:txBody>
      </p:sp>
      <p:sp>
        <p:nvSpPr>
          <p:cNvPr id="14" name="Content Placeholder 2">
            <a:extLst>
              <a:ext uri="{FF2B5EF4-FFF2-40B4-BE49-F238E27FC236}">
                <a16:creationId xmlns:a16="http://schemas.microsoft.com/office/drawing/2014/main" id="{F87392D5-D764-4675-937A-382F4E25E40A}"/>
              </a:ext>
            </a:extLst>
          </p:cNvPr>
          <p:cNvSpPr>
            <a:spLocks noGrp="1"/>
          </p:cNvSpPr>
          <p:nvPr>
            <p:ph idx="1" hasCustomPrompt="1"/>
          </p:nvPr>
        </p:nvSpPr>
        <p:spPr>
          <a:xfrm>
            <a:off x="4824000" y="1028256"/>
            <a:ext cx="3888000" cy="3420000"/>
          </a:xfrm>
        </p:spPr>
        <p:txBody>
          <a:bodyPr/>
          <a:lstStyle>
            <a:lvl1pPr marL="216000" indent="-216000">
              <a:lnSpc>
                <a:spcPct val="100000"/>
              </a:lnSpc>
              <a:spcBef>
                <a:spcPts val="0"/>
              </a:spcBef>
              <a:buFont typeface="Arial" panose="020B0604020202020204" pitchFamily="34" charset="0"/>
              <a:buChar char="•"/>
              <a:defRPr sz="1000" b="0">
                <a:solidFill>
                  <a:schemeClr val="tx2"/>
                </a:solidFill>
                <a:latin typeface="+mn-lt"/>
                <a:cs typeface="Arial" panose="020B0604020202020204" pitchFamily="34" charset="0"/>
                <a:sym typeface="Orsted Sans Office" panose="00000500000000000000" pitchFamily="2" charset="0"/>
              </a:defRPr>
            </a:lvl1pPr>
            <a:lvl2pPr marL="432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2pPr>
            <a:lvl3pPr marL="648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3pPr>
            <a:lvl4pPr marL="864000" indent="-216000">
              <a:lnSpc>
                <a:spcPct val="100000"/>
              </a:lnSpc>
              <a:spcBef>
                <a:spcPts val="0"/>
              </a:spcBef>
              <a:buFont typeface="Arial" panose="020B0604020202020204" pitchFamily="34" charset="0"/>
              <a:buChar char="•"/>
              <a:defRPr sz="1000">
                <a:solidFill>
                  <a:schemeClr val="tx2"/>
                </a:solidFill>
                <a:latin typeface="+mn-lt"/>
                <a:cs typeface="Arial" panose="020B0604020202020204" pitchFamily="34" charset="0"/>
                <a:sym typeface="Orsted Sans Office" panose="00000500000000000000" pitchFamily="2" charset="0"/>
              </a:defRPr>
            </a:lvl4pPr>
            <a:lvl5pPr>
              <a:lnSpc>
                <a:spcPct val="100000"/>
              </a:lnSpc>
              <a:spcBef>
                <a:spcPts val="0"/>
              </a:spcBef>
              <a:defRPr sz="1000">
                <a:solidFill>
                  <a:schemeClr val="tx2"/>
                </a:solidFill>
                <a:latin typeface="+mn-lt"/>
                <a:cs typeface="Arial" panose="020B0604020202020204" pitchFamily="34" charset="0"/>
                <a:sym typeface="Orsted Sans Office" panose="00000500000000000000" pitchFamily="2" charset="0"/>
              </a:defRPr>
            </a:lvl5pPr>
            <a:lvl6pPr marL="1080000" indent="-216000">
              <a:lnSpc>
                <a:spcPct val="100000"/>
              </a:lnSpc>
              <a:buFont typeface="Arial" panose="020B0604020202020204" pitchFamily="34" charset="0"/>
              <a:buChar char="•"/>
              <a:defRPr sz="1000">
                <a:latin typeface="+mn-lt"/>
              </a:defRPr>
            </a:lvl6pPr>
            <a:lvl7pPr>
              <a:defRPr>
                <a:latin typeface="+mn-lt"/>
              </a:defRPr>
            </a:lvl7pPr>
            <a:lvl8pPr>
              <a:defRPr>
                <a:latin typeface="+mn-lt"/>
              </a:defRPr>
            </a:lvl8pPr>
            <a:lvl9pPr marL="1080000" indent="-216000">
              <a:buFont typeface="Arial" panose="020B0604020202020204" pitchFamily="34" charset="0"/>
              <a:buChar char="•"/>
              <a:defRPr>
                <a:latin typeface="+mn-lt"/>
              </a:defRPr>
            </a:lvl9pPr>
          </a:lstStyle>
          <a:p>
            <a:pPr lvl="0"/>
            <a:r>
              <a:rPr lang="en-GB"/>
              <a:t>Click to add text </a:t>
            </a:r>
            <a:endParaRPr lang="en-GB" noProof="0"/>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a:t>6</a:t>
            </a:r>
          </a:p>
          <a:p>
            <a:pPr lvl="6"/>
            <a:r>
              <a:rPr lang="en-GB"/>
              <a:t>7</a:t>
            </a:r>
          </a:p>
          <a:p>
            <a:pPr lvl="7"/>
            <a:r>
              <a:rPr lang="en-GB"/>
              <a:t>8</a:t>
            </a:r>
          </a:p>
          <a:p>
            <a:pPr lvl="8"/>
            <a:r>
              <a:rPr lang="en-GB"/>
              <a:t>9</a:t>
            </a:r>
            <a:endParaRPr lang="en-GB" noProof="0"/>
          </a:p>
        </p:txBody>
      </p:sp>
      <p:sp>
        <p:nvSpPr>
          <p:cNvPr id="9" name="Text Placeholder 3">
            <a:extLst>
              <a:ext uri="{FF2B5EF4-FFF2-40B4-BE49-F238E27FC236}">
                <a16:creationId xmlns:a16="http://schemas.microsoft.com/office/drawing/2014/main" id="{37801973-ACAA-4794-A532-150133FC3F68}"/>
              </a:ext>
            </a:extLst>
          </p:cNvPr>
          <p:cNvSpPr>
            <a:spLocks noGrp="1"/>
          </p:cNvSpPr>
          <p:nvPr>
            <p:ph type="body" sz="quarter" idx="18" hasCustomPrompt="1"/>
          </p:nvPr>
        </p:nvSpPr>
        <p:spPr>
          <a:xfrm>
            <a:off x="269082" y="2843212"/>
            <a:ext cx="2701670" cy="1606551"/>
          </a:xfrm>
        </p:spPr>
        <p:txBody>
          <a:bodyPr anchor="b" anchorCtr="0"/>
          <a:lstStyle>
            <a:lvl1pPr marL="0" indent="0">
              <a:lnSpc>
                <a:spcPct val="120000"/>
              </a:lnSpc>
              <a:spcAft>
                <a:spcPts val="450"/>
              </a:spcAft>
              <a:buFont typeface="Arial" panose="020B0604020202020204" pitchFamily="34" charset="0"/>
              <a:buChar char="​"/>
              <a:defRPr sz="700" b="1" i="0">
                <a:solidFill>
                  <a:schemeClr val="bg1"/>
                </a:solidFill>
              </a:defRPr>
            </a:lvl1pPr>
            <a:lvl2pPr marL="0" indent="0">
              <a:lnSpc>
                <a:spcPct val="120000"/>
              </a:lnSpc>
              <a:spcAft>
                <a:spcPts val="450"/>
              </a:spcAft>
              <a:buFont typeface="Arial" panose="020B0604020202020204" pitchFamily="34" charset="0"/>
              <a:buChar char="​"/>
              <a:defRPr sz="700" b="0" i="0">
                <a:solidFill>
                  <a:schemeClr val="bg1"/>
                </a:solidFill>
              </a:defRPr>
            </a:lvl2pPr>
            <a:lvl3pPr marL="0" indent="0">
              <a:lnSpc>
                <a:spcPct val="120000"/>
              </a:lnSpc>
              <a:spcAft>
                <a:spcPts val="450"/>
              </a:spcAft>
              <a:buFont typeface="Arial" panose="020B0604020202020204" pitchFamily="34" charset="0"/>
              <a:buChar char="​"/>
              <a:defRPr sz="700" b="0" i="0">
                <a:solidFill>
                  <a:schemeClr val="bg1"/>
                </a:solidFill>
              </a:defRPr>
            </a:lvl3pPr>
            <a:lvl4pPr marL="0" indent="0">
              <a:lnSpc>
                <a:spcPct val="120000"/>
              </a:lnSpc>
              <a:spcAft>
                <a:spcPts val="450"/>
              </a:spcAft>
              <a:buFont typeface="Arial" panose="020B0604020202020204" pitchFamily="34" charset="0"/>
              <a:buChar char="​"/>
              <a:defRPr sz="700" b="0" i="0">
                <a:solidFill>
                  <a:schemeClr val="bg1"/>
                </a:solidFill>
              </a:defRPr>
            </a:lvl4pPr>
            <a:lvl5pPr marL="0" indent="0">
              <a:lnSpc>
                <a:spcPct val="120000"/>
              </a:lnSpc>
              <a:spcAft>
                <a:spcPts val="450"/>
              </a:spcAft>
              <a:buFont typeface="Arial" panose="020B0604020202020204" pitchFamily="34" charset="0"/>
              <a:buChar char="​"/>
              <a:defRPr sz="700" b="0" i="0">
                <a:solidFill>
                  <a:schemeClr val="bg1"/>
                </a:solidFill>
              </a:defRPr>
            </a:lvl5pPr>
            <a:lvl6pPr marL="0" indent="0">
              <a:lnSpc>
                <a:spcPct val="100000"/>
              </a:lnSpc>
              <a:buFont typeface="Arial" panose="020B0604020202020204" pitchFamily="34" charset="0"/>
              <a:buChar char="​"/>
              <a:defRPr sz="700" b="0" i="0">
                <a:solidFill>
                  <a:schemeClr val="bg1"/>
                </a:solidFill>
              </a:defRPr>
            </a:lvl6pPr>
            <a:lvl7pPr marL="0" indent="0">
              <a:lnSpc>
                <a:spcPct val="100000"/>
              </a:lnSpc>
              <a:buFont typeface="Arial" panose="020B0604020202020204" pitchFamily="34" charset="0"/>
              <a:buChar char="​"/>
              <a:defRPr sz="700" b="0" i="0">
                <a:solidFill>
                  <a:schemeClr val="bg1"/>
                </a:solidFill>
              </a:defRPr>
            </a:lvl7pPr>
            <a:lvl8pPr marL="0" indent="0">
              <a:lnSpc>
                <a:spcPct val="100000"/>
              </a:lnSpc>
              <a:buFont typeface="Arial" panose="020B0604020202020204" pitchFamily="34" charset="0"/>
              <a:buChar char="​"/>
              <a:defRPr sz="700" b="0" i="0">
                <a:solidFill>
                  <a:schemeClr val="bg1"/>
                </a:solidFill>
              </a:defRPr>
            </a:lvl8pPr>
            <a:lvl9pPr marL="0" indent="0">
              <a:lnSpc>
                <a:spcPct val="100000"/>
              </a:lnSpc>
              <a:buFont typeface="Arial" panose="020B0604020202020204" pitchFamily="34" charset="0"/>
              <a:buChar char="​"/>
              <a:defRPr sz="700" b="0" i="0">
                <a:solidFill>
                  <a:schemeClr val="bg1"/>
                </a:solidFill>
              </a:defRPr>
            </a:lvl9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a:p>
            <a:pPr lvl="5"/>
            <a:r>
              <a:rPr lang="en-GB" noProof="0"/>
              <a:t>6</a:t>
            </a:r>
          </a:p>
          <a:p>
            <a:pPr lvl="6"/>
            <a:r>
              <a:rPr lang="en-GB" noProof="0"/>
              <a:t>7</a:t>
            </a:r>
          </a:p>
          <a:p>
            <a:pPr lvl="7"/>
            <a:r>
              <a:rPr lang="en-GB" noProof="0"/>
              <a:t>8</a:t>
            </a:r>
          </a:p>
          <a:p>
            <a:pPr lvl="8"/>
            <a:r>
              <a:rPr lang="en-GB" noProof="0"/>
              <a:t>9</a:t>
            </a:r>
            <a:endParaRPr lang="en-GB"/>
          </a:p>
        </p:txBody>
      </p:sp>
      <p:sp>
        <p:nvSpPr>
          <p:cNvPr id="2" name="Date Placeholder 1">
            <a:extLst>
              <a:ext uri="{FF2B5EF4-FFF2-40B4-BE49-F238E27FC236}">
                <a16:creationId xmlns:a16="http://schemas.microsoft.com/office/drawing/2014/main" id="{D5149EF0-AA98-42C2-B446-EE6031E780B8}"/>
              </a:ext>
            </a:extLst>
          </p:cNvPr>
          <p:cNvSpPr>
            <a:spLocks noGrp="1"/>
          </p:cNvSpPr>
          <p:nvPr>
            <p:ph type="dt" sz="half" idx="19"/>
          </p:nvPr>
        </p:nvSpPr>
        <p:spPr/>
        <p:txBody>
          <a:bodyPr/>
          <a:lstStyle/>
          <a:p>
            <a:pPr>
              <a:lnSpc>
                <a:spcPct val="95000"/>
              </a:lnSpc>
            </a:pPr>
            <a:endParaRPr lang="en-GB"/>
          </a:p>
        </p:txBody>
      </p:sp>
      <p:sp>
        <p:nvSpPr>
          <p:cNvPr id="3" name="Footer Placeholder 2">
            <a:extLst>
              <a:ext uri="{FF2B5EF4-FFF2-40B4-BE49-F238E27FC236}">
                <a16:creationId xmlns:a16="http://schemas.microsoft.com/office/drawing/2014/main" id="{7867041F-8593-4BC8-A700-DE0919BCDF45}"/>
              </a:ext>
            </a:extLst>
          </p:cNvPr>
          <p:cNvSpPr>
            <a:spLocks noGrp="1"/>
          </p:cNvSpPr>
          <p:nvPr>
            <p:ph type="ftr" sz="quarter" idx="20"/>
          </p:nvPr>
        </p:nvSpPr>
        <p:spPr/>
        <p:txBody>
          <a:bodyPr/>
          <a:lstStyle/>
          <a:p>
            <a:pPr>
              <a:lnSpc>
                <a:spcPct val="95000"/>
              </a:lnSpc>
            </a:pPr>
            <a:endParaRPr lang="en-GB"/>
          </a:p>
        </p:txBody>
      </p:sp>
      <p:sp>
        <p:nvSpPr>
          <p:cNvPr id="10" name="Text Placeholder 14">
            <a:extLst>
              <a:ext uri="{FF2B5EF4-FFF2-40B4-BE49-F238E27FC236}">
                <a16:creationId xmlns:a16="http://schemas.microsoft.com/office/drawing/2014/main" id="{305D4817-301D-4449-8A20-9C81D519DFF6}"/>
              </a:ext>
            </a:extLst>
          </p:cNvPr>
          <p:cNvSpPr>
            <a:spLocks noGrp="1"/>
          </p:cNvSpPr>
          <p:nvPr>
            <p:ph type="body" sz="quarter" idx="26" hasCustomPrompt="1"/>
          </p:nvPr>
        </p:nvSpPr>
        <p:spPr>
          <a:xfrm>
            <a:off x="748800" y="4561200"/>
            <a:ext cx="3996000" cy="367200"/>
          </a:xfrm>
        </p:spPr>
        <p:txBody>
          <a:bodyPr anchor="b" anchorCtr="0"/>
          <a:lstStyle>
            <a:lvl1pPr marL="0" indent="0">
              <a:lnSpc>
                <a:spcPct val="95000"/>
              </a:lnSpc>
              <a:spcBef>
                <a:spcPts val="0"/>
              </a:spcBef>
              <a:buNone/>
              <a:defRPr sz="600" b="0" baseline="0">
                <a:solidFill>
                  <a:schemeClr val="tx2"/>
                </a:solidFill>
                <a:latin typeface="+mn-lt"/>
                <a:cs typeface="Arial" panose="020B0604020202020204" pitchFamily="34" charset="0"/>
                <a:sym typeface="Orsted Sans Office" panose="00000500000000000000" pitchFamily="2" charset="0"/>
              </a:defRPr>
            </a:lvl1pPr>
            <a:lvl2pPr>
              <a:lnSpc>
                <a:spcPct val="95000"/>
              </a:lnSpc>
              <a:spcBef>
                <a:spcPts val="204"/>
              </a:spcBef>
              <a:defRPr sz="476" b="0">
                <a:solidFill>
                  <a:schemeClr val="accent6"/>
                </a:solidFill>
              </a:defRPr>
            </a:lvl2pPr>
            <a:lvl3pPr>
              <a:lnSpc>
                <a:spcPct val="95000"/>
              </a:lnSpc>
              <a:spcBef>
                <a:spcPts val="204"/>
              </a:spcBef>
              <a:defRPr sz="476" b="0">
                <a:solidFill>
                  <a:schemeClr val="accent6"/>
                </a:solidFill>
              </a:defRPr>
            </a:lvl3pPr>
            <a:lvl4pPr>
              <a:lnSpc>
                <a:spcPct val="95000"/>
              </a:lnSpc>
              <a:spcBef>
                <a:spcPts val="204"/>
              </a:spcBef>
              <a:defRPr sz="476" b="0">
                <a:solidFill>
                  <a:schemeClr val="accent6"/>
                </a:solidFill>
              </a:defRPr>
            </a:lvl4pPr>
            <a:lvl5pPr>
              <a:lnSpc>
                <a:spcPct val="95000"/>
              </a:lnSpc>
              <a:spcBef>
                <a:spcPts val="204"/>
              </a:spcBef>
              <a:defRPr sz="476" b="0">
                <a:solidFill>
                  <a:schemeClr val="accent6"/>
                </a:solidFill>
              </a:defRPr>
            </a:lvl5pPr>
          </a:lstStyle>
          <a:p>
            <a:pPr lvl="0"/>
            <a:r>
              <a:rPr lang="en-GB"/>
              <a:t>Click to add source or notes</a:t>
            </a:r>
          </a:p>
        </p:txBody>
      </p:sp>
      <p:sp>
        <p:nvSpPr>
          <p:cNvPr id="11" name="Slide Number Placeholder 5 (FAST)">
            <a:extLst>
              <a:ext uri="{FF2B5EF4-FFF2-40B4-BE49-F238E27FC236}">
                <a16:creationId xmlns:a16="http://schemas.microsoft.com/office/drawing/2014/main" id="{4280D85E-6FEE-4B7A-AF14-62F0C061AB82}"/>
              </a:ext>
            </a:extLst>
          </p:cNvPr>
          <p:cNvSpPr txBox="1">
            <a:spLocks/>
          </p:cNvSpPr>
          <p:nvPr userDrawn="1"/>
        </p:nvSpPr>
        <p:spPr>
          <a:xfrm>
            <a:off x="432000" y="4806209"/>
            <a:ext cx="241200" cy="122400"/>
          </a:xfrm>
          <a:prstGeom prst="rect">
            <a:avLst/>
          </a:prstGeom>
        </p:spPr>
        <p:txBody>
          <a:bodyPr vert="horz" lIns="0" tIns="0" rIns="0" bIns="0" rtlCol="0" anchor="b"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83DFD3FF-FAEA-D841-BBBA-173DB513EC35}" type="slidenum">
              <a:rPr lang="en-GB" sz="600" kern="1200" noProof="0" smtClean="0">
                <a:solidFill>
                  <a:schemeClr val="tx2"/>
                </a:solidFill>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lang="en-GB" sz="700" kern="1200" noProof="0">
              <a:solidFill>
                <a:schemeClr val="tx2"/>
              </a:solidFill>
              <a:latin typeface="+mn-lt"/>
              <a:ea typeface="+mn-ea"/>
              <a:cs typeface="+mn-cs"/>
            </a:endParaRPr>
          </a:p>
        </p:txBody>
      </p:sp>
    </p:spTree>
    <p:extLst>
      <p:ext uri="{BB962C8B-B14F-4D97-AF65-F5344CB8AC3E}">
        <p14:creationId xmlns:p14="http://schemas.microsoft.com/office/powerpoint/2010/main" val="4110970895"/>
      </p:ext>
    </p:extLst>
  </p:cSld>
  <p:clrMapOvr>
    <a:masterClrMapping/>
  </p:clrMapOvr>
  <p:extLst>
    <p:ext uri="{DCECCB84-F9BA-43D5-87BE-67443E8EF086}">
      <p15:sldGuideLst xmlns:p15="http://schemas.microsoft.com/office/powerpoint/2012/main">
        <p15:guide id="3" pos="3037">
          <p15:clr>
            <a:srgbClr val="FBAE40"/>
          </p15:clr>
        </p15:guide>
        <p15:guide id="4" pos="288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5" name="Text Placeholder 14">
            <a:extLst>
              <a:ext uri="{FF2B5EF4-FFF2-40B4-BE49-F238E27FC236}">
                <a16:creationId xmlns:a16="http://schemas.microsoft.com/office/drawing/2014/main" id="{133FABFE-960E-4D78-A6EF-C623F529723C}"/>
              </a:ext>
            </a:extLst>
          </p:cNvPr>
          <p:cNvSpPr>
            <a:spLocks noGrp="1"/>
          </p:cNvSpPr>
          <p:nvPr>
            <p:ph type="body" sz="quarter" idx="26" hasCustomPrompt="1"/>
          </p:nvPr>
        </p:nvSpPr>
        <p:spPr>
          <a:xfrm>
            <a:off x="748800" y="4561200"/>
            <a:ext cx="3996000" cy="367200"/>
          </a:xfrm>
        </p:spPr>
        <p:txBody>
          <a:bodyPr anchor="b" anchorCtr="0"/>
          <a:lstStyle>
            <a:lvl1pPr marL="0" indent="0">
              <a:lnSpc>
                <a:spcPct val="95000"/>
              </a:lnSpc>
              <a:spcBef>
                <a:spcPts val="0"/>
              </a:spcBef>
              <a:buNone/>
              <a:defRPr sz="600" b="0" baseline="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1pPr>
            <a:lvl2pPr>
              <a:lnSpc>
                <a:spcPct val="95000"/>
              </a:lnSpc>
              <a:spcBef>
                <a:spcPts val="204"/>
              </a:spcBef>
              <a:defRPr sz="476" b="0">
                <a:solidFill>
                  <a:schemeClr val="accent6"/>
                </a:solidFill>
              </a:defRPr>
            </a:lvl2pPr>
            <a:lvl3pPr>
              <a:lnSpc>
                <a:spcPct val="95000"/>
              </a:lnSpc>
              <a:spcBef>
                <a:spcPts val="204"/>
              </a:spcBef>
              <a:defRPr sz="476" b="0">
                <a:solidFill>
                  <a:schemeClr val="accent6"/>
                </a:solidFill>
              </a:defRPr>
            </a:lvl3pPr>
            <a:lvl4pPr>
              <a:lnSpc>
                <a:spcPct val="95000"/>
              </a:lnSpc>
              <a:spcBef>
                <a:spcPts val="204"/>
              </a:spcBef>
              <a:defRPr sz="476" b="0">
                <a:solidFill>
                  <a:schemeClr val="accent6"/>
                </a:solidFill>
              </a:defRPr>
            </a:lvl4pPr>
            <a:lvl5pPr>
              <a:lnSpc>
                <a:spcPct val="95000"/>
              </a:lnSpc>
              <a:spcBef>
                <a:spcPts val="204"/>
              </a:spcBef>
              <a:defRPr sz="476" b="0">
                <a:solidFill>
                  <a:schemeClr val="accent6"/>
                </a:solidFill>
              </a:defRPr>
            </a:lvl5pPr>
          </a:lstStyle>
          <a:p>
            <a:pPr lvl="0"/>
            <a:r>
              <a:rPr lang="en-GB"/>
              <a:t>Click to add source or notes</a:t>
            </a:r>
          </a:p>
        </p:txBody>
      </p:sp>
      <p:sp>
        <p:nvSpPr>
          <p:cNvPr id="2" name="Date Placeholder 1">
            <a:extLst>
              <a:ext uri="{FF2B5EF4-FFF2-40B4-BE49-F238E27FC236}">
                <a16:creationId xmlns:a16="http://schemas.microsoft.com/office/drawing/2014/main" id="{DB7F36C2-643E-40F1-9A8C-BBC22355DDA4}"/>
              </a:ext>
            </a:extLst>
          </p:cNvPr>
          <p:cNvSpPr>
            <a:spLocks noGrp="1"/>
          </p:cNvSpPr>
          <p:nvPr>
            <p:ph type="dt" sz="half" idx="13"/>
          </p:nvPr>
        </p:nvSpPr>
        <p:spPr/>
        <p:txBody>
          <a:bodyPr/>
          <a:lstStyle/>
          <a:p>
            <a:pPr>
              <a:lnSpc>
                <a:spcPct val="95000"/>
              </a:lnSpc>
            </a:pPr>
            <a:endParaRPr lang="en-GB"/>
          </a:p>
        </p:txBody>
      </p:sp>
      <p:sp>
        <p:nvSpPr>
          <p:cNvPr id="3" name="Footer Placeholder 2">
            <a:extLst>
              <a:ext uri="{FF2B5EF4-FFF2-40B4-BE49-F238E27FC236}">
                <a16:creationId xmlns:a16="http://schemas.microsoft.com/office/drawing/2014/main" id="{E56846CA-3A6B-4342-A399-29CC6BA99F5B}"/>
              </a:ext>
            </a:extLst>
          </p:cNvPr>
          <p:cNvSpPr>
            <a:spLocks noGrp="1"/>
          </p:cNvSpPr>
          <p:nvPr>
            <p:ph type="ftr" sz="quarter" idx="14"/>
          </p:nvPr>
        </p:nvSpPr>
        <p:spPr/>
        <p:txBody>
          <a:bodyPr/>
          <a:lstStyle/>
          <a:p>
            <a:pPr>
              <a:lnSpc>
                <a:spcPct val="95000"/>
              </a:lnSpc>
            </a:pPr>
            <a:endParaRPr lang="en-GB"/>
          </a:p>
        </p:txBody>
      </p:sp>
      <p:sp>
        <p:nvSpPr>
          <p:cNvPr id="6" name="Media Placeholder 5">
            <a:extLst>
              <a:ext uri="{FF2B5EF4-FFF2-40B4-BE49-F238E27FC236}">
                <a16:creationId xmlns:a16="http://schemas.microsoft.com/office/drawing/2014/main" id="{62F4F0A3-E514-4920-9CAC-3FB00C6151A3}"/>
              </a:ext>
            </a:extLst>
          </p:cNvPr>
          <p:cNvSpPr>
            <a:spLocks noGrp="1"/>
          </p:cNvSpPr>
          <p:nvPr>
            <p:ph type="media" sz="quarter" idx="12" hasCustomPrompt="1"/>
          </p:nvPr>
        </p:nvSpPr>
        <p:spPr>
          <a:xfrm>
            <a:off x="0" y="0"/>
            <a:ext cx="9144000" cy="5143500"/>
          </a:xfrm>
          <a:solidFill>
            <a:schemeClr val="bg1"/>
          </a:solidFill>
        </p:spPr>
        <p:txBody>
          <a:bodyPr tIns="432000" anchor="ctr" anchorCtr="0"/>
          <a:lstStyle>
            <a:lvl1pPr marL="0" indent="0" algn="ctr">
              <a:buNone/>
              <a:defRPr b="0"/>
            </a:lvl1pPr>
          </a:lstStyle>
          <a:p>
            <a:r>
              <a:rPr lang="en-GB"/>
              <a:t>Click icon to add media or click on frame and insert media via </a:t>
            </a:r>
            <a:r>
              <a:rPr lang="en-GB" err="1"/>
              <a:t>Templafy</a:t>
            </a:r>
            <a:r>
              <a:rPr lang="en-GB"/>
              <a:t> Images</a:t>
            </a:r>
          </a:p>
        </p:txBody>
      </p:sp>
    </p:spTree>
    <p:extLst>
      <p:ext uri="{BB962C8B-B14F-4D97-AF65-F5344CB8AC3E}">
        <p14:creationId xmlns:p14="http://schemas.microsoft.com/office/powerpoint/2010/main" val="37853504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13629D-E860-45BE-BDB8-080D49F295A7}"/>
              </a:ext>
            </a:extLst>
          </p:cNvPr>
          <p:cNvSpPr/>
          <p:nvPr userDrawn="1"/>
        </p:nvSpPr>
        <p:spPr bwMode="white">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27000" rIns="54000" bIns="27000" rtlCol="0" anchor="ctr"/>
          <a:lstStyle/>
          <a:p>
            <a:pPr algn="ctr"/>
            <a:endParaRPr lang="en-GB" sz="1500" noProof="0"/>
          </a:p>
        </p:txBody>
      </p:sp>
      <p:sp>
        <p:nvSpPr>
          <p:cNvPr id="17" name="Freeform: Shape 16">
            <a:extLst>
              <a:ext uri="{FF2B5EF4-FFF2-40B4-BE49-F238E27FC236}">
                <a16:creationId xmlns:a16="http://schemas.microsoft.com/office/drawing/2014/main" id="{175027CF-613E-459C-A69E-35E31A5FCE55}"/>
              </a:ext>
            </a:extLst>
          </p:cNvPr>
          <p:cNvSpPr/>
          <p:nvPr userDrawn="1"/>
        </p:nvSpPr>
        <p:spPr bwMode="black">
          <a:xfrm>
            <a:off x="432000" y="270000"/>
            <a:ext cx="479123" cy="324717"/>
          </a:xfrm>
          <a:custGeom>
            <a:avLst/>
            <a:gdLst>
              <a:gd name="connsiteX0" fmla="*/ 480771 w 638831"/>
              <a:gd name="connsiteY0" fmla="*/ 0 h 432956"/>
              <a:gd name="connsiteX1" fmla="*/ 638831 w 638831"/>
              <a:gd name="connsiteY1" fmla="*/ 0 h 432956"/>
              <a:gd name="connsiteX2" fmla="*/ 563095 w 638831"/>
              <a:gd name="connsiteY2" fmla="*/ 432956 h 432956"/>
              <a:gd name="connsiteX3" fmla="*/ 330942 w 638831"/>
              <a:gd name="connsiteY3" fmla="*/ 432956 h 432956"/>
              <a:gd name="connsiteX4" fmla="*/ 149829 w 638831"/>
              <a:gd name="connsiteY4" fmla="*/ 0 h 432956"/>
              <a:gd name="connsiteX5" fmla="*/ 307891 w 638831"/>
              <a:gd name="connsiteY5" fmla="*/ 0 h 432956"/>
              <a:gd name="connsiteX6" fmla="*/ 232153 w 638831"/>
              <a:gd name="connsiteY6" fmla="*/ 432956 h 432956"/>
              <a:gd name="connsiteX7" fmla="*/ 0 w 638831"/>
              <a:gd name="connsiteY7" fmla="*/ 432956 h 432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831" h="432956">
                <a:moveTo>
                  <a:pt x="480771" y="0"/>
                </a:moveTo>
                <a:lnTo>
                  <a:pt x="638831" y="0"/>
                </a:lnTo>
                <a:lnTo>
                  <a:pt x="563095" y="432956"/>
                </a:lnTo>
                <a:lnTo>
                  <a:pt x="330942" y="432956"/>
                </a:lnTo>
                <a:close/>
                <a:moveTo>
                  <a:pt x="149829" y="0"/>
                </a:moveTo>
                <a:lnTo>
                  <a:pt x="307891" y="0"/>
                </a:lnTo>
                <a:lnTo>
                  <a:pt x="232153" y="432956"/>
                </a:lnTo>
                <a:lnTo>
                  <a:pt x="0" y="43295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000" tIns="27000" rIns="54000" bIns="27000" rtlCol="0" anchor="ctr">
            <a:noAutofit/>
          </a:bodyPr>
          <a:lstStyle/>
          <a:p>
            <a:pPr algn="ctr"/>
            <a:endParaRPr lang="en-GB" sz="1500" noProof="0"/>
          </a:p>
        </p:txBody>
      </p:sp>
      <p:sp>
        <p:nvSpPr>
          <p:cNvPr id="18" name="Title 17">
            <a:extLst>
              <a:ext uri="{FF2B5EF4-FFF2-40B4-BE49-F238E27FC236}">
                <a16:creationId xmlns:a16="http://schemas.microsoft.com/office/drawing/2014/main" id="{6D9C079E-C1CA-4307-B4A7-1C8B13CD4541}"/>
              </a:ext>
            </a:extLst>
          </p:cNvPr>
          <p:cNvSpPr>
            <a:spLocks noGrp="1"/>
          </p:cNvSpPr>
          <p:nvPr>
            <p:ph type="title" hasCustomPrompt="1"/>
          </p:nvPr>
        </p:nvSpPr>
        <p:spPr>
          <a:xfrm>
            <a:off x="433386" y="827088"/>
            <a:ext cx="6961913" cy="2939412"/>
          </a:xfrm>
        </p:spPr>
        <p:txBody>
          <a:bodyPr wrap="square">
            <a:noAutofit/>
          </a:bodyPr>
          <a:lstStyle>
            <a:lvl1pPr>
              <a:defRPr sz="4400">
                <a:solidFill>
                  <a:schemeClr val="tx1"/>
                </a:solidFill>
              </a:defRPr>
            </a:lvl1pPr>
          </a:lstStyle>
          <a:p>
            <a:r>
              <a:rPr lang="en-GB"/>
              <a:t>Click to add quote</a:t>
            </a:r>
          </a:p>
        </p:txBody>
      </p:sp>
      <p:sp>
        <p:nvSpPr>
          <p:cNvPr id="20" name="Text Placeholder 19">
            <a:extLst>
              <a:ext uri="{FF2B5EF4-FFF2-40B4-BE49-F238E27FC236}">
                <a16:creationId xmlns:a16="http://schemas.microsoft.com/office/drawing/2014/main" id="{8EA2AC93-6324-493E-AFC2-33DF15EAFE19}"/>
              </a:ext>
            </a:extLst>
          </p:cNvPr>
          <p:cNvSpPr>
            <a:spLocks noGrp="1"/>
          </p:cNvSpPr>
          <p:nvPr>
            <p:ph type="body" sz="quarter" idx="17" hasCustomPrompt="1"/>
          </p:nvPr>
        </p:nvSpPr>
        <p:spPr>
          <a:xfrm>
            <a:off x="433388" y="4128393"/>
            <a:ext cx="6961912" cy="315900"/>
          </a:xfrm>
        </p:spPr>
        <p:txBody>
          <a:bodyPr anchor="b" anchorCtr="0"/>
          <a:lstStyle>
            <a:lvl1pPr marL="0" indent="0">
              <a:lnSpc>
                <a:spcPct val="100000"/>
              </a:lnSpc>
              <a:spcAft>
                <a:spcPts val="450"/>
              </a:spcAft>
              <a:buNone/>
              <a:defRPr sz="1000" b="1">
                <a:solidFill>
                  <a:schemeClr val="tx1"/>
                </a:solidFill>
              </a:defRPr>
            </a:lvl1pPr>
            <a:lvl2pPr marL="0" indent="0">
              <a:lnSpc>
                <a:spcPct val="100000"/>
              </a:lnSpc>
              <a:spcAft>
                <a:spcPts val="450"/>
              </a:spcAft>
              <a:buNone/>
              <a:defRPr sz="750">
                <a:solidFill>
                  <a:schemeClr val="tx1"/>
                </a:solidFill>
              </a:defRPr>
            </a:lvl2pPr>
            <a:lvl3pPr marL="0" indent="0">
              <a:lnSpc>
                <a:spcPct val="100000"/>
              </a:lnSpc>
              <a:spcAft>
                <a:spcPts val="450"/>
              </a:spcAft>
              <a:buNone/>
              <a:defRPr sz="750">
                <a:solidFill>
                  <a:schemeClr val="tx1"/>
                </a:solidFill>
              </a:defRPr>
            </a:lvl3pPr>
            <a:lvl4pPr indent="0">
              <a:lnSpc>
                <a:spcPct val="100000"/>
              </a:lnSpc>
              <a:spcAft>
                <a:spcPts val="450"/>
              </a:spcAft>
              <a:buNone/>
              <a:defRPr sz="750" b="0">
                <a:solidFill>
                  <a:schemeClr val="tx1"/>
                </a:solidFill>
              </a:defRPr>
            </a:lvl4pPr>
            <a:lvl5pPr indent="0">
              <a:lnSpc>
                <a:spcPct val="100000"/>
              </a:lnSpc>
              <a:spcAft>
                <a:spcPts val="450"/>
              </a:spcAft>
              <a:buNone/>
              <a:defRPr sz="750">
                <a:solidFill>
                  <a:schemeClr val="tx1"/>
                </a:solidFill>
              </a:defRPr>
            </a:lvl5pPr>
            <a:lvl6pPr marL="0" indent="0">
              <a:lnSpc>
                <a:spcPct val="100000"/>
              </a:lnSpc>
              <a:spcAft>
                <a:spcPts val="450"/>
              </a:spcAft>
              <a:buNone/>
              <a:defRPr sz="750">
                <a:solidFill>
                  <a:schemeClr val="tx1"/>
                </a:solidFill>
              </a:defRPr>
            </a:lvl6pPr>
            <a:lvl7pPr indent="0">
              <a:lnSpc>
                <a:spcPct val="100000"/>
              </a:lnSpc>
              <a:spcAft>
                <a:spcPts val="450"/>
              </a:spcAft>
              <a:buNone/>
              <a:defRPr sz="750" b="0">
                <a:solidFill>
                  <a:schemeClr val="tx1"/>
                </a:solidFill>
              </a:defRPr>
            </a:lvl7pPr>
            <a:lvl8pPr indent="0">
              <a:lnSpc>
                <a:spcPct val="100000"/>
              </a:lnSpc>
              <a:spcAft>
                <a:spcPts val="450"/>
              </a:spcAft>
              <a:buNone/>
              <a:defRPr sz="750">
                <a:solidFill>
                  <a:schemeClr val="tx1"/>
                </a:solidFill>
              </a:defRPr>
            </a:lvl8pPr>
            <a:lvl9pPr indent="0">
              <a:lnSpc>
                <a:spcPct val="100000"/>
              </a:lnSpc>
              <a:spcAft>
                <a:spcPts val="450"/>
              </a:spcAft>
              <a:buNone/>
              <a:defRPr sz="750" b="0">
                <a:solidFill>
                  <a:schemeClr val="tx1"/>
                </a:solidFill>
              </a:defRPr>
            </a:lvl9pPr>
          </a:lstStyle>
          <a:p>
            <a:pPr lvl="0"/>
            <a:r>
              <a:rPr lang="en-GB"/>
              <a:t>Click to add name</a:t>
            </a:r>
          </a:p>
        </p:txBody>
      </p:sp>
      <p:sp>
        <p:nvSpPr>
          <p:cNvPr id="2" name="Date Placeholder 1">
            <a:extLst>
              <a:ext uri="{FF2B5EF4-FFF2-40B4-BE49-F238E27FC236}">
                <a16:creationId xmlns:a16="http://schemas.microsoft.com/office/drawing/2014/main" id="{8E180F1A-7E46-46CF-B46A-159E655857CA}"/>
              </a:ext>
            </a:extLst>
          </p:cNvPr>
          <p:cNvSpPr>
            <a:spLocks noGrp="1"/>
          </p:cNvSpPr>
          <p:nvPr>
            <p:ph type="dt" sz="half" idx="18"/>
          </p:nvPr>
        </p:nvSpPr>
        <p:spPr/>
        <p:txBody>
          <a:bodyPr/>
          <a:lstStyle/>
          <a:p>
            <a:pPr>
              <a:lnSpc>
                <a:spcPct val="95000"/>
              </a:lnSpc>
            </a:pPr>
            <a:endParaRPr lang="en-GB"/>
          </a:p>
        </p:txBody>
      </p:sp>
      <p:sp>
        <p:nvSpPr>
          <p:cNvPr id="3" name="Footer Placeholder 2">
            <a:extLst>
              <a:ext uri="{FF2B5EF4-FFF2-40B4-BE49-F238E27FC236}">
                <a16:creationId xmlns:a16="http://schemas.microsoft.com/office/drawing/2014/main" id="{98B97192-A29C-4DAD-A2B0-293FBA2E9CCF}"/>
              </a:ext>
            </a:extLst>
          </p:cNvPr>
          <p:cNvSpPr>
            <a:spLocks noGrp="1"/>
          </p:cNvSpPr>
          <p:nvPr>
            <p:ph type="ftr" sz="quarter" idx="19"/>
          </p:nvPr>
        </p:nvSpPr>
        <p:spPr/>
        <p:txBody>
          <a:bodyPr/>
          <a:lstStyle/>
          <a:p>
            <a:pPr>
              <a:lnSpc>
                <a:spcPct val="95000"/>
              </a:lnSpc>
            </a:pPr>
            <a:endParaRPr lang="en-GB"/>
          </a:p>
        </p:txBody>
      </p:sp>
      <p:pic>
        <p:nvPicPr>
          <p:cNvPr id="11" name="Logo">
            <a:extLst>
              <a:ext uri="{FF2B5EF4-FFF2-40B4-BE49-F238E27FC236}">
                <a16:creationId xmlns:a16="http://schemas.microsoft.com/office/drawing/2014/main" id="{F1110216-271D-4467-8A40-C485C6CEEFC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344800" y="4814808"/>
            <a:ext cx="367200" cy="100416"/>
          </a:xfrm>
          <a:prstGeom prst="rect">
            <a:avLst/>
          </a:prstGeom>
        </p:spPr>
      </p:pic>
      <p:sp>
        <p:nvSpPr>
          <p:cNvPr id="13" name="Slide Number Placeholder 5 (FAST)">
            <a:extLst>
              <a:ext uri="{FF2B5EF4-FFF2-40B4-BE49-F238E27FC236}">
                <a16:creationId xmlns:a16="http://schemas.microsoft.com/office/drawing/2014/main" id="{B21F055B-94C9-4A0C-80D6-A2EAD732B518}"/>
              </a:ext>
            </a:extLst>
          </p:cNvPr>
          <p:cNvSpPr txBox="1">
            <a:spLocks/>
          </p:cNvSpPr>
          <p:nvPr userDrawn="1"/>
        </p:nvSpPr>
        <p:spPr>
          <a:xfrm>
            <a:off x="432000" y="4806209"/>
            <a:ext cx="241200" cy="122400"/>
          </a:xfrm>
          <a:prstGeom prst="rect">
            <a:avLst/>
          </a:prstGeom>
        </p:spPr>
        <p:txBody>
          <a:bodyPr vert="horz" lIns="0" tIns="0" rIns="0" bIns="0" rtlCol="0" anchor="b"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83DFD3FF-FAEA-D841-BBBA-173DB513EC35}" type="slidenum">
              <a:rPr lang="en-GB" sz="600" kern="1200" noProof="0" smtClean="0">
                <a:solidFill>
                  <a:schemeClr val="tx2"/>
                </a:solidFill>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lang="en-GB" sz="700" kern="1200" noProof="0">
              <a:solidFill>
                <a:schemeClr val="tx2"/>
              </a:solidFill>
              <a:latin typeface="+mn-lt"/>
              <a:ea typeface="+mn-ea"/>
              <a:cs typeface="+mn-cs"/>
            </a:endParaRPr>
          </a:p>
        </p:txBody>
      </p:sp>
    </p:spTree>
    <p:extLst>
      <p:ext uri="{BB962C8B-B14F-4D97-AF65-F5344CB8AC3E}">
        <p14:creationId xmlns:p14="http://schemas.microsoft.com/office/powerpoint/2010/main" val="66068544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212">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103534F-97C6-4428-9220-5F8A71DCBE21}"/>
              </a:ext>
            </a:extLst>
          </p:cNvPr>
          <p:cNvGraphicFramePr>
            <a:graphicFrameLocks noChangeAspect="1"/>
          </p:cNvGraphicFramePr>
          <p:nvPr userDrawn="1">
            <p:custDataLst>
              <p:tags r:id="rId1"/>
            </p:custDataLst>
            <p:extLst>
              <p:ext uri="{D42A27DB-BD31-4B8C-83A1-F6EECF244321}">
                <p14:modId xmlns:p14="http://schemas.microsoft.com/office/powerpoint/2010/main" val="35082090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592" imgH="595" progId="TCLayout.ActiveDocument.1">
                  <p:embed/>
                </p:oleObj>
              </mc:Choice>
              <mc:Fallback>
                <p:oleObj name="think-cell Slide" r:id="rId3" imgW="592" imgH="595" progId="TCLayout.ActiveDocument.1">
                  <p:embed/>
                  <p:pic>
                    <p:nvPicPr>
                      <p:cNvPr id="3" name="Object 2" hidden="1">
                        <a:extLst>
                          <a:ext uri="{FF2B5EF4-FFF2-40B4-BE49-F238E27FC236}">
                            <a16:creationId xmlns:a16="http://schemas.microsoft.com/office/drawing/2014/main" id="{2103534F-97C6-4428-9220-5F8A71DCBE2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Grå baggrund 1"/>
          <p:cNvSpPr/>
          <p:nvPr userDrawn="1"/>
        </p:nvSpPr>
        <p:spPr>
          <a:xfrm>
            <a:off x="0" y="832794"/>
            <a:ext cx="4525897" cy="37230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lnSpc>
                <a:spcPct val="95000"/>
              </a:lnSpc>
              <a:spcBef>
                <a:spcPts val="1500"/>
              </a:spcBef>
            </a:pPr>
            <a:endParaRPr lang="en-GB" sz="1300" noProof="0">
              <a:latin typeface="Orsted Sans Office" panose="00000500000000000000" pitchFamily="2" charset="0"/>
              <a:cs typeface="Arial" panose="020B0604020202020204" pitchFamily="34" charset="0"/>
              <a:sym typeface="Orsted Sans Office" panose="00000500000000000000" pitchFamily="2" charset="0"/>
            </a:endParaRPr>
          </a:p>
        </p:txBody>
      </p:sp>
      <p:sp>
        <p:nvSpPr>
          <p:cNvPr id="13" name="Grå baggrund 3"/>
          <p:cNvSpPr/>
          <p:nvPr userDrawn="1"/>
        </p:nvSpPr>
        <p:spPr>
          <a:xfrm>
            <a:off x="4618263" y="832794"/>
            <a:ext cx="4525897" cy="37230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lnSpc>
                <a:spcPct val="95000"/>
              </a:lnSpc>
              <a:spcBef>
                <a:spcPts val="1500"/>
              </a:spcBef>
            </a:pPr>
            <a:endParaRPr lang="en-GB" sz="1300" noProof="0">
              <a:latin typeface="Orsted Sans Office" panose="00000500000000000000" pitchFamily="2" charset="0"/>
              <a:cs typeface="Arial" panose="020B0604020202020204" pitchFamily="34" charset="0"/>
              <a:sym typeface="Orsted Sans Office" panose="00000500000000000000" pitchFamily="2" charset="0"/>
            </a:endParaRPr>
          </a:p>
        </p:txBody>
      </p:sp>
      <p:sp>
        <p:nvSpPr>
          <p:cNvPr id="14" name="Content Placeholder 2"/>
          <p:cNvSpPr>
            <a:spLocks noGrp="1"/>
          </p:cNvSpPr>
          <p:nvPr>
            <p:ph idx="1" hasCustomPrompt="1"/>
          </p:nvPr>
        </p:nvSpPr>
        <p:spPr>
          <a:xfrm>
            <a:off x="431999" y="1028269"/>
            <a:ext cx="3888000" cy="3312000"/>
          </a:xfrm>
        </p:spPr>
        <p:txBody>
          <a:bodyPr/>
          <a:lstStyle>
            <a:lvl1pPr marL="216000" indent="-216000">
              <a:lnSpc>
                <a:spcPct val="95000"/>
              </a:lnSpc>
              <a:spcBef>
                <a:spcPts val="800"/>
              </a:spcBef>
              <a:buFont typeface="Arial" panose="020B0604020202020204" pitchFamily="34" charset="0"/>
              <a:buChar char="–"/>
              <a:defRPr sz="1300" b="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1pPr>
            <a:lvl2pPr>
              <a:lnSpc>
                <a:spcPct val="95000"/>
              </a:lnSpc>
              <a:spcBef>
                <a:spcPts val="800"/>
              </a:spcBef>
              <a:defRPr sz="13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2pPr>
            <a:lvl3pPr>
              <a:lnSpc>
                <a:spcPct val="95000"/>
              </a:lnSpc>
              <a:spcBef>
                <a:spcPts val="800"/>
              </a:spcBef>
              <a:defRPr sz="13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3pPr>
            <a:lvl4pPr>
              <a:lnSpc>
                <a:spcPct val="95000"/>
              </a:lnSpc>
              <a:spcBef>
                <a:spcPts val="800"/>
              </a:spcBef>
              <a:defRPr sz="13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4pPr>
            <a:lvl5pPr>
              <a:lnSpc>
                <a:spcPct val="95000"/>
              </a:lnSpc>
              <a:spcBef>
                <a:spcPts val="800"/>
              </a:spcBef>
              <a:defRPr sz="13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5pPr>
          </a:lstStyle>
          <a:p>
            <a:pPr lvl="0"/>
            <a:r>
              <a:rPr lang="en-GB"/>
              <a:t>Click to add text </a:t>
            </a:r>
            <a:endParaRPr lang="en-GB" noProof="0"/>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5" name="Content Placeholder 2"/>
          <p:cNvSpPr>
            <a:spLocks noGrp="1"/>
          </p:cNvSpPr>
          <p:nvPr>
            <p:ph idx="29" hasCustomPrompt="1"/>
          </p:nvPr>
        </p:nvSpPr>
        <p:spPr>
          <a:xfrm>
            <a:off x="4822186" y="1028269"/>
            <a:ext cx="3888000" cy="3312000"/>
          </a:xfrm>
        </p:spPr>
        <p:txBody>
          <a:bodyPr/>
          <a:lstStyle>
            <a:lvl1pPr marL="216000" indent="-216000">
              <a:lnSpc>
                <a:spcPct val="95000"/>
              </a:lnSpc>
              <a:spcBef>
                <a:spcPts val="800"/>
              </a:spcBef>
              <a:buFont typeface="Arial" panose="020B0604020202020204" pitchFamily="34" charset="0"/>
              <a:buChar char="–"/>
              <a:defRPr sz="1300" b="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1pPr>
            <a:lvl2pPr>
              <a:lnSpc>
                <a:spcPct val="95000"/>
              </a:lnSpc>
              <a:spcBef>
                <a:spcPts val="800"/>
              </a:spcBef>
              <a:defRPr sz="13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2pPr>
            <a:lvl3pPr>
              <a:lnSpc>
                <a:spcPct val="95000"/>
              </a:lnSpc>
              <a:spcBef>
                <a:spcPts val="800"/>
              </a:spcBef>
              <a:defRPr sz="13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3pPr>
            <a:lvl4pPr>
              <a:lnSpc>
                <a:spcPct val="95000"/>
              </a:lnSpc>
              <a:spcBef>
                <a:spcPts val="800"/>
              </a:spcBef>
              <a:defRPr sz="13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4pPr>
            <a:lvl5pPr>
              <a:lnSpc>
                <a:spcPct val="95000"/>
              </a:lnSpc>
              <a:spcBef>
                <a:spcPts val="800"/>
              </a:spcBef>
              <a:defRPr sz="13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5pPr>
          </a:lstStyle>
          <a:p>
            <a:pPr lvl="0"/>
            <a:r>
              <a:rPr lang="en-GB"/>
              <a:t>Click to add text </a:t>
            </a:r>
            <a:endParaRPr lang="en-GB" noProof="0"/>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 name="Text Placeholder 14">
            <a:extLst>
              <a:ext uri="{FF2B5EF4-FFF2-40B4-BE49-F238E27FC236}">
                <a16:creationId xmlns:a16="http://schemas.microsoft.com/office/drawing/2014/main" id="{9F714630-8AA7-4D22-97B5-AFB4270C37B7}"/>
              </a:ext>
            </a:extLst>
          </p:cNvPr>
          <p:cNvSpPr>
            <a:spLocks noGrp="1"/>
          </p:cNvSpPr>
          <p:nvPr>
            <p:ph type="body" sz="quarter" idx="26" hasCustomPrompt="1"/>
          </p:nvPr>
        </p:nvSpPr>
        <p:spPr>
          <a:xfrm>
            <a:off x="748441" y="4561200"/>
            <a:ext cx="4147582" cy="367409"/>
          </a:xfrm>
        </p:spPr>
        <p:txBody>
          <a:bodyPr anchor="b" anchorCtr="0"/>
          <a:lstStyle>
            <a:lvl1pPr>
              <a:lnSpc>
                <a:spcPct val="95000"/>
              </a:lnSpc>
              <a:spcBef>
                <a:spcPts val="0"/>
              </a:spcBef>
              <a:defRPr sz="700" b="0" baseline="0">
                <a:solidFill>
                  <a:schemeClr val="accent6"/>
                </a:solidFill>
                <a:latin typeface="Orsted Sans Office" panose="00000500000000000000" pitchFamily="2" charset="0"/>
                <a:cs typeface="Arial" panose="020B0604020202020204" pitchFamily="34" charset="0"/>
                <a:sym typeface="Orsted Sans Office" panose="00000500000000000000" pitchFamily="2" charset="0"/>
              </a:defRPr>
            </a:lvl1pPr>
            <a:lvl2pPr>
              <a:lnSpc>
                <a:spcPct val="95000"/>
              </a:lnSpc>
              <a:spcBef>
                <a:spcPts val="204"/>
              </a:spcBef>
              <a:defRPr sz="476" b="0">
                <a:solidFill>
                  <a:schemeClr val="accent6"/>
                </a:solidFill>
              </a:defRPr>
            </a:lvl2pPr>
            <a:lvl3pPr>
              <a:lnSpc>
                <a:spcPct val="95000"/>
              </a:lnSpc>
              <a:spcBef>
                <a:spcPts val="204"/>
              </a:spcBef>
              <a:defRPr sz="476" b="0">
                <a:solidFill>
                  <a:schemeClr val="accent6"/>
                </a:solidFill>
              </a:defRPr>
            </a:lvl3pPr>
            <a:lvl4pPr>
              <a:lnSpc>
                <a:spcPct val="95000"/>
              </a:lnSpc>
              <a:spcBef>
                <a:spcPts val="204"/>
              </a:spcBef>
              <a:defRPr sz="476" b="0">
                <a:solidFill>
                  <a:schemeClr val="accent6"/>
                </a:solidFill>
              </a:defRPr>
            </a:lvl4pPr>
            <a:lvl5pPr>
              <a:lnSpc>
                <a:spcPct val="95000"/>
              </a:lnSpc>
              <a:spcBef>
                <a:spcPts val="204"/>
              </a:spcBef>
              <a:defRPr sz="476" b="0">
                <a:solidFill>
                  <a:schemeClr val="accent6"/>
                </a:solidFill>
              </a:defRPr>
            </a:lvl5pPr>
          </a:lstStyle>
          <a:p>
            <a:pPr lvl="0"/>
            <a:r>
              <a:rPr lang="en-GB"/>
              <a:t>Click to add source or notes</a:t>
            </a:r>
          </a:p>
        </p:txBody>
      </p:sp>
      <p:sp>
        <p:nvSpPr>
          <p:cNvPr id="6" name="Date Placeholder 5">
            <a:extLst>
              <a:ext uri="{FF2B5EF4-FFF2-40B4-BE49-F238E27FC236}">
                <a16:creationId xmlns:a16="http://schemas.microsoft.com/office/drawing/2014/main" id="{80C3D4E1-B541-409C-BF48-DBCCB98DC3DA}"/>
              </a:ext>
            </a:extLst>
          </p:cNvPr>
          <p:cNvSpPr>
            <a:spLocks noGrp="1"/>
          </p:cNvSpPr>
          <p:nvPr>
            <p:ph type="dt" sz="half" idx="30"/>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pPr>
              <a:lnSpc>
                <a:spcPct val="95000"/>
              </a:lnSpc>
            </a:pPr>
            <a:endParaRPr lang="en-GB"/>
          </a:p>
        </p:txBody>
      </p:sp>
      <p:sp>
        <p:nvSpPr>
          <p:cNvPr id="7" name="Footer Placeholder 6">
            <a:extLst>
              <a:ext uri="{FF2B5EF4-FFF2-40B4-BE49-F238E27FC236}">
                <a16:creationId xmlns:a16="http://schemas.microsoft.com/office/drawing/2014/main" id="{7BDD9F34-6784-45C2-81E2-98EE4E74DD2A}"/>
              </a:ext>
            </a:extLst>
          </p:cNvPr>
          <p:cNvSpPr>
            <a:spLocks noGrp="1"/>
          </p:cNvSpPr>
          <p:nvPr>
            <p:ph type="ftr" sz="quarter" idx="31"/>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pPr>
              <a:lnSpc>
                <a:spcPct val="95000"/>
              </a:lnSpc>
            </a:pPr>
            <a:endParaRPr lang="en-GB"/>
          </a:p>
        </p:txBody>
      </p:sp>
      <p:sp>
        <p:nvSpPr>
          <p:cNvPr id="8" name="Slide Number Placeholder 7">
            <a:extLst>
              <a:ext uri="{FF2B5EF4-FFF2-40B4-BE49-F238E27FC236}">
                <a16:creationId xmlns:a16="http://schemas.microsoft.com/office/drawing/2014/main" id="{0BF032FD-2BC7-48E4-8FA2-9CF16107E191}"/>
              </a:ext>
            </a:extLst>
          </p:cNvPr>
          <p:cNvSpPr>
            <a:spLocks noGrp="1"/>
          </p:cNvSpPr>
          <p:nvPr>
            <p:ph type="sldNum" sz="quarter" idx="32"/>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fld id="{24C8C45C-947F-4981-8B3F-4F32E973C901}" type="slidenum">
              <a:rPr lang="en-GB" smtClean="0"/>
              <a:pPr/>
              <a:t>‹#›</a:t>
            </a:fld>
            <a:endParaRPr lang="en-GB"/>
          </a:p>
        </p:txBody>
      </p:sp>
      <p:sp>
        <p:nvSpPr>
          <p:cNvPr id="16" name="Title 15">
            <a:extLst>
              <a:ext uri="{FF2B5EF4-FFF2-40B4-BE49-F238E27FC236}">
                <a16:creationId xmlns:a16="http://schemas.microsoft.com/office/drawing/2014/main" id="{3AF2ECDF-1B89-4873-8C29-702E24E546FE}"/>
              </a:ext>
            </a:extLst>
          </p:cNvPr>
          <p:cNvSpPr>
            <a:spLocks noGrp="1"/>
          </p:cNvSpPr>
          <p:nvPr>
            <p:ph type="title"/>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r>
              <a:rPr lang="en-GB"/>
              <a:t>Click to edit Master title style</a:t>
            </a:r>
          </a:p>
        </p:txBody>
      </p:sp>
    </p:spTree>
    <p:extLst>
      <p:ext uri="{BB962C8B-B14F-4D97-AF65-F5344CB8AC3E}">
        <p14:creationId xmlns:p14="http://schemas.microsoft.com/office/powerpoint/2010/main" val="2423376127"/>
      </p:ext>
    </p:extLst>
  </p:cSld>
  <p:clrMapOvr>
    <a:masterClrMapping/>
  </p:clrMapOvr>
  <p:extLst>
    <p:ext uri="{DCECCB84-F9BA-43D5-87BE-67443E8EF086}">
      <p15:sldGuideLst xmlns:p15="http://schemas.microsoft.com/office/powerpoint/2012/main">
        <p15:guide id="1" orient="horz" pos="153" userDrawn="1">
          <p15:clr>
            <a:srgbClr val="FBAE40"/>
          </p15:clr>
        </p15:guide>
        <p15:guide id="2" pos="272" userDrawn="1">
          <p15:clr>
            <a:srgbClr val="FBAE40"/>
          </p15:clr>
        </p15:guide>
        <p15:guide id="3" pos="5488" userDrawn="1">
          <p15:clr>
            <a:srgbClr val="FBAE40"/>
          </p15:clr>
        </p15:guide>
        <p15:guide id="4" orient="horz" pos="519" userDrawn="1">
          <p15:clr>
            <a:srgbClr val="FBAE40"/>
          </p15:clr>
        </p15:guide>
        <p15:guide id="5" orient="horz" pos="647" userDrawn="1">
          <p15:clr>
            <a:srgbClr val="FBAE40"/>
          </p15:clr>
        </p15:guide>
        <p15:guide id="6" orient="horz" pos="2747" userDrawn="1">
          <p15:clr>
            <a:srgbClr val="FBAE40"/>
          </p15:clr>
        </p15:guide>
        <p15:guide id="7" pos="2721" userDrawn="1">
          <p15:clr>
            <a:srgbClr val="FBAE40"/>
          </p15:clr>
        </p15:guide>
        <p15:guide id="8" pos="3039"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amp;A">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13629D-E860-45BE-BDB8-080D49F295A7}"/>
              </a:ext>
            </a:extLst>
          </p:cNvPr>
          <p:cNvSpPr/>
          <p:nvPr userDrawn="1"/>
        </p:nvSpPr>
        <p:spPr bwMode="white">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27000" rIns="54000" bIns="27000" rtlCol="0" anchor="ctr"/>
          <a:lstStyle/>
          <a:p>
            <a:pPr algn="ctr"/>
            <a:endParaRPr lang="en-GB" sz="1500" noProof="0"/>
          </a:p>
        </p:txBody>
      </p:sp>
      <p:sp>
        <p:nvSpPr>
          <p:cNvPr id="18" name="Title 17">
            <a:extLst>
              <a:ext uri="{FF2B5EF4-FFF2-40B4-BE49-F238E27FC236}">
                <a16:creationId xmlns:a16="http://schemas.microsoft.com/office/drawing/2014/main" id="{6D9C079E-C1CA-4307-B4A7-1C8B13CD4541}"/>
              </a:ext>
            </a:extLst>
          </p:cNvPr>
          <p:cNvSpPr>
            <a:spLocks noGrp="1"/>
          </p:cNvSpPr>
          <p:nvPr>
            <p:ph type="title" hasCustomPrompt="1"/>
          </p:nvPr>
        </p:nvSpPr>
        <p:spPr>
          <a:xfrm>
            <a:off x="433388" y="270000"/>
            <a:ext cx="6961912" cy="3793500"/>
          </a:xfrm>
        </p:spPr>
        <p:txBody>
          <a:bodyPr wrap="square">
            <a:noAutofit/>
          </a:bodyPr>
          <a:lstStyle>
            <a:lvl1pPr>
              <a:defRPr sz="6000">
                <a:solidFill>
                  <a:schemeClr val="tx1"/>
                </a:solidFill>
              </a:defRPr>
            </a:lvl1pPr>
          </a:lstStyle>
          <a:p>
            <a:r>
              <a:rPr lang="en-GB"/>
              <a:t>Click to add Q&amp;A</a:t>
            </a:r>
          </a:p>
        </p:txBody>
      </p:sp>
      <p:sp>
        <p:nvSpPr>
          <p:cNvPr id="2" name="Date Placeholder 1">
            <a:extLst>
              <a:ext uri="{FF2B5EF4-FFF2-40B4-BE49-F238E27FC236}">
                <a16:creationId xmlns:a16="http://schemas.microsoft.com/office/drawing/2014/main" id="{950559A7-B871-4D4D-B475-C92C1FE8EC3D}"/>
              </a:ext>
            </a:extLst>
          </p:cNvPr>
          <p:cNvSpPr>
            <a:spLocks noGrp="1"/>
          </p:cNvSpPr>
          <p:nvPr>
            <p:ph type="dt" sz="half" idx="10"/>
          </p:nvPr>
        </p:nvSpPr>
        <p:spPr/>
        <p:txBody>
          <a:bodyPr/>
          <a:lstStyle/>
          <a:p>
            <a:pPr>
              <a:lnSpc>
                <a:spcPct val="95000"/>
              </a:lnSpc>
            </a:pPr>
            <a:endParaRPr lang="en-GB"/>
          </a:p>
        </p:txBody>
      </p:sp>
      <p:sp>
        <p:nvSpPr>
          <p:cNvPr id="3" name="Footer Placeholder 2">
            <a:extLst>
              <a:ext uri="{FF2B5EF4-FFF2-40B4-BE49-F238E27FC236}">
                <a16:creationId xmlns:a16="http://schemas.microsoft.com/office/drawing/2014/main" id="{F2EEEDEE-4E49-4561-A93D-7911464BE927}"/>
              </a:ext>
            </a:extLst>
          </p:cNvPr>
          <p:cNvSpPr>
            <a:spLocks noGrp="1"/>
          </p:cNvSpPr>
          <p:nvPr>
            <p:ph type="ftr" sz="quarter" idx="11"/>
          </p:nvPr>
        </p:nvSpPr>
        <p:spPr/>
        <p:txBody>
          <a:bodyPr/>
          <a:lstStyle/>
          <a:p>
            <a:pPr>
              <a:lnSpc>
                <a:spcPct val="95000"/>
              </a:lnSpc>
            </a:pPr>
            <a:endParaRPr lang="en-GB"/>
          </a:p>
        </p:txBody>
      </p:sp>
      <p:pic>
        <p:nvPicPr>
          <p:cNvPr id="8" name="Logo">
            <a:extLst>
              <a:ext uri="{FF2B5EF4-FFF2-40B4-BE49-F238E27FC236}">
                <a16:creationId xmlns:a16="http://schemas.microsoft.com/office/drawing/2014/main" id="{195762D3-1F42-4230-8AE5-57CA010216D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344800" y="4814808"/>
            <a:ext cx="367200" cy="100416"/>
          </a:xfrm>
          <a:prstGeom prst="rect">
            <a:avLst/>
          </a:prstGeom>
        </p:spPr>
      </p:pic>
      <p:sp>
        <p:nvSpPr>
          <p:cNvPr id="9" name="Slide Number Placeholder 5 (FAST)">
            <a:extLst>
              <a:ext uri="{FF2B5EF4-FFF2-40B4-BE49-F238E27FC236}">
                <a16:creationId xmlns:a16="http://schemas.microsoft.com/office/drawing/2014/main" id="{5045C851-08B9-4003-95B0-54D60818665E}"/>
              </a:ext>
            </a:extLst>
          </p:cNvPr>
          <p:cNvSpPr txBox="1">
            <a:spLocks/>
          </p:cNvSpPr>
          <p:nvPr userDrawn="1"/>
        </p:nvSpPr>
        <p:spPr>
          <a:xfrm>
            <a:off x="432000" y="4806209"/>
            <a:ext cx="241200" cy="122400"/>
          </a:xfrm>
          <a:prstGeom prst="rect">
            <a:avLst/>
          </a:prstGeom>
        </p:spPr>
        <p:txBody>
          <a:bodyPr vert="horz" lIns="0" tIns="0" rIns="0" bIns="0" rtlCol="0" anchor="b"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83DFD3FF-FAEA-D841-BBBA-173DB513EC35}" type="slidenum">
              <a:rPr lang="en-GB" sz="600" kern="1200" noProof="0" smtClean="0">
                <a:solidFill>
                  <a:schemeClr val="tx2"/>
                </a:solidFill>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lang="en-GB" sz="700" kern="1200" noProof="0">
              <a:solidFill>
                <a:schemeClr val="tx2"/>
              </a:solidFill>
              <a:latin typeface="+mn-lt"/>
              <a:ea typeface="+mn-ea"/>
              <a:cs typeface="+mn-cs"/>
            </a:endParaRPr>
          </a:p>
        </p:txBody>
      </p:sp>
    </p:spTree>
    <p:extLst>
      <p:ext uri="{BB962C8B-B14F-4D97-AF65-F5344CB8AC3E}">
        <p14:creationId xmlns:p14="http://schemas.microsoft.com/office/powerpoint/2010/main" val="32161918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212">
          <p15:clr>
            <a:srgbClr val="A4A3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End">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13629D-E860-45BE-BDB8-080D49F295A7}"/>
              </a:ext>
            </a:extLst>
          </p:cNvPr>
          <p:cNvSpPr/>
          <p:nvPr userDrawn="1"/>
        </p:nvSpPr>
        <p:spPr bwMode="white">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27000" rIns="54000" bIns="27000" rtlCol="0" anchor="ctr"/>
          <a:lstStyle/>
          <a:p>
            <a:pPr algn="ctr"/>
            <a:endParaRPr lang="en-GB" sz="1500" noProof="0"/>
          </a:p>
        </p:txBody>
      </p:sp>
      <p:pic>
        <p:nvPicPr>
          <p:cNvPr id="20" name="Logo">
            <a:extLst>
              <a:ext uri="{FF2B5EF4-FFF2-40B4-BE49-F238E27FC236}">
                <a16:creationId xmlns:a16="http://schemas.microsoft.com/office/drawing/2014/main" id="{CC1A041A-5ACA-45CA-AD32-97622667D9E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bwMode="black">
          <a:xfrm>
            <a:off x="432000" y="252000"/>
            <a:ext cx="826817" cy="226800"/>
          </a:xfrm>
          <a:prstGeom prst="rect">
            <a:avLst/>
          </a:prstGeom>
        </p:spPr>
      </p:pic>
      <p:sp>
        <p:nvSpPr>
          <p:cNvPr id="18" name="Title 17">
            <a:extLst>
              <a:ext uri="{FF2B5EF4-FFF2-40B4-BE49-F238E27FC236}">
                <a16:creationId xmlns:a16="http://schemas.microsoft.com/office/drawing/2014/main" id="{6D9C079E-C1CA-4307-B4A7-1C8B13CD4541}"/>
              </a:ext>
            </a:extLst>
          </p:cNvPr>
          <p:cNvSpPr>
            <a:spLocks noGrp="1"/>
          </p:cNvSpPr>
          <p:nvPr>
            <p:ph type="title" hasCustomPrompt="1"/>
          </p:nvPr>
        </p:nvSpPr>
        <p:spPr>
          <a:xfrm>
            <a:off x="432000" y="1027113"/>
            <a:ext cx="6120900" cy="2634087"/>
          </a:xfrm>
        </p:spPr>
        <p:txBody>
          <a:bodyPr/>
          <a:lstStyle>
            <a:lvl1pPr>
              <a:defRPr sz="6000">
                <a:solidFill>
                  <a:schemeClr val="tx1"/>
                </a:solidFill>
              </a:defRPr>
            </a:lvl1pPr>
          </a:lstStyle>
          <a:p>
            <a:r>
              <a:rPr lang="en-GB"/>
              <a:t>Click to add Thank you</a:t>
            </a:r>
          </a:p>
        </p:txBody>
      </p:sp>
      <p:sp>
        <p:nvSpPr>
          <p:cNvPr id="10" name="Text Placeholder 17">
            <a:extLst>
              <a:ext uri="{FF2B5EF4-FFF2-40B4-BE49-F238E27FC236}">
                <a16:creationId xmlns:a16="http://schemas.microsoft.com/office/drawing/2014/main" id="{827A5D07-EA8D-4757-A840-AD94A54263CB}"/>
              </a:ext>
            </a:extLst>
          </p:cNvPr>
          <p:cNvSpPr>
            <a:spLocks noGrp="1"/>
          </p:cNvSpPr>
          <p:nvPr>
            <p:ph type="body" sz="quarter" idx="16" hasCustomPrompt="1"/>
          </p:nvPr>
        </p:nvSpPr>
        <p:spPr>
          <a:xfrm>
            <a:off x="2365200" y="4766400"/>
            <a:ext cx="1947600" cy="158400"/>
          </a:xfrm>
        </p:spPr>
        <p:txBody>
          <a:bodyPr anchor="b" anchorCtr="0"/>
          <a:lstStyle>
            <a:lvl1pPr marL="0" indent="0" algn="l">
              <a:lnSpc>
                <a:spcPct val="100000"/>
              </a:lnSpc>
              <a:spcBef>
                <a:spcPts val="0"/>
              </a:spcBef>
              <a:buNone/>
              <a:defRPr sz="800" b="1" baseline="0">
                <a:solidFill>
                  <a:schemeClr val="tx1"/>
                </a:solidFill>
                <a:latin typeface="+mn-lt"/>
                <a:cs typeface="Arial" panose="020B0604020202020204" pitchFamily="34" charset="0"/>
                <a:sym typeface="Orsted Sans Office" panose="00000500000000000000" pitchFamily="2" charset="0"/>
              </a:defRPr>
            </a:lvl1pPr>
            <a:lvl2pPr marL="0" indent="0" algn="r">
              <a:spcBef>
                <a:spcPts val="0"/>
              </a:spcBef>
              <a:buFont typeface="Arial" panose="020B0604020202020204" pitchFamily="34" charset="0"/>
              <a:buChar char="​"/>
              <a:defRPr sz="1021" b="1">
                <a:solidFill>
                  <a:schemeClr val="bg1"/>
                </a:solidFill>
              </a:defRPr>
            </a:lvl2pPr>
            <a:lvl3pPr marL="0" indent="0" algn="r">
              <a:spcBef>
                <a:spcPts val="0"/>
              </a:spcBef>
              <a:buFont typeface="Arial" panose="020B0604020202020204" pitchFamily="34" charset="0"/>
              <a:buChar char="​"/>
              <a:defRPr sz="1021" b="1">
                <a:solidFill>
                  <a:schemeClr val="bg1"/>
                </a:solidFill>
              </a:defRPr>
            </a:lvl3pPr>
            <a:lvl4pPr marL="0" indent="0" algn="r">
              <a:spcBef>
                <a:spcPts val="0"/>
              </a:spcBef>
              <a:buFont typeface="Arial" panose="020B0604020202020204" pitchFamily="34" charset="0"/>
              <a:buChar char="​"/>
              <a:defRPr sz="1021" b="1">
                <a:solidFill>
                  <a:schemeClr val="bg1"/>
                </a:solidFill>
              </a:defRPr>
            </a:lvl4pPr>
            <a:lvl5pPr marL="0" indent="0" algn="r">
              <a:spcBef>
                <a:spcPts val="0"/>
              </a:spcBef>
              <a:buFont typeface="Arial" panose="020B0604020202020204" pitchFamily="34" charset="0"/>
              <a:buChar char="​"/>
              <a:defRPr sz="1021" b="1">
                <a:solidFill>
                  <a:schemeClr val="bg1"/>
                </a:solidFill>
              </a:defRPr>
            </a:lvl5pPr>
            <a:lvl6pPr marL="194424" indent="-194424" algn="r">
              <a:spcBef>
                <a:spcPts val="0"/>
              </a:spcBef>
              <a:buFont typeface="Arial" panose="020B0604020202020204" pitchFamily="34" charset="0"/>
              <a:buChar char="​"/>
              <a:defRPr sz="1021" b="1">
                <a:solidFill>
                  <a:schemeClr val="bg1"/>
                </a:solidFill>
              </a:defRPr>
            </a:lvl6pPr>
            <a:lvl7pPr marL="194424" indent="-194424" algn="r">
              <a:spcBef>
                <a:spcPts val="0"/>
              </a:spcBef>
              <a:buFont typeface="Arial" panose="020B0604020202020204" pitchFamily="34" charset="0"/>
              <a:buChar char="​"/>
              <a:defRPr sz="1021" b="1">
                <a:solidFill>
                  <a:schemeClr val="bg1"/>
                </a:solidFill>
              </a:defRPr>
            </a:lvl7pPr>
            <a:lvl8pPr marL="194424" indent="-194424" algn="r">
              <a:spcBef>
                <a:spcPts val="0"/>
              </a:spcBef>
              <a:buFont typeface="Arial" panose="020B0604020202020204" pitchFamily="34" charset="0"/>
              <a:buChar char="​"/>
              <a:defRPr sz="1021" b="1">
                <a:solidFill>
                  <a:schemeClr val="bg1"/>
                </a:solidFill>
              </a:defRPr>
            </a:lvl8pPr>
            <a:lvl9pPr marL="194424" indent="-194424" algn="r">
              <a:spcBef>
                <a:spcPts val="0"/>
              </a:spcBef>
              <a:buFont typeface="Arial" panose="020B0604020202020204" pitchFamily="34" charset="0"/>
              <a:buChar char="​"/>
              <a:defRPr sz="1021" b="1">
                <a:solidFill>
                  <a:schemeClr val="bg1"/>
                </a:solidFill>
              </a:defRPr>
            </a:lvl9pPr>
          </a:lstStyle>
          <a:p>
            <a:pPr lvl="0"/>
            <a:r>
              <a:rPr lang="en-GB"/>
              <a:t>Click to add subject or name</a:t>
            </a:r>
          </a:p>
        </p:txBody>
      </p:sp>
      <p:sp>
        <p:nvSpPr>
          <p:cNvPr id="11" name="Date_DateCustomA">
            <a:extLst>
              <a:ext uri="{FF2B5EF4-FFF2-40B4-BE49-F238E27FC236}">
                <a16:creationId xmlns:a16="http://schemas.microsoft.com/office/drawing/2014/main" id="{97E70A84-94D6-402C-9DB4-EF5D384DCD0B}"/>
              </a:ext>
            </a:extLst>
          </p:cNvPr>
          <p:cNvSpPr>
            <a:spLocks noGrp="1"/>
          </p:cNvSpPr>
          <p:nvPr>
            <p:ph type="dt" sz="half" idx="10"/>
          </p:nvPr>
        </p:nvSpPr>
        <p:spPr>
          <a:xfrm>
            <a:off x="432000" y="4766400"/>
            <a:ext cx="1684800" cy="158400"/>
          </a:xfrm>
          <a:prstGeom prst="rect">
            <a:avLst/>
          </a:prstGeom>
        </p:spPr>
        <p:txBody>
          <a:bodyPr lIns="0" tIns="0" rIns="0" bIns="0" anchor="b" anchorCtr="0"/>
          <a:lstStyle>
            <a:lvl1pPr algn="l" eaLnBrk="1">
              <a:lnSpc>
                <a:spcPct val="100000"/>
              </a:lnSpc>
              <a:defRPr sz="800" b="1">
                <a:solidFill>
                  <a:schemeClr val="tx1"/>
                </a:solidFill>
                <a:latin typeface="+mn-lt"/>
                <a:cs typeface="Arial" panose="020B0604020202020204" pitchFamily="34" charset="0"/>
                <a:sym typeface="Orsted Sans Office" panose="00000500000000000000" pitchFamily="2" charset="0"/>
              </a:defRPr>
            </a:lvl1pPr>
          </a:lstStyle>
          <a:p>
            <a:endParaRPr lang="en-GB"/>
          </a:p>
        </p:txBody>
      </p:sp>
      <p:sp>
        <p:nvSpPr>
          <p:cNvPr id="12" name="Footer Placeholder 6" hidden="1">
            <a:extLst>
              <a:ext uri="{FF2B5EF4-FFF2-40B4-BE49-F238E27FC236}">
                <a16:creationId xmlns:a16="http://schemas.microsoft.com/office/drawing/2014/main" id="{269723D8-1C78-43E9-9FA9-6570E264308D}"/>
              </a:ext>
            </a:extLst>
          </p:cNvPr>
          <p:cNvSpPr>
            <a:spLocks noGrp="1"/>
          </p:cNvSpPr>
          <p:nvPr>
            <p:ph type="ftr" sz="quarter" idx="22"/>
          </p:nvPr>
        </p:nvSpPr>
        <p:spPr>
          <a:xfrm>
            <a:off x="0" y="5143500"/>
            <a:ext cx="0" cy="0"/>
          </a:xfrm>
        </p:spPr>
        <p:txBody>
          <a:bodyPr/>
          <a:lstStyle>
            <a:lvl1pPr>
              <a:defRPr sz="100">
                <a:noFill/>
              </a:defRPr>
            </a:lvl1pPr>
          </a:lstStyle>
          <a:p>
            <a:endParaRPr lang="en-GB"/>
          </a:p>
        </p:txBody>
      </p:sp>
    </p:spTree>
    <p:extLst>
      <p:ext uri="{BB962C8B-B14F-4D97-AF65-F5344CB8AC3E}">
        <p14:creationId xmlns:p14="http://schemas.microsoft.com/office/powerpoint/2010/main" val="117997741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5369">
          <p15:clr>
            <a:srgbClr val="A4A3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in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D556C6-991D-4FD9-9393-739D0F8A60D2}"/>
              </a:ext>
            </a:extLst>
          </p:cNvPr>
          <p:cNvGraphicFramePr>
            <a:graphicFrameLocks noChangeAspect="1"/>
          </p:cNvGraphicFramePr>
          <p:nvPr userDrawn="1">
            <p:custDataLst>
              <p:tags r:id="rId1"/>
            </p:custDataLst>
            <p:extLst>
              <p:ext uri="{D42A27DB-BD31-4B8C-83A1-F6EECF244321}">
                <p14:modId xmlns:p14="http://schemas.microsoft.com/office/powerpoint/2010/main" val="5537339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592" imgH="595" progId="TCLayout.ActiveDocument.1">
                  <p:embed/>
                </p:oleObj>
              </mc:Choice>
              <mc:Fallback>
                <p:oleObj name="think-cell Slide" r:id="rId3" imgW="592" imgH="595" progId="TCLayout.ActiveDocument.1">
                  <p:embed/>
                  <p:pic>
                    <p:nvPicPr>
                      <p:cNvPr id="3" name="Object 2" hidden="1">
                        <a:extLst>
                          <a:ext uri="{FF2B5EF4-FFF2-40B4-BE49-F238E27FC236}">
                            <a16:creationId xmlns:a16="http://schemas.microsoft.com/office/drawing/2014/main" id="{DAD556C6-991D-4FD9-9393-739D0F8A60D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Text Placeholder 14">
            <a:extLst>
              <a:ext uri="{FF2B5EF4-FFF2-40B4-BE49-F238E27FC236}">
                <a16:creationId xmlns:a16="http://schemas.microsoft.com/office/drawing/2014/main" id="{49757780-C244-418D-A0DD-15ED296FE331}"/>
              </a:ext>
            </a:extLst>
          </p:cNvPr>
          <p:cNvSpPr>
            <a:spLocks noGrp="1"/>
          </p:cNvSpPr>
          <p:nvPr>
            <p:ph type="body" sz="quarter" idx="26" hasCustomPrompt="1"/>
          </p:nvPr>
        </p:nvSpPr>
        <p:spPr>
          <a:xfrm>
            <a:off x="748800" y="4561200"/>
            <a:ext cx="3996000" cy="367409"/>
          </a:xfrm>
        </p:spPr>
        <p:txBody>
          <a:bodyPr anchor="b" anchorCtr="0"/>
          <a:lstStyle>
            <a:lvl1pPr marL="0" indent="0">
              <a:lnSpc>
                <a:spcPct val="95000"/>
              </a:lnSpc>
              <a:spcBef>
                <a:spcPts val="0"/>
              </a:spcBef>
              <a:buNone/>
              <a:defRPr sz="600" b="0" baseline="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1pPr>
            <a:lvl2pPr>
              <a:lnSpc>
                <a:spcPct val="95000"/>
              </a:lnSpc>
              <a:spcBef>
                <a:spcPts val="204"/>
              </a:spcBef>
              <a:defRPr sz="476" b="0">
                <a:solidFill>
                  <a:schemeClr val="accent6"/>
                </a:solidFill>
              </a:defRPr>
            </a:lvl2pPr>
            <a:lvl3pPr>
              <a:lnSpc>
                <a:spcPct val="95000"/>
              </a:lnSpc>
              <a:spcBef>
                <a:spcPts val="204"/>
              </a:spcBef>
              <a:defRPr sz="476" b="0">
                <a:solidFill>
                  <a:schemeClr val="accent6"/>
                </a:solidFill>
              </a:defRPr>
            </a:lvl3pPr>
            <a:lvl4pPr>
              <a:lnSpc>
                <a:spcPct val="95000"/>
              </a:lnSpc>
              <a:spcBef>
                <a:spcPts val="204"/>
              </a:spcBef>
              <a:defRPr sz="476" b="0">
                <a:solidFill>
                  <a:schemeClr val="accent6"/>
                </a:solidFill>
              </a:defRPr>
            </a:lvl4pPr>
            <a:lvl5pPr>
              <a:lnSpc>
                <a:spcPct val="95000"/>
              </a:lnSpc>
              <a:spcBef>
                <a:spcPts val="204"/>
              </a:spcBef>
              <a:defRPr sz="476" b="0">
                <a:solidFill>
                  <a:schemeClr val="accent6"/>
                </a:solidFill>
              </a:defRPr>
            </a:lvl5pPr>
          </a:lstStyle>
          <a:p>
            <a:pPr lvl="0"/>
            <a:r>
              <a:rPr lang="en-GB"/>
              <a:t>Click to add source or notes</a:t>
            </a:r>
          </a:p>
        </p:txBody>
      </p:sp>
      <p:sp>
        <p:nvSpPr>
          <p:cNvPr id="10" name="Title 9">
            <a:extLst>
              <a:ext uri="{FF2B5EF4-FFF2-40B4-BE49-F238E27FC236}">
                <a16:creationId xmlns:a16="http://schemas.microsoft.com/office/drawing/2014/main" id="{4E76D947-08D5-4897-BC99-FA8B3E3B5C0A}"/>
              </a:ext>
            </a:extLst>
          </p:cNvPr>
          <p:cNvSpPr>
            <a:spLocks noGrp="1"/>
          </p:cNvSpPr>
          <p:nvPr>
            <p:ph type="title" hasCustomPrompt="1"/>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r>
              <a:rPr lang="en-GB" noProof="0"/>
              <a:t>Click to add title</a:t>
            </a:r>
            <a:endParaRPr lang="en-GB"/>
          </a:p>
        </p:txBody>
      </p:sp>
      <p:sp>
        <p:nvSpPr>
          <p:cNvPr id="2" name="Date Placeholder 1">
            <a:extLst>
              <a:ext uri="{FF2B5EF4-FFF2-40B4-BE49-F238E27FC236}">
                <a16:creationId xmlns:a16="http://schemas.microsoft.com/office/drawing/2014/main" id="{B2D0878B-07BF-4B46-B6AF-DD7B9CC6B7FE}"/>
              </a:ext>
            </a:extLst>
          </p:cNvPr>
          <p:cNvSpPr>
            <a:spLocks noGrp="1"/>
          </p:cNvSpPr>
          <p:nvPr>
            <p:ph type="dt" sz="half" idx="27"/>
          </p:nvPr>
        </p:nvSpPr>
        <p:spPr/>
        <p:txBody>
          <a:bodyPr/>
          <a:lstStyle/>
          <a:p>
            <a:pPr>
              <a:lnSpc>
                <a:spcPct val="95000"/>
              </a:lnSpc>
            </a:pPr>
            <a:endParaRPr lang="en-GB"/>
          </a:p>
        </p:txBody>
      </p:sp>
      <p:sp>
        <p:nvSpPr>
          <p:cNvPr id="4" name="Footer Placeholder 3">
            <a:extLst>
              <a:ext uri="{FF2B5EF4-FFF2-40B4-BE49-F238E27FC236}">
                <a16:creationId xmlns:a16="http://schemas.microsoft.com/office/drawing/2014/main" id="{B32315FD-1629-4CE7-A201-A0B8CB9838B8}"/>
              </a:ext>
            </a:extLst>
          </p:cNvPr>
          <p:cNvSpPr>
            <a:spLocks noGrp="1"/>
          </p:cNvSpPr>
          <p:nvPr>
            <p:ph type="ftr" sz="quarter" idx="28"/>
          </p:nvPr>
        </p:nvSpPr>
        <p:spPr/>
        <p:txBody>
          <a:bodyPr/>
          <a:lstStyle/>
          <a:p>
            <a:pPr>
              <a:lnSpc>
                <a:spcPct val="95000"/>
              </a:lnSpc>
            </a:pPr>
            <a:endParaRPr lang="en-GB"/>
          </a:p>
        </p:txBody>
      </p:sp>
      <p:sp>
        <p:nvSpPr>
          <p:cNvPr id="8" name="Slide Number Placeholder 5 (FAST)">
            <a:extLst>
              <a:ext uri="{FF2B5EF4-FFF2-40B4-BE49-F238E27FC236}">
                <a16:creationId xmlns:a16="http://schemas.microsoft.com/office/drawing/2014/main" id="{5F913250-153E-4DDB-925D-E17567067676}"/>
              </a:ext>
            </a:extLst>
          </p:cNvPr>
          <p:cNvSpPr txBox="1">
            <a:spLocks/>
          </p:cNvSpPr>
          <p:nvPr userDrawn="1"/>
        </p:nvSpPr>
        <p:spPr>
          <a:xfrm>
            <a:off x="432000" y="4806209"/>
            <a:ext cx="241200" cy="122400"/>
          </a:xfrm>
          <a:prstGeom prst="rect">
            <a:avLst/>
          </a:prstGeom>
        </p:spPr>
        <p:txBody>
          <a:bodyPr vert="horz" lIns="0" tIns="0" rIns="0" bIns="0" rtlCol="0" anchor="b"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83DFD3FF-FAEA-D841-BBBA-173DB513EC35}" type="slidenum">
              <a:rPr lang="en-GB" sz="600" kern="1200" noProof="0" smtClean="0">
                <a:solidFill>
                  <a:schemeClr val="tx2"/>
                </a:solidFill>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lang="en-GB" sz="700" kern="1200" noProof="0">
              <a:solidFill>
                <a:schemeClr val="tx2"/>
              </a:solidFill>
              <a:latin typeface="+mn-lt"/>
              <a:ea typeface="+mn-ea"/>
              <a:cs typeface="+mn-cs"/>
            </a:endParaRPr>
          </a:p>
        </p:txBody>
      </p:sp>
    </p:spTree>
    <p:extLst>
      <p:ext uri="{BB962C8B-B14F-4D97-AF65-F5344CB8AC3E}">
        <p14:creationId xmlns:p14="http://schemas.microsoft.com/office/powerpoint/2010/main" val="4250668936"/>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3A55FFAC-2B80-4C30-87FF-D26CF823E90B}"/>
              </a:ext>
            </a:extLst>
          </p:cNvPr>
          <p:cNvGraphicFramePr>
            <a:graphicFrameLocks noChangeAspect="1"/>
          </p:cNvGraphicFramePr>
          <p:nvPr userDrawn="1">
            <p:custDataLst>
              <p:tags r:id="rId1"/>
            </p:custDataLst>
            <p:extLst>
              <p:ext uri="{D42A27DB-BD31-4B8C-83A1-F6EECF244321}">
                <p14:modId xmlns:p14="http://schemas.microsoft.com/office/powerpoint/2010/main" val="8926250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592" imgH="595" progId="TCLayout.ActiveDocument.1">
                  <p:embed/>
                </p:oleObj>
              </mc:Choice>
              <mc:Fallback>
                <p:oleObj name="think-cell Slide" r:id="rId3" imgW="592" imgH="595" progId="TCLayout.ActiveDocument.1">
                  <p:embed/>
                  <p:pic>
                    <p:nvPicPr>
                      <p:cNvPr id="2" name="Object 1" hidden="1">
                        <a:extLst>
                          <a:ext uri="{FF2B5EF4-FFF2-40B4-BE49-F238E27FC236}">
                            <a16:creationId xmlns:a16="http://schemas.microsoft.com/office/drawing/2014/main" id="{3A55FFAC-2B80-4C30-87FF-D26CF823E90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 Placeholder 14">
            <a:extLst>
              <a:ext uri="{FF2B5EF4-FFF2-40B4-BE49-F238E27FC236}">
                <a16:creationId xmlns:a16="http://schemas.microsoft.com/office/drawing/2014/main" id="{E3FB5418-216C-4728-B3CC-740A652F46F0}"/>
              </a:ext>
            </a:extLst>
          </p:cNvPr>
          <p:cNvSpPr>
            <a:spLocks noGrp="1"/>
          </p:cNvSpPr>
          <p:nvPr>
            <p:ph type="body" sz="quarter" idx="26" hasCustomPrompt="1"/>
          </p:nvPr>
        </p:nvSpPr>
        <p:spPr>
          <a:xfrm>
            <a:off x="748800" y="4561200"/>
            <a:ext cx="3996000" cy="367409"/>
          </a:xfrm>
        </p:spPr>
        <p:txBody>
          <a:bodyPr anchor="b" anchorCtr="0"/>
          <a:lstStyle>
            <a:lvl1pPr marL="0" indent="0">
              <a:lnSpc>
                <a:spcPct val="95000"/>
              </a:lnSpc>
              <a:spcBef>
                <a:spcPts val="0"/>
              </a:spcBef>
              <a:buNone/>
              <a:defRPr sz="600" b="0" baseline="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1pPr>
            <a:lvl2pPr>
              <a:lnSpc>
                <a:spcPct val="95000"/>
              </a:lnSpc>
              <a:spcBef>
                <a:spcPts val="204"/>
              </a:spcBef>
              <a:defRPr sz="476" b="0">
                <a:solidFill>
                  <a:schemeClr val="accent6"/>
                </a:solidFill>
              </a:defRPr>
            </a:lvl2pPr>
            <a:lvl3pPr>
              <a:lnSpc>
                <a:spcPct val="95000"/>
              </a:lnSpc>
              <a:spcBef>
                <a:spcPts val="204"/>
              </a:spcBef>
              <a:defRPr sz="476" b="0">
                <a:solidFill>
                  <a:schemeClr val="accent6"/>
                </a:solidFill>
              </a:defRPr>
            </a:lvl3pPr>
            <a:lvl4pPr>
              <a:lnSpc>
                <a:spcPct val="95000"/>
              </a:lnSpc>
              <a:spcBef>
                <a:spcPts val="204"/>
              </a:spcBef>
              <a:defRPr sz="476" b="0">
                <a:solidFill>
                  <a:schemeClr val="accent6"/>
                </a:solidFill>
              </a:defRPr>
            </a:lvl4pPr>
            <a:lvl5pPr>
              <a:lnSpc>
                <a:spcPct val="95000"/>
              </a:lnSpc>
              <a:spcBef>
                <a:spcPts val="204"/>
              </a:spcBef>
              <a:defRPr sz="476" b="0">
                <a:solidFill>
                  <a:schemeClr val="accent6"/>
                </a:solidFill>
              </a:defRPr>
            </a:lvl5pPr>
          </a:lstStyle>
          <a:p>
            <a:pPr lvl="0"/>
            <a:r>
              <a:rPr lang="en-GB"/>
              <a:t>Click to add source or notes</a:t>
            </a:r>
          </a:p>
        </p:txBody>
      </p:sp>
      <p:sp>
        <p:nvSpPr>
          <p:cNvPr id="3" name="Date Placeholder 2">
            <a:extLst>
              <a:ext uri="{FF2B5EF4-FFF2-40B4-BE49-F238E27FC236}">
                <a16:creationId xmlns:a16="http://schemas.microsoft.com/office/drawing/2014/main" id="{80DAFF61-D1B8-4F91-B1DF-6C41AF2547BB}"/>
              </a:ext>
            </a:extLst>
          </p:cNvPr>
          <p:cNvSpPr>
            <a:spLocks noGrp="1"/>
          </p:cNvSpPr>
          <p:nvPr>
            <p:ph type="dt" sz="half" idx="27"/>
          </p:nvPr>
        </p:nvSpPr>
        <p:spPr/>
        <p:txBody>
          <a:bodyPr/>
          <a:lstStyle/>
          <a:p>
            <a:pPr>
              <a:lnSpc>
                <a:spcPct val="95000"/>
              </a:lnSpc>
            </a:pPr>
            <a:endParaRPr lang="en-GB"/>
          </a:p>
        </p:txBody>
      </p:sp>
      <p:sp>
        <p:nvSpPr>
          <p:cNvPr id="4" name="Footer Placeholder 3">
            <a:extLst>
              <a:ext uri="{FF2B5EF4-FFF2-40B4-BE49-F238E27FC236}">
                <a16:creationId xmlns:a16="http://schemas.microsoft.com/office/drawing/2014/main" id="{2262922E-8E73-43CA-88A4-1E6E2AE593D2}"/>
              </a:ext>
            </a:extLst>
          </p:cNvPr>
          <p:cNvSpPr>
            <a:spLocks noGrp="1"/>
          </p:cNvSpPr>
          <p:nvPr>
            <p:ph type="ftr" sz="quarter" idx="28"/>
          </p:nvPr>
        </p:nvSpPr>
        <p:spPr/>
        <p:txBody>
          <a:bodyPr/>
          <a:lstStyle/>
          <a:p>
            <a:pPr>
              <a:lnSpc>
                <a:spcPct val="95000"/>
              </a:lnSpc>
            </a:pPr>
            <a:endParaRPr lang="en-GB"/>
          </a:p>
        </p:txBody>
      </p:sp>
      <p:sp>
        <p:nvSpPr>
          <p:cNvPr id="6" name="Slide Number Placeholder 5 (FAST)">
            <a:extLst>
              <a:ext uri="{FF2B5EF4-FFF2-40B4-BE49-F238E27FC236}">
                <a16:creationId xmlns:a16="http://schemas.microsoft.com/office/drawing/2014/main" id="{CD799328-F495-4C31-AD22-AE97BE20781A}"/>
              </a:ext>
            </a:extLst>
          </p:cNvPr>
          <p:cNvSpPr txBox="1">
            <a:spLocks/>
          </p:cNvSpPr>
          <p:nvPr userDrawn="1"/>
        </p:nvSpPr>
        <p:spPr>
          <a:xfrm>
            <a:off x="432000" y="4806209"/>
            <a:ext cx="241200" cy="122400"/>
          </a:xfrm>
          <a:prstGeom prst="rect">
            <a:avLst/>
          </a:prstGeom>
        </p:spPr>
        <p:txBody>
          <a:bodyPr vert="horz" lIns="0" tIns="0" rIns="0" bIns="0" rtlCol="0" anchor="b"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83DFD3FF-FAEA-D841-BBBA-173DB513EC35}" type="slidenum">
              <a:rPr lang="en-GB" sz="600" kern="1200" noProof="0" smtClean="0">
                <a:solidFill>
                  <a:schemeClr val="tx2"/>
                </a:solidFill>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lang="en-GB" sz="700" kern="1200" noProof="0">
              <a:solidFill>
                <a:schemeClr val="tx2"/>
              </a:solidFill>
              <a:latin typeface="+mn-lt"/>
              <a:ea typeface="+mn-ea"/>
              <a:cs typeface="+mn-cs"/>
            </a:endParaRPr>
          </a:p>
        </p:txBody>
      </p:sp>
    </p:spTree>
    <p:extLst>
      <p:ext uri="{BB962C8B-B14F-4D97-AF65-F5344CB8AC3E}">
        <p14:creationId xmlns:p14="http://schemas.microsoft.com/office/powerpoint/2010/main" val="3727927144"/>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TA Agenda">
    <p:bg bwMode="ltGray">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1866EA2-3E59-4F1F-9491-F0B8D3CB6DE5}"/>
              </a:ext>
            </a:extLst>
          </p:cNvPr>
          <p:cNvSpPr>
            <a:spLocks noGrp="1"/>
          </p:cNvSpPr>
          <p:nvPr>
            <p:ph type="title" hasCustomPrompt="1"/>
          </p:nvPr>
        </p:nvSpPr>
        <p:spPr>
          <a:xfrm>
            <a:off x="431999" y="582253"/>
            <a:ext cx="3264473" cy="818530"/>
          </a:xfrm>
        </p:spPr>
        <p:txBody>
          <a:bodyPr anchor="t" anchorCtr="0"/>
          <a:lstStyle>
            <a:lvl1pPr>
              <a:defRPr sz="2000">
                <a:solidFill>
                  <a:schemeClr val="accent3"/>
                </a:solidFill>
              </a:defRPr>
            </a:lvl1pPr>
          </a:lstStyle>
          <a:p>
            <a:r>
              <a:rPr lang="en-GB" noProof="0"/>
              <a:t>Click to add title</a:t>
            </a:r>
            <a:endParaRPr lang="en-GB"/>
          </a:p>
        </p:txBody>
      </p:sp>
      <p:sp>
        <p:nvSpPr>
          <p:cNvPr id="17" name="Text Placeholder 15">
            <a:extLst>
              <a:ext uri="{FF2B5EF4-FFF2-40B4-BE49-F238E27FC236}">
                <a16:creationId xmlns:a16="http://schemas.microsoft.com/office/drawing/2014/main" id="{2D319951-64E0-8BAC-B11A-4F0742A717CC}"/>
              </a:ext>
            </a:extLst>
          </p:cNvPr>
          <p:cNvSpPr>
            <a:spLocks noGrp="1"/>
          </p:cNvSpPr>
          <p:nvPr>
            <p:ph type="body" sz="quarter" idx="30" hasCustomPrompt="1"/>
          </p:nvPr>
        </p:nvSpPr>
        <p:spPr>
          <a:xfrm>
            <a:off x="4153710" y="2077160"/>
            <a:ext cx="1015214" cy="1162150"/>
          </a:xfrm>
          <a:blipFill>
            <a:blip r:embed="rId2">
              <a:extLst>
                <a:ext uri="{96DAC541-7B7A-43D3-8B79-37D633B846F1}">
                  <asvg:svgBlip xmlns:asvg="http://schemas.microsoft.com/office/drawing/2016/SVG/main" r:embed="rId3"/>
                </a:ext>
              </a:extLst>
            </a:blip>
            <a:stretch>
              <a:fillRect/>
            </a:stretch>
          </a:blipFill>
        </p:spPr>
        <p:txBody>
          <a:bodyPr lIns="72000"/>
          <a:lstStyle>
            <a:lvl1pPr marL="0" indent="0">
              <a:lnSpc>
                <a:spcPct val="90000"/>
              </a:lnSpc>
              <a:spcAft>
                <a:spcPts val="600"/>
              </a:spcAft>
              <a:buFontTx/>
              <a:buNone/>
              <a:defRPr sz="2000" b="1">
                <a:solidFill>
                  <a:schemeClr val="accent3"/>
                </a:solidFill>
              </a:defRPr>
            </a:lvl1pPr>
            <a:lvl2pPr marL="0" indent="0">
              <a:lnSpc>
                <a:spcPct val="90000"/>
              </a:lnSpc>
              <a:spcAft>
                <a:spcPts val="600"/>
              </a:spcAft>
              <a:buFontTx/>
              <a:buNone/>
              <a:defRPr>
                <a:solidFill>
                  <a:schemeClr val="accent3"/>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GB"/>
              <a:t>#</a:t>
            </a:r>
          </a:p>
          <a:p>
            <a:pPr lvl="1"/>
            <a:r>
              <a:rPr lang="en-GB"/>
              <a:t>Second level</a:t>
            </a:r>
          </a:p>
        </p:txBody>
      </p:sp>
      <p:sp>
        <p:nvSpPr>
          <p:cNvPr id="18" name="Text Placeholder 15">
            <a:extLst>
              <a:ext uri="{FF2B5EF4-FFF2-40B4-BE49-F238E27FC236}">
                <a16:creationId xmlns:a16="http://schemas.microsoft.com/office/drawing/2014/main" id="{6A69CC10-8976-0796-E35C-007F97E2C31F}"/>
              </a:ext>
            </a:extLst>
          </p:cNvPr>
          <p:cNvSpPr>
            <a:spLocks noGrp="1"/>
          </p:cNvSpPr>
          <p:nvPr>
            <p:ph type="body" sz="quarter" idx="31" hasCustomPrompt="1"/>
          </p:nvPr>
        </p:nvSpPr>
        <p:spPr>
          <a:xfrm>
            <a:off x="5334273" y="2077160"/>
            <a:ext cx="1015214" cy="1162150"/>
          </a:xfrm>
          <a:blipFill>
            <a:blip r:embed="rId2">
              <a:extLst>
                <a:ext uri="{96DAC541-7B7A-43D3-8B79-37D633B846F1}">
                  <asvg:svgBlip xmlns:asvg="http://schemas.microsoft.com/office/drawing/2016/SVG/main" r:embed="rId3"/>
                </a:ext>
              </a:extLst>
            </a:blip>
            <a:stretch>
              <a:fillRect/>
            </a:stretch>
          </a:blipFill>
        </p:spPr>
        <p:txBody>
          <a:bodyPr lIns="72000"/>
          <a:lstStyle>
            <a:lvl1pPr marL="0" indent="0">
              <a:lnSpc>
                <a:spcPct val="90000"/>
              </a:lnSpc>
              <a:spcAft>
                <a:spcPts val="600"/>
              </a:spcAft>
              <a:buFontTx/>
              <a:buNone/>
              <a:defRPr sz="2000" b="1">
                <a:solidFill>
                  <a:schemeClr val="accent3"/>
                </a:solidFill>
              </a:defRPr>
            </a:lvl1pPr>
            <a:lvl2pPr marL="0" indent="0">
              <a:lnSpc>
                <a:spcPct val="90000"/>
              </a:lnSpc>
              <a:spcAft>
                <a:spcPts val="600"/>
              </a:spcAft>
              <a:buFontTx/>
              <a:buNone/>
              <a:defRPr>
                <a:solidFill>
                  <a:schemeClr val="accent3"/>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GB"/>
              <a:t>#</a:t>
            </a:r>
          </a:p>
          <a:p>
            <a:pPr lvl="1"/>
            <a:r>
              <a:rPr lang="en-GB"/>
              <a:t>Second level</a:t>
            </a:r>
          </a:p>
        </p:txBody>
      </p:sp>
      <p:sp>
        <p:nvSpPr>
          <p:cNvPr id="26" name="Text Placeholder 15">
            <a:extLst>
              <a:ext uri="{FF2B5EF4-FFF2-40B4-BE49-F238E27FC236}">
                <a16:creationId xmlns:a16="http://schemas.microsoft.com/office/drawing/2014/main" id="{A6E24FFE-CC57-9AE2-0BD4-503F56B789EA}"/>
              </a:ext>
            </a:extLst>
          </p:cNvPr>
          <p:cNvSpPr>
            <a:spLocks noGrp="1"/>
          </p:cNvSpPr>
          <p:nvPr>
            <p:ph type="body" sz="quarter" idx="32" hasCustomPrompt="1"/>
          </p:nvPr>
        </p:nvSpPr>
        <p:spPr>
          <a:xfrm>
            <a:off x="6514836" y="2077160"/>
            <a:ext cx="1015214" cy="1162150"/>
          </a:xfrm>
          <a:blipFill>
            <a:blip r:embed="rId2">
              <a:extLst>
                <a:ext uri="{96DAC541-7B7A-43D3-8B79-37D633B846F1}">
                  <asvg:svgBlip xmlns:asvg="http://schemas.microsoft.com/office/drawing/2016/SVG/main" r:embed="rId3"/>
                </a:ext>
              </a:extLst>
            </a:blip>
            <a:stretch>
              <a:fillRect/>
            </a:stretch>
          </a:blipFill>
        </p:spPr>
        <p:txBody>
          <a:bodyPr lIns="72000"/>
          <a:lstStyle>
            <a:lvl1pPr marL="0" indent="0">
              <a:lnSpc>
                <a:spcPct val="90000"/>
              </a:lnSpc>
              <a:spcAft>
                <a:spcPts val="600"/>
              </a:spcAft>
              <a:buFontTx/>
              <a:buNone/>
              <a:defRPr sz="2000" b="1">
                <a:solidFill>
                  <a:schemeClr val="accent3"/>
                </a:solidFill>
              </a:defRPr>
            </a:lvl1pPr>
            <a:lvl2pPr marL="0" indent="0">
              <a:lnSpc>
                <a:spcPct val="90000"/>
              </a:lnSpc>
              <a:spcAft>
                <a:spcPts val="600"/>
              </a:spcAft>
              <a:buFontTx/>
              <a:buNone/>
              <a:defRPr>
                <a:solidFill>
                  <a:schemeClr val="accent3"/>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GB"/>
              <a:t>#</a:t>
            </a:r>
          </a:p>
          <a:p>
            <a:pPr lvl="1"/>
            <a:r>
              <a:rPr lang="en-GB"/>
              <a:t>Second level</a:t>
            </a:r>
          </a:p>
        </p:txBody>
      </p:sp>
      <p:sp>
        <p:nvSpPr>
          <p:cNvPr id="27" name="Text Placeholder 15">
            <a:extLst>
              <a:ext uri="{FF2B5EF4-FFF2-40B4-BE49-F238E27FC236}">
                <a16:creationId xmlns:a16="http://schemas.microsoft.com/office/drawing/2014/main" id="{C56CE30B-B970-C5D6-3D98-052662BF0FE4}"/>
              </a:ext>
            </a:extLst>
          </p:cNvPr>
          <p:cNvSpPr>
            <a:spLocks noGrp="1"/>
          </p:cNvSpPr>
          <p:nvPr>
            <p:ph type="body" sz="quarter" idx="33" hasCustomPrompt="1"/>
          </p:nvPr>
        </p:nvSpPr>
        <p:spPr>
          <a:xfrm>
            <a:off x="7695399" y="2077160"/>
            <a:ext cx="1015214" cy="1162150"/>
          </a:xfrm>
          <a:blipFill>
            <a:blip r:embed="rId2">
              <a:extLst>
                <a:ext uri="{96DAC541-7B7A-43D3-8B79-37D633B846F1}">
                  <asvg:svgBlip xmlns:asvg="http://schemas.microsoft.com/office/drawing/2016/SVG/main" r:embed="rId3"/>
                </a:ext>
              </a:extLst>
            </a:blip>
            <a:stretch>
              <a:fillRect/>
            </a:stretch>
          </a:blipFill>
        </p:spPr>
        <p:txBody>
          <a:bodyPr lIns="72000"/>
          <a:lstStyle>
            <a:lvl1pPr marL="0" indent="0">
              <a:lnSpc>
                <a:spcPct val="90000"/>
              </a:lnSpc>
              <a:spcAft>
                <a:spcPts val="600"/>
              </a:spcAft>
              <a:buFontTx/>
              <a:buNone/>
              <a:defRPr sz="2000" b="1">
                <a:solidFill>
                  <a:schemeClr val="accent3"/>
                </a:solidFill>
              </a:defRPr>
            </a:lvl1pPr>
            <a:lvl2pPr marL="0" indent="0">
              <a:lnSpc>
                <a:spcPct val="90000"/>
              </a:lnSpc>
              <a:spcAft>
                <a:spcPts val="600"/>
              </a:spcAft>
              <a:buFontTx/>
              <a:buNone/>
              <a:defRPr>
                <a:solidFill>
                  <a:schemeClr val="accent3"/>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GB"/>
              <a:t>#</a:t>
            </a:r>
          </a:p>
          <a:p>
            <a:pPr lvl="1"/>
            <a:r>
              <a:rPr lang="en-GB"/>
              <a:t>Second level</a:t>
            </a:r>
          </a:p>
        </p:txBody>
      </p:sp>
      <p:sp>
        <p:nvSpPr>
          <p:cNvPr id="29" name="Text Placeholder 28">
            <a:extLst>
              <a:ext uri="{FF2B5EF4-FFF2-40B4-BE49-F238E27FC236}">
                <a16:creationId xmlns:a16="http://schemas.microsoft.com/office/drawing/2014/main" id="{5C97C701-F168-D892-4044-FABA57E0382B}"/>
              </a:ext>
            </a:extLst>
          </p:cNvPr>
          <p:cNvSpPr>
            <a:spLocks noGrp="1"/>
          </p:cNvSpPr>
          <p:nvPr>
            <p:ph type="body" sz="quarter" idx="34"/>
          </p:nvPr>
        </p:nvSpPr>
        <p:spPr>
          <a:xfrm>
            <a:off x="431798" y="2077160"/>
            <a:ext cx="3449537" cy="2082090"/>
          </a:xfrm>
        </p:spPr>
        <p:txBody>
          <a:bodyPr numCol="2" spcCol="144000"/>
          <a:lstStyle>
            <a:lvl1pPr marL="0" indent="0">
              <a:spcAft>
                <a:spcPts val="600"/>
              </a:spcAft>
              <a:buFontTx/>
              <a:buNone/>
              <a:defRPr sz="1000" b="1">
                <a:solidFill>
                  <a:schemeClr val="accent3"/>
                </a:solidFill>
              </a:defRPr>
            </a:lvl1pPr>
            <a:lvl2pPr marL="0" indent="0">
              <a:lnSpc>
                <a:spcPct val="90000"/>
              </a:lnSpc>
              <a:spcAft>
                <a:spcPts val="600"/>
              </a:spcAft>
              <a:buFontTx/>
              <a:buNone/>
              <a:defRPr sz="1000">
                <a:solidFill>
                  <a:schemeClr val="accent3"/>
                </a:solidFill>
              </a:defRPr>
            </a:lvl2pPr>
          </a:lstStyle>
          <a:p>
            <a:pPr lvl="0"/>
            <a:r>
              <a:rPr lang="en-GB"/>
              <a:t>Click to edit Master text styles</a:t>
            </a:r>
          </a:p>
          <a:p>
            <a:pPr lvl="1"/>
            <a:r>
              <a:rPr lang="en-GB"/>
              <a:t>Second level</a:t>
            </a:r>
          </a:p>
        </p:txBody>
      </p:sp>
      <p:sp>
        <p:nvSpPr>
          <p:cNvPr id="2" name="Date Placeholder 1">
            <a:extLst>
              <a:ext uri="{FF2B5EF4-FFF2-40B4-BE49-F238E27FC236}">
                <a16:creationId xmlns:a16="http://schemas.microsoft.com/office/drawing/2014/main" id="{E9A48A9C-8307-F7A5-95F2-4DC118961A40}"/>
              </a:ext>
            </a:extLst>
          </p:cNvPr>
          <p:cNvSpPr>
            <a:spLocks noGrp="1"/>
          </p:cNvSpPr>
          <p:nvPr>
            <p:ph type="dt" sz="half" idx="35"/>
          </p:nvPr>
        </p:nvSpPr>
        <p:spPr/>
        <p:txBody>
          <a:bodyPr/>
          <a:lstStyle/>
          <a:p>
            <a:pPr>
              <a:lnSpc>
                <a:spcPct val="95000"/>
              </a:lnSpc>
            </a:pPr>
            <a:endParaRPr lang="en-GB"/>
          </a:p>
        </p:txBody>
      </p:sp>
      <p:sp>
        <p:nvSpPr>
          <p:cNvPr id="3" name="Footer Placeholder 2">
            <a:extLst>
              <a:ext uri="{FF2B5EF4-FFF2-40B4-BE49-F238E27FC236}">
                <a16:creationId xmlns:a16="http://schemas.microsoft.com/office/drawing/2014/main" id="{2FD4F7EA-47A1-4D18-CAA0-BBB3CC107E07}"/>
              </a:ext>
            </a:extLst>
          </p:cNvPr>
          <p:cNvSpPr>
            <a:spLocks noGrp="1"/>
          </p:cNvSpPr>
          <p:nvPr>
            <p:ph type="ftr" sz="quarter" idx="36"/>
          </p:nvPr>
        </p:nvSpPr>
        <p:spPr/>
        <p:txBody>
          <a:bodyPr/>
          <a:lstStyle/>
          <a:p>
            <a:pPr>
              <a:lnSpc>
                <a:spcPct val="95000"/>
              </a:lnSpc>
            </a:pPr>
            <a:endParaRPr lang="en-GB"/>
          </a:p>
        </p:txBody>
      </p:sp>
    </p:spTree>
    <p:extLst>
      <p:ext uri="{BB962C8B-B14F-4D97-AF65-F5344CB8AC3E}">
        <p14:creationId xmlns:p14="http://schemas.microsoft.com/office/powerpoint/2010/main" val="53972286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A Layout C">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E76D947-08D5-4897-BC99-FA8B3E3B5C0A}"/>
              </a:ext>
            </a:extLst>
          </p:cNvPr>
          <p:cNvSpPr>
            <a:spLocks noGrp="1"/>
          </p:cNvSpPr>
          <p:nvPr>
            <p:ph type="title" hasCustomPrompt="1"/>
          </p:nvPr>
        </p:nvSpPr>
        <p:spPr>
          <a:xfrm>
            <a:off x="432000" y="679479"/>
            <a:ext cx="8280000" cy="576000"/>
          </a:xfrm>
        </p:spPr>
        <p:txBody>
          <a:bodyPr/>
          <a:lstStyle>
            <a:lvl1pPr>
              <a:defRPr sz="14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1pPr>
          </a:lstStyle>
          <a:p>
            <a:r>
              <a:rPr lang="en-GB" noProof="0"/>
              <a:t>Click to add title</a:t>
            </a:r>
            <a:endParaRPr lang="en-GB"/>
          </a:p>
        </p:txBody>
      </p:sp>
      <p:sp>
        <p:nvSpPr>
          <p:cNvPr id="2" name="Text Placeholder 11">
            <a:extLst>
              <a:ext uri="{FF2B5EF4-FFF2-40B4-BE49-F238E27FC236}">
                <a16:creationId xmlns:a16="http://schemas.microsoft.com/office/drawing/2014/main" id="{36221586-BE5F-493D-723D-C0EA41133895}"/>
              </a:ext>
            </a:extLst>
          </p:cNvPr>
          <p:cNvSpPr>
            <a:spLocks noGrp="1"/>
          </p:cNvSpPr>
          <p:nvPr>
            <p:ph type="body" sz="quarter" idx="31"/>
          </p:nvPr>
        </p:nvSpPr>
        <p:spPr>
          <a:xfrm>
            <a:off x="431999" y="437359"/>
            <a:ext cx="8278613" cy="200025"/>
          </a:xfrm>
        </p:spPr>
        <p:txBody>
          <a:bodyPr anchor="b" anchorCtr="0"/>
          <a:lstStyle>
            <a:lvl1pPr marL="0" indent="0">
              <a:buNone/>
              <a:defRPr/>
            </a:lvl1pPr>
          </a:lstStyle>
          <a:p>
            <a:pPr lvl="0"/>
            <a:r>
              <a:rPr lang="en-GB"/>
              <a:t>Click to edit Master text styles</a:t>
            </a:r>
          </a:p>
        </p:txBody>
      </p:sp>
      <p:sp>
        <p:nvSpPr>
          <p:cNvPr id="3" name="Date Placeholder 2">
            <a:extLst>
              <a:ext uri="{FF2B5EF4-FFF2-40B4-BE49-F238E27FC236}">
                <a16:creationId xmlns:a16="http://schemas.microsoft.com/office/drawing/2014/main" id="{F2DF4F4A-59D4-D9CB-0E3E-F528D671F8C4}"/>
              </a:ext>
            </a:extLst>
          </p:cNvPr>
          <p:cNvSpPr>
            <a:spLocks noGrp="1"/>
          </p:cNvSpPr>
          <p:nvPr>
            <p:ph type="dt" sz="half" idx="32"/>
          </p:nvPr>
        </p:nvSpPr>
        <p:spPr/>
        <p:txBody>
          <a:bodyPr/>
          <a:lstStyle/>
          <a:p>
            <a:pPr>
              <a:lnSpc>
                <a:spcPct val="95000"/>
              </a:lnSpc>
            </a:pPr>
            <a:endParaRPr lang="en-GB"/>
          </a:p>
        </p:txBody>
      </p:sp>
      <p:sp>
        <p:nvSpPr>
          <p:cNvPr id="4" name="Footer Placeholder 3">
            <a:extLst>
              <a:ext uri="{FF2B5EF4-FFF2-40B4-BE49-F238E27FC236}">
                <a16:creationId xmlns:a16="http://schemas.microsoft.com/office/drawing/2014/main" id="{DE7D6C8C-611F-E14E-C92A-613F48B57C40}"/>
              </a:ext>
            </a:extLst>
          </p:cNvPr>
          <p:cNvSpPr>
            <a:spLocks noGrp="1"/>
          </p:cNvSpPr>
          <p:nvPr>
            <p:ph type="ftr" sz="quarter" idx="33"/>
          </p:nvPr>
        </p:nvSpPr>
        <p:spPr/>
        <p:txBody>
          <a:bodyPr/>
          <a:lstStyle/>
          <a:p>
            <a:pPr>
              <a:lnSpc>
                <a:spcPct val="95000"/>
              </a:lnSpc>
            </a:pPr>
            <a:endParaRPr lang="en-GB"/>
          </a:p>
        </p:txBody>
      </p:sp>
    </p:spTree>
    <p:extLst>
      <p:ext uri="{BB962C8B-B14F-4D97-AF65-F5344CB8AC3E}">
        <p14:creationId xmlns:p14="http://schemas.microsoft.com/office/powerpoint/2010/main" val="1769551285"/>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A Layout 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5" name="Picture Placeholder 19">
            <a:extLst>
              <a:ext uri="{FF2B5EF4-FFF2-40B4-BE49-F238E27FC236}">
                <a16:creationId xmlns:a16="http://schemas.microsoft.com/office/drawing/2014/main" id="{DC845563-6CB9-369A-133A-3914F989D883}"/>
              </a:ext>
            </a:extLst>
          </p:cNvPr>
          <p:cNvSpPr>
            <a:spLocks noGrp="1"/>
          </p:cNvSpPr>
          <p:nvPr>
            <p:ph type="pic" sz="quarter" idx="32" hasCustomPrompt="1"/>
          </p:nvPr>
        </p:nvSpPr>
        <p:spPr>
          <a:xfrm>
            <a:off x="3206662" y="0"/>
            <a:ext cx="5937338" cy="5143500"/>
          </a:xfrm>
          <a:custGeom>
            <a:avLst/>
            <a:gdLst>
              <a:gd name="connsiteX0" fmla="*/ 936742 w 5937338"/>
              <a:gd name="connsiteY0" fmla="*/ 0 h 5143500"/>
              <a:gd name="connsiteX1" fmla="*/ 5937338 w 5937338"/>
              <a:gd name="connsiteY1" fmla="*/ 0 h 5143500"/>
              <a:gd name="connsiteX2" fmla="*/ 5937338 w 5937338"/>
              <a:gd name="connsiteY2" fmla="*/ 5143500 h 5143500"/>
              <a:gd name="connsiteX3" fmla="*/ 0 w 5937338"/>
              <a:gd name="connsiteY3" fmla="*/ 5143500 h 5143500"/>
              <a:gd name="connsiteX4" fmla="*/ 0 w 5937338"/>
              <a:gd name="connsiteY4" fmla="*/ 5143139 h 5143500"/>
              <a:gd name="connsiteX5" fmla="*/ 79552 w 5937338"/>
              <a:gd name="connsiteY5" fmla="*/ 5143139 h 5143500"/>
              <a:gd name="connsiteX6" fmla="*/ 101677 w 5937338"/>
              <a:gd name="connsiteY6" fmla="*/ 5142859 h 5143500"/>
              <a:gd name="connsiteX7" fmla="*/ 123663 w 5937338"/>
              <a:gd name="connsiteY7" fmla="*/ 5142023 h 5143500"/>
              <a:gd name="connsiteX8" fmla="*/ 145505 w 5937338"/>
              <a:gd name="connsiteY8" fmla="*/ 5140639 h 5143500"/>
              <a:gd name="connsiteX9" fmla="*/ 167195 w 5937338"/>
              <a:gd name="connsiteY9" fmla="*/ 5138713 h 5143500"/>
              <a:gd name="connsiteX10" fmla="*/ 188727 w 5937338"/>
              <a:gd name="connsiteY10" fmla="*/ 5136252 h 5143500"/>
              <a:gd name="connsiteX11" fmla="*/ 210094 w 5937338"/>
              <a:gd name="connsiteY11" fmla="*/ 5133262 h 5143500"/>
              <a:gd name="connsiteX12" fmla="*/ 231288 w 5937338"/>
              <a:gd name="connsiteY12" fmla="*/ 5129751 h 5143500"/>
              <a:gd name="connsiteX13" fmla="*/ 252305 w 5937338"/>
              <a:gd name="connsiteY13" fmla="*/ 5125724 h 5143500"/>
              <a:gd name="connsiteX14" fmla="*/ 273137 w 5937338"/>
              <a:gd name="connsiteY14" fmla="*/ 5121189 h 5143500"/>
              <a:gd name="connsiteX15" fmla="*/ 293777 w 5937338"/>
              <a:gd name="connsiteY15" fmla="*/ 5116152 h 5143500"/>
              <a:gd name="connsiteX16" fmla="*/ 314218 w 5937338"/>
              <a:gd name="connsiteY16" fmla="*/ 5110621 h 5143500"/>
              <a:gd name="connsiteX17" fmla="*/ 334454 w 5937338"/>
              <a:gd name="connsiteY17" fmla="*/ 5104601 h 5143500"/>
              <a:gd name="connsiteX18" fmla="*/ 354477 w 5937338"/>
              <a:gd name="connsiteY18" fmla="*/ 5098100 h 5143500"/>
              <a:gd name="connsiteX19" fmla="*/ 374282 w 5937338"/>
              <a:gd name="connsiteY19" fmla="*/ 5091125 h 5143500"/>
              <a:gd name="connsiteX20" fmla="*/ 393861 w 5937338"/>
              <a:gd name="connsiteY20" fmla="*/ 5083681 h 5143500"/>
              <a:gd name="connsiteX21" fmla="*/ 413209 w 5937338"/>
              <a:gd name="connsiteY21" fmla="*/ 5075777 h 5143500"/>
              <a:gd name="connsiteX22" fmla="*/ 432317 w 5937338"/>
              <a:gd name="connsiteY22" fmla="*/ 5067417 h 5143500"/>
              <a:gd name="connsiteX23" fmla="*/ 451179 w 5937338"/>
              <a:gd name="connsiteY23" fmla="*/ 5058611 h 5143500"/>
              <a:gd name="connsiteX24" fmla="*/ 469789 w 5937338"/>
              <a:gd name="connsiteY24" fmla="*/ 5049363 h 5143500"/>
              <a:gd name="connsiteX25" fmla="*/ 488139 w 5937338"/>
              <a:gd name="connsiteY25" fmla="*/ 5039680 h 5143500"/>
              <a:gd name="connsiteX26" fmla="*/ 506224 w 5937338"/>
              <a:gd name="connsiteY26" fmla="*/ 5029571 h 5143500"/>
              <a:gd name="connsiteX27" fmla="*/ 524036 w 5937338"/>
              <a:gd name="connsiteY27" fmla="*/ 5019040 h 5143500"/>
              <a:gd name="connsiteX28" fmla="*/ 541568 w 5937338"/>
              <a:gd name="connsiteY28" fmla="*/ 5008095 h 5143500"/>
              <a:gd name="connsiteX29" fmla="*/ 558814 w 5937338"/>
              <a:gd name="connsiteY29" fmla="*/ 4996744 h 5143500"/>
              <a:gd name="connsiteX30" fmla="*/ 575768 w 5937338"/>
              <a:gd name="connsiteY30" fmla="*/ 4984992 h 5143500"/>
              <a:gd name="connsiteX31" fmla="*/ 592422 w 5937338"/>
              <a:gd name="connsiteY31" fmla="*/ 4972845 h 5143500"/>
              <a:gd name="connsiteX32" fmla="*/ 608770 w 5937338"/>
              <a:gd name="connsiteY32" fmla="*/ 4960312 h 5143500"/>
              <a:gd name="connsiteX33" fmla="*/ 624804 w 5937338"/>
              <a:gd name="connsiteY33" fmla="*/ 4947398 h 5143500"/>
              <a:gd name="connsiteX34" fmla="*/ 640518 w 5937338"/>
              <a:gd name="connsiteY34" fmla="*/ 4934110 h 5143500"/>
              <a:gd name="connsiteX35" fmla="*/ 655907 w 5937338"/>
              <a:gd name="connsiteY35" fmla="*/ 4920456 h 5143500"/>
              <a:gd name="connsiteX36" fmla="*/ 670962 w 5937338"/>
              <a:gd name="connsiteY36" fmla="*/ 4906442 h 5143500"/>
              <a:gd name="connsiteX37" fmla="*/ 685677 w 5937338"/>
              <a:gd name="connsiteY37" fmla="*/ 4892073 h 5143500"/>
              <a:gd name="connsiteX38" fmla="*/ 700045 w 5937338"/>
              <a:gd name="connsiteY38" fmla="*/ 4877358 h 5143500"/>
              <a:gd name="connsiteX39" fmla="*/ 714060 w 5937338"/>
              <a:gd name="connsiteY39" fmla="*/ 4862304 h 5143500"/>
              <a:gd name="connsiteX40" fmla="*/ 727713 w 5937338"/>
              <a:gd name="connsiteY40" fmla="*/ 4846915 h 5143500"/>
              <a:gd name="connsiteX41" fmla="*/ 741001 w 5937338"/>
              <a:gd name="connsiteY41" fmla="*/ 4831201 h 5143500"/>
              <a:gd name="connsiteX42" fmla="*/ 753915 w 5937338"/>
              <a:gd name="connsiteY42" fmla="*/ 4815166 h 5143500"/>
              <a:gd name="connsiteX43" fmla="*/ 766448 w 5937338"/>
              <a:gd name="connsiteY43" fmla="*/ 4798819 h 5143500"/>
              <a:gd name="connsiteX44" fmla="*/ 778595 w 5937338"/>
              <a:gd name="connsiteY44" fmla="*/ 4782165 h 5143500"/>
              <a:gd name="connsiteX45" fmla="*/ 790347 w 5937338"/>
              <a:gd name="connsiteY45" fmla="*/ 4765211 h 5143500"/>
              <a:gd name="connsiteX46" fmla="*/ 801699 w 5937338"/>
              <a:gd name="connsiteY46" fmla="*/ 4747965 h 5143500"/>
              <a:gd name="connsiteX47" fmla="*/ 812643 w 5937338"/>
              <a:gd name="connsiteY47" fmla="*/ 4730432 h 5143500"/>
              <a:gd name="connsiteX48" fmla="*/ 823174 w 5937338"/>
              <a:gd name="connsiteY48" fmla="*/ 4712621 h 5143500"/>
              <a:gd name="connsiteX49" fmla="*/ 833284 w 5937338"/>
              <a:gd name="connsiteY49" fmla="*/ 4694536 h 5143500"/>
              <a:gd name="connsiteX50" fmla="*/ 842966 w 5937338"/>
              <a:gd name="connsiteY50" fmla="*/ 4676186 h 5143500"/>
              <a:gd name="connsiteX51" fmla="*/ 852214 w 5937338"/>
              <a:gd name="connsiteY51" fmla="*/ 4657576 h 5143500"/>
              <a:gd name="connsiteX52" fmla="*/ 861021 w 5937338"/>
              <a:gd name="connsiteY52" fmla="*/ 4638714 h 5143500"/>
              <a:gd name="connsiteX53" fmla="*/ 869380 w 5937338"/>
              <a:gd name="connsiteY53" fmla="*/ 4619606 h 5143500"/>
              <a:gd name="connsiteX54" fmla="*/ 877284 w 5937338"/>
              <a:gd name="connsiteY54" fmla="*/ 4600258 h 5143500"/>
              <a:gd name="connsiteX55" fmla="*/ 884728 w 5937338"/>
              <a:gd name="connsiteY55" fmla="*/ 4580679 h 5143500"/>
              <a:gd name="connsiteX56" fmla="*/ 891703 w 5937338"/>
              <a:gd name="connsiteY56" fmla="*/ 4560874 h 5143500"/>
              <a:gd name="connsiteX57" fmla="*/ 898204 w 5937338"/>
              <a:gd name="connsiteY57" fmla="*/ 4540851 h 5143500"/>
              <a:gd name="connsiteX58" fmla="*/ 904224 w 5937338"/>
              <a:gd name="connsiteY58" fmla="*/ 4520615 h 5143500"/>
              <a:gd name="connsiteX59" fmla="*/ 909755 w 5937338"/>
              <a:gd name="connsiteY59" fmla="*/ 4500174 h 5143500"/>
              <a:gd name="connsiteX60" fmla="*/ 914792 w 5937338"/>
              <a:gd name="connsiteY60" fmla="*/ 4479534 h 5143500"/>
              <a:gd name="connsiteX61" fmla="*/ 919327 w 5937338"/>
              <a:gd name="connsiteY61" fmla="*/ 4458702 h 5143500"/>
              <a:gd name="connsiteX62" fmla="*/ 923354 w 5937338"/>
              <a:gd name="connsiteY62" fmla="*/ 4437685 h 5143500"/>
              <a:gd name="connsiteX63" fmla="*/ 926865 w 5937338"/>
              <a:gd name="connsiteY63" fmla="*/ 4416490 h 5143500"/>
              <a:gd name="connsiteX64" fmla="*/ 929855 w 5937338"/>
              <a:gd name="connsiteY64" fmla="*/ 4395123 h 5143500"/>
              <a:gd name="connsiteX65" fmla="*/ 932316 w 5937338"/>
              <a:gd name="connsiteY65" fmla="*/ 4373592 h 5143500"/>
              <a:gd name="connsiteX66" fmla="*/ 934242 w 5937338"/>
              <a:gd name="connsiteY66" fmla="*/ 4351901 h 5143500"/>
              <a:gd name="connsiteX67" fmla="*/ 935627 w 5937338"/>
              <a:gd name="connsiteY67" fmla="*/ 4330060 h 5143500"/>
              <a:gd name="connsiteX68" fmla="*/ 936462 w 5937338"/>
              <a:gd name="connsiteY68" fmla="*/ 4308074 h 5143500"/>
              <a:gd name="connsiteX69" fmla="*/ 936742 w 5937338"/>
              <a:gd name="connsiteY69" fmla="*/ 4285949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937338" h="5143500">
                <a:moveTo>
                  <a:pt x="936742" y="0"/>
                </a:moveTo>
                <a:lnTo>
                  <a:pt x="5937338" y="0"/>
                </a:lnTo>
                <a:lnTo>
                  <a:pt x="5937338" y="5143500"/>
                </a:lnTo>
                <a:lnTo>
                  <a:pt x="0" y="5143500"/>
                </a:lnTo>
                <a:lnTo>
                  <a:pt x="0" y="5143139"/>
                </a:lnTo>
                <a:lnTo>
                  <a:pt x="79552" y="5143139"/>
                </a:lnTo>
                <a:lnTo>
                  <a:pt x="101677" y="5142859"/>
                </a:lnTo>
                <a:lnTo>
                  <a:pt x="123663" y="5142023"/>
                </a:lnTo>
                <a:lnTo>
                  <a:pt x="145505" y="5140639"/>
                </a:lnTo>
                <a:lnTo>
                  <a:pt x="167195" y="5138713"/>
                </a:lnTo>
                <a:lnTo>
                  <a:pt x="188727" y="5136252"/>
                </a:lnTo>
                <a:lnTo>
                  <a:pt x="210094" y="5133262"/>
                </a:lnTo>
                <a:lnTo>
                  <a:pt x="231288" y="5129751"/>
                </a:lnTo>
                <a:lnTo>
                  <a:pt x="252305" y="5125724"/>
                </a:lnTo>
                <a:lnTo>
                  <a:pt x="273137" y="5121189"/>
                </a:lnTo>
                <a:lnTo>
                  <a:pt x="293777" y="5116152"/>
                </a:lnTo>
                <a:lnTo>
                  <a:pt x="314218" y="5110621"/>
                </a:lnTo>
                <a:lnTo>
                  <a:pt x="334454" y="5104601"/>
                </a:lnTo>
                <a:lnTo>
                  <a:pt x="354477" y="5098100"/>
                </a:lnTo>
                <a:lnTo>
                  <a:pt x="374282" y="5091125"/>
                </a:lnTo>
                <a:lnTo>
                  <a:pt x="393861" y="5083681"/>
                </a:lnTo>
                <a:lnTo>
                  <a:pt x="413209" y="5075777"/>
                </a:lnTo>
                <a:lnTo>
                  <a:pt x="432317" y="5067417"/>
                </a:lnTo>
                <a:lnTo>
                  <a:pt x="451179" y="5058611"/>
                </a:lnTo>
                <a:lnTo>
                  <a:pt x="469789" y="5049363"/>
                </a:lnTo>
                <a:lnTo>
                  <a:pt x="488139" y="5039680"/>
                </a:lnTo>
                <a:lnTo>
                  <a:pt x="506224" y="5029571"/>
                </a:lnTo>
                <a:lnTo>
                  <a:pt x="524036" y="5019040"/>
                </a:lnTo>
                <a:lnTo>
                  <a:pt x="541568" y="5008095"/>
                </a:lnTo>
                <a:lnTo>
                  <a:pt x="558814" y="4996744"/>
                </a:lnTo>
                <a:lnTo>
                  <a:pt x="575768" y="4984992"/>
                </a:lnTo>
                <a:lnTo>
                  <a:pt x="592422" y="4972845"/>
                </a:lnTo>
                <a:lnTo>
                  <a:pt x="608770" y="4960312"/>
                </a:lnTo>
                <a:lnTo>
                  <a:pt x="624804" y="4947398"/>
                </a:lnTo>
                <a:lnTo>
                  <a:pt x="640518" y="4934110"/>
                </a:lnTo>
                <a:lnTo>
                  <a:pt x="655907" y="4920456"/>
                </a:lnTo>
                <a:lnTo>
                  <a:pt x="670962" y="4906442"/>
                </a:lnTo>
                <a:lnTo>
                  <a:pt x="685677" y="4892073"/>
                </a:lnTo>
                <a:lnTo>
                  <a:pt x="700045" y="4877358"/>
                </a:lnTo>
                <a:lnTo>
                  <a:pt x="714060" y="4862304"/>
                </a:lnTo>
                <a:lnTo>
                  <a:pt x="727713" y="4846915"/>
                </a:lnTo>
                <a:lnTo>
                  <a:pt x="741001" y="4831201"/>
                </a:lnTo>
                <a:lnTo>
                  <a:pt x="753915" y="4815166"/>
                </a:lnTo>
                <a:lnTo>
                  <a:pt x="766448" y="4798819"/>
                </a:lnTo>
                <a:lnTo>
                  <a:pt x="778595" y="4782165"/>
                </a:lnTo>
                <a:lnTo>
                  <a:pt x="790347" y="4765211"/>
                </a:lnTo>
                <a:lnTo>
                  <a:pt x="801699" y="4747965"/>
                </a:lnTo>
                <a:lnTo>
                  <a:pt x="812643" y="4730432"/>
                </a:lnTo>
                <a:lnTo>
                  <a:pt x="823174" y="4712621"/>
                </a:lnTo>
                <a:lnTo>
                  <a:pt x="833284" y="4694536"/>
                </a:lnTo>
                <a:lnTo>
                  <a:pt x="842966" y="4676186"/>
                </a:lnTo>
                <a:lnTo>
                  <a:pt x="852214" y="4657576"/>
                </a:lnTo>
                <a:lnTo>
                  <a:pt x="861021" y="4638714"/>
                </a:lnTo>
                <a:lnTo>
                  <a:pt x="869380" y="4619606"/>
                </a:lnTo>
                <a:lnTo>
                  <a:pt x="877284" y="4600258"/>
                </a:lnTo>
                <a:lnTo>
                  <a:pt x="884728" y="4580679"/>
                </a:lnTo>
                <a:lnTo>
                  <a:pt x="891703" y="4560874"/>
                </a:lnTo>
                <a:lnTo>
                  <a:pt x="898204" y="4540851"/>
                </a:lnTo>
                <a:lnTo>
                  <a:pt x="904224" y="4520615"/>
                </a:lnTo>
                <a:lnTo>
                  <a:pt x="909755" y="4500174"/>
                </a:lnTo>
                <a:lnTo>
                  <a:pt x="914792" y="4479534"/>
                </a:lnTo>
                <a:lnTo>
                  <a:pt x="919327" y="4458702"/>
                </a:lnTo>
                <a:lnTo>
                  <a:pt x="923354" y="4437685"/>
                </a:lnTo>
                <a:lnTo>
                  <a:pt x="926865" y="4416490"/>
                </a:lnTo>
                <a:lnTo>
                  <a:pt x="929855" y="4395123"/>
                </a:lnTo>
                <a:lnTo>
                  <a:pt x="932316" y="4373592"/>
                </a:lnTo>
                <a:lnTo>
                  <a:pt x="934242" y="4351901"/>
                </a:lnTo>
                <a:lnTo>
                  <a:pt x="935627" y="4330060"/>
                </a:lnTo>
                <a:lnTo>
                  <a:pt x="936462" y="4308074"/>
                </a:lnTo>
                <a:lnTo>
                  <a:pt x="936742" y="4285949"/>
                </a:lnTo>
                <a:close/>
              </a:path>
            </a:pathLst>
          </a:custGeom>
          <a:solidFill>
            <a:schemeClr val="accent6">
              <a:lumMod val="40000"/>
              <a:lumOff val="60000"/>
            </a:schemeClr>
          </a:solidFill>
        </p:spPr>
        <p:txBody>
          <a:bodyPr wrap="square" lIns="72000" tIns="72000">
            <a:noAutofit/>
          </a:bodyPr>
          <a:lstStyle>
            <a:lvl1pPr marL="0" indent="0" algn="l">
              <a:buNone/>
              <a:defRPr sz="1000" b="0">
                <a:latin typeface="Arial" panose="020B0604020202020204" pitchFamily="34" charset="0"/>
                <a:cs typeface="Arial" panose="020B0604020202020204" pitchFamily="34" charset="0"/>
              </a:defRPr>
            </a:lvl1pPr>
          </a:lstStyle>
          <a:p>
            <a:r>
              <a:rPr lang="en-GB"/>
              <a:t>Click on frame and insert light picture using the Insert tab › Pictures or insert picture via </a:t>
            </a:r>
            <a:r>
              <a:rPr lang="en-GB" err="1"/>
              <a:t>Templafy</a:t>
            </a:r>
            <a:r>
              <a:rPr lang="en-GB"/>
              <a:t> Images</a:t>
            </a:r>
          </a:p>
        </p:txBody>
      </p:sp>
      <p:sp>
        <p:nvSpPr>
          <p:cNvPr id="4" name="Text Placeholder 7">
            <a:extLst>
              <a:ext uri="{FF2B5EF4-FFF2-40B4-BE49-F238E27FC236}">
                <a16:creationId xmlns:a16="http://schemas.microsoft.com/office/drawing/2014/main" id="{20432C04-5861-455C-4B9B-4BE7C1CA3BFB}"/>
              </a:ext>
            </a:extLst>
          </p:cNvPr>
          <p:cNvSpPr>
            <a:spLocks noGrp="1"/>
          </p:cNvSpPr>
          <p:nvPr>
            <p:ph type="body" sz="quarter" idx="33"/>
          </p:nvPr>
        </p:nvSpPr>
        <p:spPr>
          <a:xfrm>
            <a:off x="431799" y="1264727"/>
            <a:ext cx="3504475" cy="3662873"/>
          </a:xfrm>
        </p:spPr>
        <p:txBody>
          <a:bodyPr numCol="2" spcCol="144000"/>
          <a:lstStyle>
            <a:lvl1pPr marL="0" indent="0">
              <a:buFontTx/>
              <a:buNone/>
              <a:defRPr b="1"/>
            </a:lvl1pPr>
            <a:lvl2pPr marL="0" indent="0">
              <a:spcAft>
                <a:spcPts val="600"/>
              </a:spcAft>
              <a:buFontTx/>
              <a:buNone/>
              <a:defRPr sz="800"/>
            </a:lvl2pPr>
          </a:lstStyle>
          <a:p>
            <a:pPr lvl="0"/>
            <a:r>
              <a:rPr lang="en-GB"/>
              <a:t>Click to edit Master text styles</a:t>
            </a:r>
          </a:p>
          <a:p>
            <a:pPr lvl="1"/>
            <a:r>
              <a:rPr lang="en-GB"/>
              <a:t>Second level</a:t>
            </a:r>
          </a:p>
        </p:txBody>
      </p:sp>
      <p:sp>
        <p:nvSpPr>
          <p:cNvPr id="3" name="Title 9">
            <a:extLst>
              <a:ext uri="{FF2B5EF4-FFF2-40B4-BE49-F238E27FC236}">
                <a16:creationId xmlns:a16="http://schemas.microsoft.com/office/drawing/2014/main" id="{57D2B8DF-1117-7DF2-8B14-8BF07F74F2AD}"/>
              </a:ext>
            </a:extLst>
          </p:cNvPr>
          <p:cNvSpPr>
            <a:spLocks noGrp="1"/>
          </p:cNvSpPr>
          <p:nvPr>
            <p:ph type="title" hasCustomPrompt="1"/>
          </p:nvPr>
        </p:nvSpPr>
        <p:spPr>
          <a:xfrm>
            <a:off x="432000" y="679479"/>
            <a:ext cx="3504325" cy="347635"/>
          </a:xfrm>
        </p:spPr>
        <p:txBody>
          <a:bodyPr/>
          <a:lstStyle>
            <a:lvl1pPr>
              <a:defRPr sz="14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1pPr>
          </a:lstStyle>
          <a:p>
            <a:r>
              <a:rPr lang="en-GB" noProof="0"/>
              <a:t>Click to add title</a:t>
            </a:r>
            <a:endParaRPr lang="en-GB"/>
          </a:p>
        </p:txBody>
      </p:sp>
      <p:sp>
        <p:nvSpPr>
          <p:cNvPr id="8" name="Text Placeholder 11">
            <a:extLst>
              <a:ext uri="{FF2B5EF4-FFF2-40B4-BE49-F238E27FC236}">
                <a16:creationId xmlns:a16="http://schemas.microsoft.com/office/drawing/2014/main" id="{205A177E-4961-7820-6ED4-87174B067831}"/>
              </a:ext>
            </a:extLst>
          </p:cNvPr>
          <p:cNvSpPr>
            <a:spLocks noGrp="1"/>
          </p:cNvSpPr>
          <p:nvPr>
            <p:ph type="body" sz="quarter" idx="31"/>
          </p:nvPr>
        </p:nvSpPr>
        <p:spPr>
          <a:xfrm>
            <a:off x="432000" y="437359"/>
            <a:ext cx="3503738" cy="200025"/>
          </a:xfrm>
        </p:spPr>
        <p:txBody>
          <a:bodyPr anchor="b" anchorCtr="0"/>
          <a:lstStyle>
            <a:lvl1pPr marL="0" indent="0">
              <a:buNone/>
              <a:defRPr/>
            </a:lvl1pPr>
          </a:lstStyle>
          <a:p>
            <a:pPr lvl="0"/>
            <a:r>
              <a:rPr lang="en-GB"/>
              <a:t>Click to edit Master text styles</a:t>
            </a:r>
          </a:p>
        </p:txBody>
      </p:sp>
      <p:grpSp>
        <p:nvGrpSpPr>
          <p:cNvPr id="6" name="Group 5">
            <a:extLst>
              <a:ext uri="{FF2B5EF4-FFF2-40B4-BE49-F238E27FC236}">
                <a16:creationId xmlns:a16="http://schemas.microsoft.com/office/drawing/2014/main" id="{F52E9C44-99D6-F375-DADC-83E83593E331}"/>
              </a:ext>
            </a:extLst>
          </p:cNvPr>
          <p:cNvGrpSpPr>
            <a:grpSpLocks noChangeAspect="1"/>
          </p:cNvGrpSpPr>
          <p:nvPr userDrawn="1"/>
        </p:nvGrpSpPr>
        <p:grpSpPr>
          <a:xfrm>
            <a:off x="3545213" y="351574"/>
            <a:ext cx="390525" cy="390525"/>
            <a:chOff x="4049663" y="3882256"/>
            <a:chExt cx="390525" cy="390525"/>
          </a:xfrm>
          <a:solidFill>
            <a:schemeClr val="accent3"/>
          </a:solidFill>
        </p:grpSpPr>
        <p:sp>
          <p:nvSpPr>
            <p:cNvPr id="7" name="Freeform: Shape 256">
              <a:extLst>
                <a:ext uri="{FF2B5EF4-FFF2-40B4-BE49-F238E27FC236}">
                  <a16:creationId xmlns:a16="http://schemas.microsoft.com/office/drawing/2014/main" id="{2E80FF3B-13D8-7BC0-930F-CE1F770F9CEB}"/>
                </a:ext>
              </a:extLst>
            </p:cNvPr>
            <p:cNvSpPr/>
            <p:nvPr/>
          </p:nvSpPr>
          <p:spPr>
            <a:xfrm>
              <a:off x="4049663" y="3882256"/>
              <a:ext cx="390525" cy="390525"/>
            </a:xfrm>
            <a:custGeom>
              <a:avLst/>
              <a:gdLst>
                <a:gd name="connsiteX0" fmla="*/ 198120 w 390525"/>
                <a:gd name="connsiteY0" fmla="*/ 29051 h 390525"/>
                <a:gd name="connsiteX1" fmla="*/ 317659 w 390525"/>
                <a:gd name="connsiteY1" fmla="*/ 78581 h 390525"/>
                <a:gd name="connsiteX2" fmla="*/ 367189 w 390525"/>
                <a:gd name="connsiteY2" fmla="*/ 198120 h 390525"/>
                <a:gd name="connsiteX3" fmla="*/ 317659 w 390525"/>
                <a:gd name="connsiteY3" fmla="*/ 317659 h 390525"/>
                <a:gd name="connsiteX4" fmla="*/ 198120 w 390525"/>
                <a:gd name="connsiteY4" fmla="*/ 367189 h 390525"/>
                <a:gd name="connsiteX5" fmla="*/ 78581 w 390525"/>
                <a:gd name="connsiteY5" fmla="*/ 317659 h 390525"/>
                <a:gd name="connsiteX6" fmla="*/ 29051 w 390525"/>
                <a:gd name="connsiteY6" fmla="*/ 198120 h 390525"/>
                <a:gd name="connsiteX7" fmla="*/ 78581 w 390525"/>
                <a:gd name="connsiteY7" fmla="*/ 78581 h 390525"/>
                <a:gd name="connsiteX8" fmla="*/ 198120 w 390525"/>
                <a:gd name="connsiteY8" fmla="*/ 29051 h 390525"/>
                <a:gd name="connsiteX9" fmla="*/ 198120 w 390525"/>
                <a:gd name="connsiteY9" fmla="*/ 7144 h 390525"/>
                <a:gd name="connsiteX10" fmla="*/ 7144 w 390525"/>
                <a:gd name="connsiteY10" fmla="*/ 198120 h 390525"/>
                <a:gd name="connsiteX11" fmla="*/ 198120 w 390525"/>
                <a:gd name="connsiteY11" fmla="*/ 389096 h 390525"/>
                <a:gd name="connsiteX12" fmla="*/ 389096 w 390525"/>
                <a:gd name="connsiteY12" fmla="*/ 198120 h 390525"/>
                <a:gd name="connsiteX13" fmla="*/ 198120 w 390525"/>
                <a:gd name="connsiteY13" fmla="*/ 7144 h 390525"/>
                <a:gd name="connsiteX14" fmla="*/ 198120 w 390525"/>
                <a:gd name="connsiteY14" fmla="*/ 7144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0525" h="390525">
                  <a:moveTo>
                    <a:pt x="198120" y="29051"/>
                  </a:moveTo>
                  <a:cubicBezTo>
                    <a:pt x="243269" y="29051"/>
                    <a:pt x="285750" y="46673"/>
                    <a:pt x="317659" y="78581"/>
                  </a:cubicBezTo>
                  <a:cubicBezTo>
                    <a:pt x="349567" y="110490"/>
                    <a:pt x="367189" y="152972"/>
                    <a:pt x="367189" y="198120"/>
                  </a:cubicBezTo>
                  <a:cubicBezTo>
                    <a:pt x="367189" y="243269"/>
                    <a:pt x="349567" y="285750"/>
                    <a:pt x="317659" y="317659"/>
                  </a:cubicBezTo>
                  <a:cubicBezTo>
                    <a:pt x="285750" y="349568"/>
                    <a:pt x="243269" y="367189"/>
                    <a:pt x="198120" y="367189"/>
                  </a:cubicBezTo>
                  <a:cubicBezTo>
                    <a:pt x="152972" y="367189"/>
                    <a:pt x="110490" y="349568"/>
                    <a:pt x="78581" y="317659"/>
                  </a:cubicBezTo>
                  <a:cubicBezTo>
                    <a:pt x="46673" y="285750"/>
                    <a:pt x="29051" y="243269"/>
                    <a:pt x="29051" y="198120"/>
                  </a:cubicBezTo>
                  <a:cubicBezTo>
                    <a:pt x="29051" y="152972"/>
                    <a:pt x="46673" y="110490"/>
                    <a:pt x="78581" y="78581"/>
                  </a:cubicBezTo>
                  <a:cubicBezTo>
                    <a:pt x="110490" y="46673"/>
                    <a:pt x="152972" y="29051"/>
                    <a:pt x="198120" y="29051"/>
                  </a:cubicBezTo>
                  <a:moveTo>
                    <a:pt x="198120" y="7144"/>
                  </a:moveTo>
                  <a:cubicBezTo>
                    <a:pt x="92678" y="7144"/>
                    <a:pt x="7144" y="92678"/>
                    <a:pt x="7144" y="198120"/>
                  </a:cubicBezTo>
                  <a:cubicBezTo>
                    <a:pt x="7144" y="303562"/>
                    <a:pt x="92678" y="389096"/>
                    <a:pt x="198120" y="389096"/>
                  </a:cubicBezTo>
                  <a:cubicBezTo>
                    <a:pt x="303562" y="389096"/>
                    <a:pt x="389096" y="303562"/>
                    <a:pt x="389096" y="198120"/>
                  </a:cubicBezTo>
                  <a:cubicBezTo>
                    <a:pt x="389096" y="92678"/>
                    <a:pt x="303562" y="7144"/>
                    <a:pt x="198120" y="7144"/>
                  </a:cubicBezTo>
                  <a:lnTo>
                    <a:pt x="198120" y="7144"/>
                  </a:lnTo>
                  <a:close/>
                </a:path>
              </a:pathLst>
            </a:custGeom>
            <a:grpFill/>
            <a:ln w="9525" cap="flat">
              <a:noFill/>
              <a:prstDash val="solid"/>
              <a:miter/>
            </a:ln>
          </p:spPr>
          <p:txBody>
            <a:bodyPr rtlCol="0" anchor="ctr"/>
            <a:lstStyle/>
            <a:p>
              <a:endParaRPr lang="en-GB"/>
            </a:p>
          </p:txBody>
        </p:sp>
        <p:sp>
          <p:nvSpPr>
            <p:cNvPr id="9" name="Freeform: Shape 257">
              <a:extLst>
                <a:ext uri="{FF2B5EF4-FFF2-40B4-BE49-F238E27FC236}">
                  <a16:creationId xmlns:a16="http://schemas.microsoft.com/office/drawing/2014/main" id="{DF691A5A-CB6D-D47E-FA67-81DAA0481BF1}"/>
                </a:ext>
              </a:extLst>
            </p:cNvPr>
            <p:cNvSpPr/>
            <p:nvPr/>
          </p:nvSpPr>
          <p:spPr>
            <a:xfrm>
              <a:off x="4196253" y="3949979"/>
              <a:ext cx="95250" cy="266700"/>
            </a:xfrm>
            <a:custGeom>
              <a:avLst/>
              <a:gdLst>
                <a:gd name="connsiteX0" fmla="*/ 70485 w 95250"/>
                <a:gd name="connsiteY0" fmla="*/ 193739 h 266700"/>
                <a:gd name="connsiteX1" fmla="*/ 70485 w 95250"/>
                <a:gd name="connsiteY1" fmla="*/ 87916 h 266700"/>
                <a:gd name="connsiteX2" fmla="*/ 96107 w 95250"/>
                <a:gd name="connsiteY2" fmla="*/ 47530 h 266700"/>
                <a:gd name="connsiteX3" fmla="*/ 70295 w 95250"/>
                <a:gd name="connsiteY3" fmla="*/ 7144 h 266700"/>
                <a:gd name="connsiteX4" fmla="*/ 70295 w 95250"/>
                <a:gd name="connsiteY4" fmla="*/ 42862 h 266700"/>
                <a:gd name="connsiteX5" fmla="*/ 51625 w 95250"/>
                <a:gd name="connsiteY5" fmla="*/ 61531 h 266700"/>
                <a:gd name="connsiteX6" fmla="*/ 32957 w 95250"/>
                <a:gd name="connsiteY6" fmla="*/ 42862 h 266700"/>
                <a:gd name="connsiteX7" fmla="*/ 32957 w 95250"/>
                <a:gd name="connsiteY7" fmla="*/ 7144 h 266700"/>
                <a:gd name="connsiteX8" fmla="*/ 7144 w 95250"/>
                <a:gd name="connsiteY8" fmla="*/ 47530 h 266700"/>
                <a:gd name="connsiteX9" fmla="*/ 32766 w 95250"/>
                <a:gd name="connsiteY9" fmla="*/ 87916 h 266700"/>
                <a:gd name="connsiteX10" fmla="*/ 32766 w 95250"/>
                <a:gd name="connsiteY10" fmla="*/ 193739 h 266700"/>
                <a:gd name="connsiteX11" fmla="*/ 13716 w 95250"/>
                <a:gd name="connsiteY11" fmla="*/ 226600 h 266700"/>
                <a:gd name="connsiteX12" fmla="*/ 51625 w 95250"/>
                <a:gd name="connsiteY12" fmla="*/ 264509 h 266700"/>
                <a:gd name="connsiteX13" fmla="*/ 89535 w 95250"/>
                <a:gd name="connsiteY13" fmla="*/ 226600 h 266700"/>
                <a:gd name="connsiteX14" fmla="*/ 70485 w 95250"/>
                <a:gd name="connsiteY14" fmla="*/ 193739 h 266700"/>
                <a:gd name="connsiteX15" fmla="*/ 51530 w 95250"/>
                <a:gd name="connsiteY15" fmla="*/ 245459 h 266700"/>
                <a:gd name="connsiteX16" fmla="*/ 32671 w 95250"/>
                <a:gd name="connsiteY16" fmla="*/ 226600 h 266700"/>
                <a:gd name="connsiteX17" fmla="*/ 51530 w 95250"/>
                <a:gd name="connsiteY17" fmla="*/ 207740 h 266700"/>
                <a:gd name="connsiteX18" fmla="*/ 70390 w 95250"/>
                <a:gd name="connsiteY18" fmla="*/ 226600 h 266700"/>
                <a:gd name="connsiteX19" fmla="*/ 51530 w 95250"/>
                <a:gd name="connsiteY19" fmla="*/ 245459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5250" h="266700">
                  <a:moveTo>
                    <a:pt x="70485" y="193739"/>
                  </a:moveTo>
                  <a:lnTo>
                    <a:pt x="70485" y="87916"/>
                  </a:lnTo>
                  <a:cubicBezTo>
                    <a:pt x="85630" y="80772"/>
                    <a:pt x="96107" y="65437"/>
                    <a:pt x="96107" y="47530"/>
                  </a:cubicBezTo>
                  <a:cubicBezTo>
                    <a:pt x="96107" y="29623"/>
                    <a:pt x="85534" y="14192"/>
                    <a:pt x="70295" y="7144"/>
                  </a:cubicBezTo>
                  <a:lnTo>
                    <a:pt x="70295" y="42862"/>
                  </a:lnTo>
                  <a:cubicBezTo>
                    <a:pt x="70295" y="53245"/>
                    <a:pt x="61913" y="61531"/>
                    <a:pt x="51625" y="61531"/>
                  </a:cubicBezTo>
                  <a:cubicBezTo>
                    <a:pt x="41243" y="61531"/>
                    <a:pt x="32957" y="53149"/>
                    <a:pt x="32957" y="42862"/>
                  </a:cubicBezTo>
                  <a:lnTo>
                    <a:pt x="32957" y="7144"/>
                  </a:lnTo>
                  <a:cubicBezTo>
                    <a:pt x="17717" y="14192"/>
                    <a:pt x="7144" y="29623"/>
                    <a:pt x="7144" y="47530"/>
                  </a:cubicBezTo>
                  <a:cubicBezTo>
                    <a:pt x="7144" y="65342"/>
                    <a:pt x="17621" y="80772"/>
                    <a:pt x="32766" y="87916"/>
                  </a:cubicBezTo>
                  <a:lnTo>
                    <a:pt x="32766" y="193739"/>
                  </a:lnTo>
                  <a:cubicBezTo>
                    <a:pt x="21431" y="200311"/>
                    <a:pt x="13716" y="212598"/>
                    <a:pt x="13716" y="226600"/>
                  </a:cubicBezTo>
                  <a:cubicBezTo>
                    <a:pt x="13716" y="247555"/>
                    <a:pt x="30766" y="264509"/>
                    <a:pt x="51625" y="264509"/>
                  </a:cubicBezTo>
                  <a:cubicBezTo>
                    <a:pt x="72580" y="264509"/>
                    <a:pt x="89535" y="247460"/>
                    <a:pt x="89535" y="226600"/>
                  </a:cubicBezTo>
                  <a:cubicBezTo>
                    <a:pt x="89535" y="212598"/>
                    <a:pt x="81820" y="200311"/>
                    <a:pt x="70485" y="193739"/>
                  </a:cubicBezTo>
                  <a:close/>
                  <a:moveTo>
                    <a:pt x="51530" y="245459"/>
                  </a:moveTo>
                  <a:cubicBezTo>
                    <a:pt x="41053" y="245459"/>
                    <a:pt x="32671" y="236982"/>
                    <a:pt x="32671" y="226600"/>
                  </a:cubicBezTo>
                  <a:cubicBezTo>
                    <a:pt x="32671" y="216122"/>
                    <a:pt x="41148" y="207740"/>
                    <a:pt x="51530" y="207740"/>
                  </a:cubicBezTo>
                  <a:cubicBezTo>
                    <a:pt x="62008" y="207740"/>
                    <a:pt x="70390" y="216218"/>
                    <a:pt x="70390" y="226600"/>
                  </a:cubicBezTo>
                  <a:cubicBezTo>
                    <a:pt x="70485" y="237077"/>
                    <a:pt x="62008" y="245459"/>
                    <a:pt x="51530" y="245459"/>
                  </a:cubicBezTo>
                  <a:close/>
                </a:path>
              </a:pathLst>
            </a:custGeom>
            <a:grpFill/>
            <a:ln w="9525" cap="flat">
              <a:noFill/>
              <a:prstDash val="solid"/>
              <a:miter/>
            </a:ln>
          </p:spPr>
          <p:txBody>
            <a:bodyPr rtlCol="0" anchor="ctr"/>
            <a:lstStyle/>
            <a:p>
              <a:endParaRPr lang="en-GB"/>
            </a:p>
          </p:txBody>
        </p:sp>
      </p:grpSp>
    </p:spTree>
    <p:extLst>
      <p:ext uri="{BB962C8B-B14F-4D97-AF65-F5344CB8AC3E}">
        <p14:creationId xmlns:p14="http://schemas.microsoft.com/office/powerpoint/2010/main" val="3615996234"/>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A Layout G">
    <p:spTree>
      <p:nvGrpSpPr>
        <p:cNvPr id="1" name=""/>
        <p:cNvGrpSpPr/>
        <p:nvPr/>
      </p:nvGrpSpPr>
      <p:grpSpPr>
        <a:xfrm>
          <a:off x="0" y="0"/>
          <a:ext cx="0" cy="0"/>
          <a:chOff x="0" y="0"/>
          <a:chExt cx="0" cy="0"/>
        </a:xfrm>
      </p:grpSpPr>
      <p:sp>
        <p:nvSpPr>
          <p:cNvPr id="4" name="Text Placeholder 7">
            <a:extLst>
              <a:ext uri="{FF2B5EF4-FFF2-40B4-BE49-F238E27FC236}">
                <a16:creationId xmlns:a16="http://schemas.microsoft.com/office/drawing/2014/main" id="{20432C04-5861-455C-4B9B-4BE7C1CA3BFB}"/>
              </a:ext>
            </a:extLst>
          </p:cNvPr>
          <p:cNvSpPr>
            <a:spLocks noGrp="1"/>
          </p:cNvSpPr>
          <p:nvPr>
            <p:ph type="body" sz="quarter" idx="33"/>
          </p:nvPr>
        </p:nvSpPr>
        <p:spPr>
          <a:xfrm>
            <a:off x="431799" y="1027115"/>
            <a:ext cx="4775199" cy="3900486"/>
          </a:xfrm>
        </p:spPr>
        <p:txBody>
          <a:bodyPr numCol="2" spcCol="144000"/>
          <a:lstStyle>
            <a:lvl1pPr marL="0" indent="0">
              <a:buFontTx/>
              <a:buNone/>
              <a:defRPr b="1">
                <a:solidFill>
                  <a:schemeClr val="tx2"/>
                </a:solidFill>
              </a:defRPr>
            </a:lvl1pPr>
            <a:lvl2pPr marL="0" indent="0">
              <a:spcAft>
                <a:spcPts val="600"/>
              </a:spcAft>
              <a:buFontTx/>
              <a:buNone/>
              <a:defRPr sz="800">
                <a:solidFill>
                  <a:schemeClr val="tx2"/>
                </a:solidFill>
              </a:defRPr>
            </a:lvl2pPr>
          </a:lstStyle>
          <a:p>
            <a:pPr lvl="0"/>
            <a:r>
              <a:rPr lang="en-GB"/>
              <a:t>Click to edit Master text styles</a:t>
            </a:r>
          </a:p>
          <a:p>
            <a:pPr lvl="1"/>
            <a:r>
              <a:rPr lang="en-GB"/>
              <a:t>Second level</a:t>
            </a:r>
          </a:p>
        </p:txBody>
      </p:sp>
      <p:sp>
        <p:nvSpPr>
          <p:cNvPr id="3" name="Title 9">
            <a:extLst>
              <a:ext uri="{FF2B5EF4-FFF2-40B4-BE49-F238E27FC236}">
                <a16:creationId xmlns:a16="http://schemas.microsoft.com/office/drawing/2014/main" id="{57D2B8DF-1117-7DF2-8B14-8BF07F74F2AD}"/>
              </a:ext>
            </a:extLst>
          </p:cNvPr>
          <p:cNvSpPr>
            <a:spLocks noGrp="1"/>
          </p:cNvSpPr>
          <p:nvPr>
            <p:ph type="title" hasCustomPrompt="1"/>
          </p:nvPr>
        </p:nvSpPr>
        <p:spPr>
          <a:xfrm>
            <a:off x="432000" y="679479"/>
            <a:ext cx="4774994" cy="347635"/>
          </a:xfrm>
        </p:spPr>
        <p:txBody>
          <a:bodyPr/>
          <a:lstStyle>
            <a:lvl1pPr>
              <a:defRPr sz="14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1pPr>
          </a:lstStyle>
          <a:p>
            <a:r>
              <a:rPr lang="en-GB" noProof="0"/>
              <a:t>Click to add title</a:t>
            </a:r>
            <a:endParaRPr lang="en-GB"/>
          </a:p>
        </p:txBody>
      </p:sp>
      <p:sp>
        <p:nvSpPr>
          <p:cNvPr id="8" name="Text Placeholder 11">
            <a:extLst>
              <a:ext uri="{FF2B5EF4-FFF2-40B4-BE49-F238E27FC236}">
                <a16:creationId xmlns:a16="http://schemas.microsoft.com/office/drawing/2014/main" id="{205A177E-4961-7820-6ED4-87174B067831}"/>
              </a:ext>
            </a:extLst>
          </p:cNvPr>
          <p:cNvSpPr>
            <a:spLocks noGrp="1"/>
          </p:cNvSpPr>
          <p:nvPr>
            <p:ph type="body" sz="quarter" idx="31"/>
          </p:nvPr>
        </p:nvSpPr>
        <p:spPr>
          <a:xfrm>
            <a:off x="431999" y="437359"/>
            <a:ext cx="4774195" cy="200025"/>
          </a:xfrm>
        </p:spPr>
        <p:txBody>
          <a:bodyPr anchor="b" anchorCtr="0"/>
          <a:lstStyle>
            <a:lvl1pPr marL="0" indent="0">
              <a:buNone/>
              <a:defRPr/>
            </a:lvl1pPr>
          </a:lstStyle>
          <a:p>
            <a:pPr lvl="0"/>
            <a:r>
              <a:rPr lang="en-GB"/>
              <a:t>Click to edit Master text styles</a:t>
            </a:r>
          </a:p>
        </p:txBody>
      </p:sp>
    </p:spTree>
    <p:extLst>
      <p:ext uri="{BB962C8B-B14F-4D97-AF65-F5344CB8AC3E}">
        <p14:creationId xmlns:p14="http://schemas.microsoft.com/office/powerpoint/2010/main" val="1028439010"/>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A Layout I">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D556C6-991D-4FD9-9393-739D0F8A60D2}"/>
              </a:ext>
            </a:extLst>
          </p:cNvPr>
          <p:cNvGraphicFramePr>
            <a:graphicFrameLocks noChangeAspect="1"/>
          </p:cNvGraphicFramePr>
          <p:nvPr userDrawn="1">
            <p:custDataLst>
              <p:tags r:id="rId1"/>
            </p:custDataLst>
            <p:extLst>
              <p:ext uri="{D42A27DB-BD31-4B8C-83A1-F6EECF244321}">
                <p14:modId xmlns:p14="http://schemas.microsoft.com/office/powerpoint/2010/main" val="5537339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592" imgH="595" progId="TCLayout.ActiveDocument.1">
                  <p:embed/>
                </p:oleObj>
              </mc:Choice>
              <mc:Fallback>
                <p:oleObj name="think-cell Slide" r:id="rId3" imgW="592" imgH="595" progId="TCLayout.ActiveDocument.1">
                  <p:embed/>
                  <p:pic>
                    <p:nvPicPr>
                      <p:cNvPr id="3" name="Object 2" hidden="1">
                        <a:extLst>
                          <a:ext uri="{FF2B5EF4-FFF2-40B4-BE49-F238E27FC236}">
                            <a16:creationId xmlns:a16="http://schemas.microsoft.com/office/drawing/2014/main" id="{DAD556C6-991D-4FD9-9393-739D0F8A60D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Text Placeholder 7">
            <a:extLst>
              <a:ext uri="{FF2B5EF4-FFF2-40B4-BE49-F238E27FC236}">
                <a16:creationId xmlns:a16="http://schemas.microsoft.com/office/drawing/2014/main" id="{813BA836-89BB-A3B5-A844-03E17F534C13}"/>
              </a:ext>
            </a:extLst>
          </p:cNvPr>
          <p:cNvSpPr>
            <a:spLocks noGrp="1"/>
          </p:cNvSpPr>
          <p:nvPr>
            <p:ph type="body" sz="quarter" idx="33"/>
          </p:nvPr>
        </p:nvSpPr>
        <p:spPr>
          <a:xfrm>
            <a:off x="6757200" y="1027114"/>
            <a:ext cx="1953411" cy="3533776"/>
          </a:xfrm>
          <a:noFill/>
        </p:spPr>
        <p:txBody>
          <a:bodyPr lIns="108000" tIns="108000" rIns="108000" bIns="108000" numCol="1" spcCol="0"/>
          <a:lstStyle>
            <a:lvl1pPr marL="0" indent="0">
              <a:spcAft>
                <a:spcPts val="600"/>
              </a:spcAft>
              <a:buFontTx/>
              <a:buNone/>
              <a:defRPr b="1">
                <a:solidFill>
                  <a:schemeClr val="tx2"/>
                </a:solidFill>
              </a:defRPr>
            </a:lvl1pPr>
            <a:lvl2pPr marL="0" indent="0">
              <a:spcBef>
                <a:spcPts val="300"/>
              </a:spcBef>
              <a:buFontTx/>
              <a:buNone/>
              <a:defRPr sz="800">
                <a:solidFill>
                  <a:schemeClr val="tx2"/>
                </a:solidFill>
              </a:defRPr>
            </a:lvl2pPr>
          </a:lstStyle>
          <a:p>
            <a:pPr lvl="0"/>
            <a:r>
              <a:rPr lang="en-GB"/>
              <a:t>Click to edit Master text styles</a:t>
            </a:r>
          </a:p>
          <a:p>
            <a:pPr lvl="1"/>
            <a:r>
              <a:rPr lang="en-GB"/>
              <a:t>Second level</a:t>
            </a:r>
          </a:p>
        </p:txBody>
      </p:sp>
      <p:sp>
        <p:nvSpPr>
          <p:cNvPr id="5" name="Title 9">
            <a:extLst>
              <a:ext uri="{FF2B5EF4-FFF2-40B4-BE49-F238E27FC236}">
                <a16:creationId xmlns:a16="http://schemas.microsoft.com/office/drawing/2014/main" id="{EB8C0B58-E652-3ACA-4EAA-0DD75DAD28E4}"/>
              </a:ext>
            </a:extLst>
          </p:cNvPr>
          <p:cNvSpPr>
            <a:spLocks noGrp="1"/>
          </p:cNvSpPr>
          <p:nvPr>
            <p:ph type="title" hasCustomPrompt="1"/>
          </p:nvPr>
        </p:nvSpPr>
        <p:spPr>
          <a:xfrm>
            <a:off x="432000" y="679479"/>
            <a:ext cx="4774988" cy="347635"/>
          </a:xfrm>
        </p:spPr>
        <p:txBody>
          <a:bodyPr/>
          <a:lstStyle>
            <a:lvl1pPr>
              <a:defRPr sz="14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1pPr>
          </a:lstStyle>
          <a:p>
            <a:r>
              <a:rPr lang="en-GB" noProof="0"/>
              <a:t>Click to add title</a:t>
            </a:r>
            <a:endParaRPr lang="en-GB"/>
          </a:p>
        </p:txBody>
      </p:sp>
      <p:sp>
        <p:nvSpPr>
          <p:cNvPr id="12" name="Text Placeholder 11">
            <a:extLst>
              <a:ext uri="{FF2B5EF4-FFF2-40B4-BE49-F238E27FC236}">
                <a16:creationId xmlns:a16="http://schemas.microsoft.com/office/drawing/2014/main" id="{614C8A0C-FDA0-B14A-F74E-463F0BFE36DE}"/>
              </a:ext>
            </a:extLst>
          </p:cNvPr>
          <p:cNvSpPr>
            <a:spLocks noGrp="1"/>
          </p:cNvSpPr>
          <p:nvPr>
            <p:ph type="body" sz="quarter" idx="31"/>
          </p:nvPr>
        </p:nvSpPr>
        <p:spPr>
          <a:xfrm>
            <a:off x="431999" y="437359"/>
            <a:ext cx="4774189" cy="200025"/>
          </a:xfrm>
        </p:spPr>
        <p:txBody>
          <a:bodyPr anchor="b" anchorCtr="0"/>
          <a:lstStyle>
            <a:lvl1pPr marL="0" indent="0">
              <a:buNone/>
              <a:defRPr/>
            </a:lvl1pPr>
          </a:lstStyle>
          <a:p>
            <a:pPr lvl="0"/>
            <a:r>
              <a:rPr lang="en-GB"/>
              <a:t>Click to edit Master text styles</a:t>
            </a:r>
          </a:p>
        </p:txBody>
      </p:sp>
      <p:sp>
        <p:nvSpPr>
          <p:cNvPr id="2" name="Text Placeholder 7">
            <a:extLst>
              <a:ext uri="{FF2B5EF4-FFF2-40B4-BE49-F238E27FC236}">
                <a16:creationId xmlns:a16="http://schemas.microsoft.com/office/drawing/2014/main" id="{5D5109AD-01DB-2CF0-58C2-F9C7CC2BCD16}"/>
              </a:ext>
            </a:extLst>
          </p:cNvPr>
          <p:cNvSpPr>
            <a:spLocks noGrp="1"/>
          </p:cNvSpPr>
          <p:nvPr>
            <p:ph type="body" sz="quarter" idx="34"/>
          </p:nvPr>
        </p:nvSpPr>
        <p:spPr>
          <a:xfrm>
            <a:off x="431799" y="2120201"/>
            <a:ext cx="4775193" cy="2440685"/>
          </a:xfrm>
        </p:spPr>
        <p:txBody>
          <a:bodyPr numCol="2" spcCol="144000"/>
          <a:lstStyle>
            <a:lvl1pPr marL="0" indent="0">
              <a:buFontTx/>
              <a:buNone/>
              <a:defRPr b="1">
                <a:solidFill>
                  <a:schemeClr val="tx2"/>
                </a:solidFill>
              </a:defRPr>
            </a:lvl1pPr>
            <a:lvl2pPr marL="0" indent="0">
              <a:spcAft>
                <a:spcPts val="600"/>
              </a:spcAft>
              <a:buFontTx/>
              <a:buNone/>
              <a:defRPr sz="800">
                <a:solidFill>
                  <a:schemeClr val="tx2"/>
                </a:solidFill>
              </a:defRPr>
            </a:lvl2pPr>
          </a:lstStyle>
          <a:p>
            <a:pPr lvl="0"/>
            <a:r>
              <a:rPr lang="en-GB"/>
              <a:t>Click to edit Master text styles</a:t>
            </a:r>
          </a:p>
          <a:p>
            <a:pPr lvl="1"/>
            <a:r>
              <a:rPr lang="en-GB"/>
              <a:t>Second level</a:t>
            </a:r>
          </a:p>
        </p:txBody>
      </p:sp>
      <p:sp>
        <p:nvSpPr>
          <p:cNvPr id="13" name="Text Placeholder 7">
            <a:extLst>
              <a:ext uri="{FF2B5EF4-FFF2-40B4-BE49-F238E27FC236}">
                <a16:creationId xmlns:a16="http://schemas.microsoft.com/office/drawing/2014/main" id="{9CFFDB9F-5630-9057-2174-AA5B5BD45090}"/>
              </a:ext>
            </a:extLst>
          </p:cNvPr>
          <p:cNvSpPr>
            <a:spLocks noGrp="1"/>
          </p:cNvSpPr>
          <p:nvPr>
            <p:ph type="body" sz="quarter" idx="36"/>
          </p:nvPr>
        </p:nvSpPr>
        <p:spPr>
          <a:xfrm>
            <a:off x="431799" y="1069209"/>
            <a:ext cx="4775193" cy="930413"/>
          </a:xfrm>
        </p:spPr>
        <p:txBody>
          <a:bodyPr numCol="1" spcCol="0" anchor="b" anchorCtr="0"/>
          <a:lstStyle>
            <a:lvl1pPr marL="0" indent="0">
              <a:buFontTx/>
              <a:buNone/>
              <a:defRPr b="1">
                <a:solidFill>
                  <a:schemeClr val="tx2"/>
                </a:solidFill>
              </a:defRPr>
            </a:lvl1pPr>
            <a:lvl2pPr marL="0" indent="0">
              <a:spcAft>
                <a:spcPts val="600"/>
              </a:spcAft>
              <a:buFontTx/>
              <a:buNone/>
              <a:defRPr sz="800">
                <a:solidFill>
                  <a:schemeClr val="tx2"/>
                </a:solidFill>
              </a:defRPr>
            </a:lvl2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4292846128"/>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A Layout J">
    <p:spTree>
      <p:nvGrpSpPr>
        <p:cNvPr id="1" name=""/>
        <p:cNvGrpSpPr/>
        <p:nvPr/>
      </p:nvGrpSpPr>
      <p:grpSpPr>
        <a:xfrm>
          <a:off x="0" y="0"/>
          <a:ext cx="0" cy="0"/>
          <a:chOff x="0" y="0"/>
          <a:chExt cx="0" cy="0"/>
        </a:xfrm>
      </p:grpSpPr>
      <p:sp>
        <p:nvSpPr>
          <p:cNvPr id="4" name="Text Placeholder 7">
            <a:extLst>
              <a:ext uri="{FF2B5EF4-FFF2-40B4-BE49-F238E27FC236}">
                <a16:creationId xmlns:a16="http://schemas.microsoft.com/office/drawing/2014/main" id="{20432C04-5861-455C-4B9B-4BE7C1CA3BFB}"/>
              </a:ext>
            </a:extLst>
          </p:cNvPr>
          <p:cNvSpPr>
            <a:spLocks noGrp="1"/>
          </p:cNvSpPr>
          <p:nvPr>
            <p:ph type="body" sz="quarter" idx="33"/>
          </p:nvPr>
        </p:nvSpPr>
        <p:spPr>
          <a:xfrm>
            <a:off x="431800" y="1069209"/>
            <a:ext cx="2447926" cy="3491680"/>
          </a:xfrm>
        </p:spPr>
        <p:txBody>
          <a:bodyPr numCol="1" spcCol="144000"/>
          <a:lstStyle>
            <a:lvl1pPr marL="0" indent="0">
              <a:buFontTx/>
              <a:buNone/>
              <a:defRPr b="1">
                <a:solidFill>
                  <a:schemeClr val="tx2"/>
                </a:solidFill>
              </a:defRPr>
            </a:lvl1pPr>
            <a:lvl2pPr marL="0" indent="0">
              <a:spcAft>
                <a:spcPts val="600"/>
              </a:spcAft>
              <a:buFontTx/>
              <a:buNone/>
              <a:defRPr sz="800">
                <a:solidFill>
                  <a:schemeClr val="tx2"/>
                </a:solidFill>
              </a:defRPr>
            </a:lvl2pPr>
          </a:lstStyle>
          <a:p>
            <a:pPr lvl="0"/>
            <a:r>
              <a:rPr lang="en-GB"/>
              <a:t>Click to edit Master text styles</a:t>
            </a:r>
          </a:p>
          <a:p>
            <a:pPr lvl="1"/>
            <a:r>
              <a:rPr lang="en-GB"/>
              <a:t>Second level</a:t>
            </a:r>
          </a:p>
        </p:txBody>
      </p:sp>
      <p:sp>
        <p:nvSpPr>
          <p:cNvPr id="3" name="Title 9">
            <a:extLst>
              <a:ext uri="{FF2B5EF4-FFF2-40B4-BE49-F238E27FC236}">
                <a16:creationId xmlns:a16="http://schemas.microsoft.com/office/drawing/2014/main" id="{57D2B8DF-1117-7DF2-8B14-8BF07F74F2AD}"/>
              </a:ext>
            </a:extLst>
          </p:cNvPr>
          <p:cNvSpPr>
            <a:spLocks noGrp="1"/>
          </p:cNvSpPr>
          <p:nvPr>
            <p:ph type="title" hasCustomPrompt="1"/>
          </p:nvPr>
        </p:nvSpPr>
        <p:spPr>
          <a:xfrm>
            <a:off x="432000" y="679479"/>
            <a:ext cx="4774994" cy="347635"/>
          </a:xfrm>
        </p:spPr>
        <p:txBody>
          <a:bodyPr/>
          <a:lstStyle>
            <a:lvl1pPr>
              <a:defRPr sz="14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1pPr>
          </a:lstStyle>
          <a:p>
            <a:r>
              <a:rPr lang="en-GB" noProof="0"/>
              <a:t>Click to add title</a:t>
            </a:r>
            <a:endParaRPr lang="en-GB"/>
          </a:p>
        </p:txBody>
      </p:sp>
      <p:sp>
        <p:nvSpPr>
          <p:cNvPr id="8" name="Text Placeholder 11">
            <a:extLst>
              <a:ext uri="{FF2B5EF4-FFF2-40B4-BE49-F238E27FC236}">
                <a16:creationId xmlns:a16="http://schemas.microsoft.com/office/drawing/2014/main" id="{205A177E-4961-7820-6ED4-87174B067831}"/>
              </a:ext>
            </a:extLst>
          </p:cNvPr>
          <p:cNvSpPr>
            <a:spLocks noGrp="1"/>
          </p:cNvSpPr>
          <p:nvPr>
            <p:ph type="body" sz="quarter" idx="31"/>
          </p:nvPr>
        </p:nvSpPr>
        <p:spPr>
          <a:xfrm>
            <a:off x="431999" y="437359"/>
            <a:ext cx="4774195" cy="200025"/>
          </a:xfrm>
        </p:spPr>
        <p:txBody>
          <a:bodyPr anchor="b" anchorCtr="0"/>
          <a:lstStyle>
            <a:lvl1pPr marL="0" indent="0">
              <a:buNone/>
              <a:defRPr/>
            </a:lvl1pPr>
          </a:lstStyle>
          <a:p>
            <a:pPr lvl="0"/>
            <a:r>
              <a:rPr lang="en-GB"/>
              <a:t>Click to edit Master text styles</a:t>
            </a:r>
          </a:p>
        </p:txBody>
      </p:sp>
    </p:spTree>
    <p:extLst>
      <p:ext uri="{BB962C8B-B14F-4D97-AF65-F5344CB8AC3E}">
        <p14:creationId xmlns:p14="http://schemas.microsoft.com/office/powerpoint/2010/main" val="377862101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Colour)">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4713022-B176-4C51-8927-634F93DA557E}"/>
              </a:ext>
            </a:extLst>
          </p:cNvPr>
          <p:cNvGraphicFramePr>
            <a:graphicFrameLocks noChangeAspect="1"/>
          </p:cNvGraphicFramePr>
          <p:nvPr userDrawn="1">
            <p:custDataLst>
              <p:tags r:id="rId1"/>
            </p:custDataLst>
            <p:extLst>
              <p:ext uri="{D42A27DB-BD31-4B8C-83A1-F6EECF244321}">
                <p14:modId xmlns:p14="http://schemas.microsoft.com/office/powerpoint/2010/main" val="1540570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592" imgH="595" progId="TCLayout.ActiveDocument.1">
                  <p:embed/>
                </p:oleObj>
              </mc:Choice>
              <mc:Fallback>
                <p:oleObj name="think-cell Slide" r:id="rId3" imgW="592" imgH="595" progId="TCLayout.ActiveDocument.1">
                  <p:embed/>
                  <p:pic>
                    <p:nvPicPr>
                      <p:cNvPr id="3" name="Object 2" hidden="1">
                        <a:extLst>
                          <a:ext uri="{FF2B5EF4-FFF2-40B4-BE49-F238E27FC236}">
                            <a16:creationId xmlns:a16="http://schemas.microsoft.com/office/drawing/2014/main" id="{E4713022-B176-4C51-8927-634F93DA557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Grå baggrund 1"/>
          <p:cNvSpPr/>
          <p:nvPr userDrawn="1"/>
        </p:nvSpPr>
        <p:spPr>
          <a:xfrm>
            <a:off x="0" y="832794"/>
            <a:ext cx="4525897" cy="3723074"/>
          </a:xfrm>
          <a:prstGeom prst="rect">
            <a:avLst/>
          </a:prstGeom>
          <a:solidFill>
            <a:srgbClr val="644C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lnSpc>
                <a:spcPct val="95000"/>
              </a:lnSpc>
              <a:spcBef>
                <a:spcPts val="1500"/>
              </a:spcBef>
            </a:pPr>
            <a:endParaRPr lang="en-GB" sz="1300" noProof="0">
              <a:latin typeface="Orsted Sans Office" panose="00000500000000000000" pitchFamily="2" charset="0"/>
              <a:cs typeface="Arial" panose="020B0604020202020204" pitchFamily="34" charset="0"/>
              <a:sym typeface="Orsted Sans Office" panose="00000500000000000000" pitchFamily="2" charset="0"/>
            </a:endParaRPr>
          </a:p>
        </p:txBody>
      </p:sp>
      <p:sp>
        <p:nvSpPr>
          <p:cNvPr id="13" name="Grå baggrund 3"/>
          <p:cNvSpPr/>
          <p:nvPr userDrawn="1"/>
        </p:nvSpPr>
        <p:spPr>
          <a:xfrm>
            <a:off x="4618263" y="832794"/>
            <a:ext cx="4525897" cy="37230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lnSpc>
                <a:spcPct val="95000"/>
              </a:lnSpc>
              <a:spcBef>
                <a:spcPts val="1500"/>
              </a:spcBef>
            </a:pPr>
            <a:endParaRPr lang="en-GB" sz="1300" noProof="0">
              <a:latin typeface="Orsted Sans Office" panose="00000500000000000000" pitchFamily="2" charset="0"/>
              <a:cs typeface="Arial" panose="020B0604020202020204" pitchFamily="34" charset="0"/>
              <a:sym typeface="Orsted Sans Office" panose="00000500000000000000" pitchFamily="2" charset="0"/>
            </a:endParaRPr>
          </a:p>
        </p:txBody>
      </p:sp>
      <p:sp>
        <p:nvSpPr>
          <p:cNvPr id="14" name="Content Placeholder 2"/>
          <p:cNvSpPr>
            <a:spLocks noGrp="1"/>
          </p:cNvSpPr>
          <p:nvPr>
            <p:ph idx="1" hasCustomPrompt="1"/>
          </p:nvPr>
        </p:nvSpPr>
        <p:spPr>
          <a:xfrm>
            <a:off x="431999" y="1028269"/>
            <a:ext cx="3888000" cy="3312000"/>
          </a:xfrm>
        </p:spPr>
        <p:txBody>
          <a:bodyPr/>
          <a:lstStyle>
            <a:lvl1pPr marL="216000" indent="-216000">
              <a:lnSpc>
                <a:spcPct val="95000"/>
              </a:lnSpc>
              <a:spcBef>
                <a:spcPts val="800"/>
              </a:spcBef>
              <a:buFont typeface="Arial" panose="020B0604020202020204" pitchFamily="34" charset="0"/>
              <a:buChar char="–"/>
              <a:defRPr sz="1300" b="0">
                <a:solidFill>
                  <a:schemeClr val="bg1"/>
                </a:solidFill>
                <a:latin typeface="Orsted Sans Office" panose="00000500000000000000" pitchFamily="2" charset="0"/>
                <a:cs typeface="Arial" panose="020B0604020202020204" pitchFamily="34" charset="0"/>
                <a:sym typeface="Orsted Sans Office" panose="00000500000000000000" pitchFamily="2" charset="0"/>
              </a:defRPr>
            </a:lvl1pPr>
            <a:lvl2pPr>
              <a:lnSpc>
                <a:spcPct val="95000"/>
              </a:lnSpc>
              <a:spcBef>
                <a:spcPts val="800"/>
              </a:spcBef>
              <a:defRPr sz="1300">
                <a:solidFill>
                  <a:schemeClr val="bg1"/>
                </a:solidFill>
                <a:latin typeface="Orsted Sans Office" panose="00000500000000000000" pitchFamily="2" charset="0"/>
                <a:cs typeface="Arial" panose="020B0604020202020204" pitchFamily="34" charset="0"/>
                <a:sym typeface="Orsted Sans Office" panose="00000500000000000000" pitchFamily="2" charset="0"/>
              </a:defRPr>
            </a:lvl2pPr>
            <a:lvl3pPr>
              <a:lnSpc>
                <a:spcPct val="95000"/>
              </a:lnSpc>
              <a:spcBef>
                <a:spcPts val="800"/>
              </a:spcBef>
              <a:defRPr sz="1300">
                <a:solidFill>
                  <a:schemeClr val="bg1"/>
                </a:solidFill>
                <a:latin typeface="Orsted Sans Office" panose="00000500000000000000" pitchFamily="2" charset="0"/>
                <a:cs typeface="Arial" panose="020B0604020202020204" pitchFamily="34" charset="0"/>
                <a:sym typeface="Orsted Sans Office" panose="00000500000000000000" pitchFamily="2" charset="0"/>
              </a:defRPr>
            </a:lvl3pPr>
            <a:lvl4pPr>
              <a:lnSpc>
                <a:spcPct val="95000"/>
              </a:lnSpc>
              <a:spcBef>
                <a:spcPts val="800"/>
              </a:spcBef>
              <a:defRPr sz="1300">
                <a:solidFill>
                  <a:schemeClr val="bg1"/>
                </a:solidFill>
                <a:latin typeface="Orsted Sans Office" panose="00000500000000000000" pitchFamily="2" charset="0"/>
                <a:cs typeface="Arial" panose="020B0604020202020204" pitchFamily="34" charset="0"/>
                <a:sym typeface="Orsted Sans Office" panose="00000500000000000000" pitchFamily="2" charset="0"/>
              </a:defRPr>
            </a:lvl4pPr>
            <a:lvl5pPr>
              <a:lnSpc>
                <a:spcPct val="95000"/>
              </a:lnSpc>
              <a:spcBef>
                <a:spcPts val="800"/>
              </a:spcBef>
              <a:defRPr sz="1300">
                <a:solidFill>
                  <a:schemeClr val="bg1"/>
                </a:solidFill>
                <a:latin typeface="Orsted Sans Office" panose="00000500000000000000" pitchFamily="2" charset="0"/>
                <a:cs typeface="Arial" panose="020B0604020202020204" pitchFamily="34" charset="0"/>
                <a:sym typeface="Orsted Sans Office" panose="00000500000000000000" pitchFamily="2" charset="0"/>
              </a:defRPr>
            </a:lvl5pPr>
          </a:lstStyle>
          <a:p>
            <a:pPr lvl="0"/>
            <a:r>
              <a:rPr lang="en-GB"/>
              <a:t>Click to add text </a:t>
            </a:r>
            <a:endParaRPr lang="en-GB" noProof="0"/>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5" name="Content Placeholder 2"/>
          <p:cNvSpPr>
            <a:spLocks noGrp="1"/>
          </p:cNvSpPr>
          <p:nvPr>
            <p:ph idx="29" hasCustomPrompt="1"/>
          </p:nvPr>
        </p:nvSpPr>
        <p:spPr>
          <a:xfrm>
            <a:off x="4822184" y="1028269"/>
            <a:ext cx="3888000" cy="3312000"/>
          </a:xfrm>
        </p:spPr>
        <p:txBody>
          <a:bodyPr/>
          <a:lstStyle>
            <a:lvl1pPr marL="216000" indent="-216000">
              <a:lnSpc>
                <a:spcPct val="95000"/>
              </a:lnSpc>
              <a:spcBef>
                <a:spcPts val="800"/>
              </a:spcBef>
              <a:buFont typeface="Arial" panose="020B0604020202020204" pitchFamily="34" charset="0"/>
              <a:buChar char="–"/>
              <a:defRPr sz="1300" b="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1pPr>
            <a:lvl2pPr>
              <a:lnSpc>
                <a:spcPct val="95000"/>
              </a:lnSpc>
              <a:spcBef>
                <a:spcPts val="800"/>
              </a:spcBef>
              <a:defRPr sz="13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2pPr>
            <a:lvl3pPr>
              <a:lnSpc>
                <a:spcPct val="95000"/>
              </a:lnSpc>
              <a:spcBef>
                <a:spcPts val="800"/>
              </a:spcBef>
              <a:defRPr sz="13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3pPr>
            <a:lvl4pPr>
              <a:lnSpc>
                <a:spcPct val="95000"/>
              </a:lnSpc>
              <a:spcBef>
                <a:spcPts val="800"/>
              </a:spcBef>
              <a:defRPr sz="13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4pPr>
            <a:lvl5pPr>
              <a:lnSpc>
                <a:spcPct val="95000"/>
              </a:lnSpc>
              <a:spcBef>
                <a:spcPts val="800"/>
              </a:spcBef>
              <a:defRPr sz="13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5pPr>
          </a:lstStyle>
          <a:p>
            <a:pPr lvl="0"/>
            <a:r>
              <a:rPr lang="en-GB"/>
              <a:t>Click to add text </a:t>
            </a:r>
            <a:endParaRPr lang="en-GB" noProof="0"/>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 name="Text Placeholder 14">
            <a:extLst>
              <a:ext uri="{FF2B5EF4-FFF2-40B4-BE49-F238E27FC236}">
                <a16:creationId xmlns:a16="http://schemas.microsoft.com/office/drawing/2014/main" id="{19C0DBCC-4AE4-4A9B-B6AC-41D01FB442A1}"/>
              </a:ext>
            </a:extLst>
          </p:cNvPr>
          <p:cNvSpPr>
            <a:spLocks noGrp="1"/>
          </p:cNvSpPr>
          <p:nvPr>
            <p:ph type="body" sz="quarter" idx="26" hasCustomPrompt="1"/>
          </p:nvPr>
        </p:nvSpPr>
        <p:spPr>
          <a:xfrm>
            <a:off x="748441" y="4561200"/>
            <a:ext cx="4147582" cy="367409"/>
          </a:xfrm>
        </p:spPr>
        <p:txBody>
          <a:bodyPr anchor="b" anchorCtr="0"/>
          <a:lstStyle>
            <a:lvl1pPr>
              <a:lnSpc>
                <a:spcPct val="95000"/>
              </a:lnSpc>
              <a:spcBef>
                <a:spcPts val="0"/>
              </a:spcBef>
              <a:defRPr sz="700" b="0" baseline="0">
                <a:solidFill>
                  <a:schemeClr val="accent6"/>
                </a:solidFill>
                <a:latin typeface="Orsted Sans Office" panose="00000500000000000000" pitchFamily="2" charset="0"/>
                <a:cs typeface="Arial" panose="020B0604020202020204" pitchFamily="34" charset="0"/>
                <a:sym typeface="Orsted Sans Office" panose="00000500000000000000" pitchFamily="2" charset="0"/>
              </a:defRPr>
            </a:lvl1pPr>
            <a:lvl2pPr>
              <a:lnSpc>
                <a:spcPct val="95000"/>
              </a:lnSpc>
              <a:spcBef>
                <a:spcPts val="204"/>
              </a:spcBef>
              <a:defRPr sz="476" b="0">
                <a:solidFill>
                  <a:schemeClr val="accent6"/>
                </a:solidFill>
              </a:defRPr>
            </a:lvl2pPr>
            <a:lvl3pPr>
              <a:lnSpc>
                <a:spcPct val="95000"/>
              </a:lnSpc>
              <a:spcBef>
                <a:spcPts val="204"/>
              </a:spcBef>
              <a:defRPr sz="476" b="0">
                <a:solidFill>
                  <a:schemeClr val="accent6"/>
                </a:solidFill>
              </a:defRPr>
            </a:lvl3pPr>
            <a:lvl4pPr>
              <a:lnSpc>
                <a:spcPct val="95000"/>
              </a:lnSpc>
              <a:spcBef>
                <a:spcPts val="204"/>
              </a:spcBef>
              <a:defRPr sz="476" b="0">
                <a:solidFill>
                  <a:schemeClr val="accent6"/>
                </a:solidFill>
              </a:defRPr>
            </a:lvl4pPr>
            <a:lvl5pPr>
              <a:lnSpc>
                <a:spcPct val="95000"/>
              </a:lnSpc>
              <a:spcBef>
                <a:spcPts val="204"/>
              </a:spcBef>
              <a:defRPr sz="476" b="0">
                <a:solidFill>
                  <a:schemeClr val="accent6"/>
                </a:solidFill>
              </a:defRPr>
            </a:lvl5pPr>
          </a:lstStyle>
          <a:p>
            <a:pPr lvl="0"/>
            <a:r>
              <a:rPr lang="en-GB"/>
              <a:t>Click to add source or notes</a:t>
            </a:r>
          </a:p>
        </p:txBody>
      </p:sp>
      <p:sp>
        <p:nvSpPr>
          <p:cNvPr id="6" name="Date Placeholder 5">
            <a:extLst>
              <a:ext uri="{FF2B5EF4-FFF2-40B4-BE49-F238E27FC236}">
                <a16:creationId xmlns:a16="http://schemas.microsoft.com/office/drawing/2014/main" id="{113DD5A5-D967-4803-8CBA-38F4E9006EDD}"/>
              </a:ext>
            </a:extLst>
          </p:cNvPr>
          <p:cNvSpPr>
            <a:spLocks noGrp="1"/>
          </p:cNvSpPr>
          <p:nvPr>
            <p:ph type="dt" sz="half" idx="30"/>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pPr>
              <a:lnSpc>
                <a:spcPct val="95000"/>
              </a:lnSpc>
            </a:pPr>
            <a:endParaRPr lang="en-GB"/>
          </a:p>
        </p:txBody>
      </p:sp>
      <p:sp>
        <p:nvSpPr>
          <p:cNvPr id="7" name="Footer Placeholder 6">
            <a:extLst>
              <a:ext uri="{FF2B5EF4-FFF2-40B4-BE49-F238E27FC236}">
                <a16:creationId xmlns:a16="http://schemas.microsoft.com/office/drawing/2014/main" id="{DBDB7F10-1CB8-47D5-93F6-C24B91BAF18D}"/>
              </a:ext>
            </a:extLst>
          </p:cNvPr>
          <p:cNvSpPr>
            <a:spLocks noGrp="1"/>
          </p:cNvSpPr>
          <p:nvPr>
            <p:ph type="ftr" sz="quarter" idx="31"/>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pPr>
              <a:lnSpc>
                <a:spcPct val="95000"/>
              </a:lnSpc>
            </a:pPr>
            <a:endParaRPr lang="en-GB"/>
          </a:p>
        </p:txBody>
      </p:sp>
      <p:sp>
        <p:nvSpPr>
          <p:cNvPr id="8" name="Slide Number Placeholder 7">
            <a:extLst>
              <a:ext uri="{FF2B5EF4-FFF2-40B4-BE49-F238E27FC236}">
                <a16:creationId xmlns:a16="http://schemas.microsoft.com/office/drawing/2014/main" id="{984DB9A7-08F6-4B36-9159-5E51888606E0}"/>
              </a:ext>
            </a:extLst>
          </p:cNvPr>
          <p:cNvSpPr>
            <a:spLocks noGrp="1"/>
          </p:cNvSpPr>
          <p:nvPr>
            <p:ph type="sldNum" sz="quarter" idx="32"/>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fld id="{24C8C45C-947F-4981-8B3F-4F32E973C901}" type="slidenum">
              <a:rPr lang="en-GB" smtClean="0"/>
              <a:pPr/>
              <a:t>‹#›</a:t>
            </a:fld>
            <a:endParaRPr lang="en-GB"/>
          </a:p>
        </p:txBody>
      </p:sp>
      <p:sp>
        <p:nvSpPr>
          <p:cNvPr id="10" name="Title 9">
            <a:extLst>
              <a:ext uri="{FF2B5EF4-FFF2-40B4-BE49-F238E27FC236}">
                <a16:creationId xmlns:a16="http://schemas.microsoft.com/office/drawing/2014/main" id="{205C9A02-46F5-4F1E-BC34-1CE77859B616}"/>
              </a:ext>
            </a:extLst>
          </p:cNvPr>
          <p:cNvSpPr>
            <a:spLocks noGrp="1"/>
          </p:cNvSpPr>
          <p:nvPr>
            <p:ph type="title"/>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r>
              <a:rPr lang="en-GB"/>
              <a:t>Click to edit Master title style</a:t>
            </a:r>
          </a:p>
        </p:txBody>
      </p:sp>
    </p:spTree>
    <p:extLst>
      <p:ext uri="{BB962C8B-B14F-4D97-AF65-F5344CB8AC3E}">
        <p14:creationId xmlns:p14="http://schemas.microsoft.com/office/powerpoint/2010/main" val="2925626027"/>
      </p:ext>
    </p:extLst>
  </p:cSld>
  <p:clrMapOvr>
    <a:masterClrMapping/>
  </p:clrMapOvr>
  <p:extLst>
    <p:ext uri="{DCECCB84-F9BA-43D5-87BE-67443E8EF086}">
      <p15:sldGuideLst xmlns:p15="http://schemas.microsoft.com/office/powerpoint/2012/main">
        <p15:guide id="1" orient="horz" pos="158" userDrawn="1">
          <p15:clr>
            <a:srgbClr val="FBAE40"/>
          </p15:clr>
        </p15:guide>
        <p15:guide id="2" pos="272" userDrawn="1">
          <p15:clr>
            <a:srgbClr val="FBAE40"/>
          </p15:clr>
        </p15:guide>
        <p15:guide id="3" orient="horz" pos="522" userDrawn="1">
          <p15:clr>
            <a:srgbClr val="FBAE40"/>
          </p15:clr>
        </p15:guide>
        <p15:guide id="4" orient="horz" pos="647" userDrawn="1">
          <p15:clr>
            <a:srgbClr val="FBAE40"/>
          </p15:clr>
        </p15:guide>
        <p15:guide id="5" orient="horz" pos="2736" userDrawn="1">
          <p15:clr>
            <a:srgbClr val="FBAE40"/>
          </p15:clr>
        </p15:guide>
        <p15:guide id="6" pos="2721" userDrawn="1">
          <p15:clr>
            <a:srgbClr val="FBAE40"/>
          </p15:clr>
        </p15:guide>
        <p15:guide id="7" pos="3039" userDrawn="1">
          <p15:clr>
            <a:srgbClr val="FBAE40"/>
          </p15:clr>
        </p15:guide>
        <p15:guide id="8" pos="5488"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A Layout K">
    <p:spTree>
      <p:nvGrpSpPr>
        <p:cNvPr id="1" name=""/>
        <p:cNvGrpSpPr/>
        <p:nvPr/>
      </p:nvGrpSpPr>
      <p:grpSpPr>
        <a:xfrm>
          <a:off x="0" y="0"/>
          <a:ext cx="0" cy="0"/>
          <a:chOff x="0" y="0"/>
          <a:chExt cx="0" cy="0"/>
        </a:xfrm>
      </p:grpSpPr>
      <p:sp>
        <p:nvSpPr>
          <p:cNvPr id="4" name="Text Placeholder 7">
            <a:extLst>
              <a:ext uri="{FF2B5EF4-FFF2-40B4-BE49-F238E27FC236}">
                <a16:creationId xmlns:a16="http://schemas.microsoft.com/office/drawing/2014/main" id="{20432C04-5861-455C-4B9B-4BE7C1CA3BFB}"/>
              </a:ext>
            </a:extLst>
          </p:cNvPr>
          <p:cNvSpPr>
            <a:spLocks noGrp="1"/>
          </p:cNvSpPr>
          <p:nvPr>
            <p:ph type="body" sz="quarter" idx="33"/>
          </p:nvPr>
        </p:nvSpPr>
        <p:spPr>
          <a:xfrm>
            <a:off x="431799" y="1069209"/>
            <a:ext cx="7188201" cy="3491680"/>
          </a:xfrm>
        </p:spPr>
        <p:txBody>
          <a:bodyPr numCol="3" spcCol="144000"/>
          <a:lstStyle>
            <a:lvl1pPr marL="0" indent="0">
              <a:buFontTx/>
              <a:buNone/>
              <a:defRPr b="1">
                <a:solidFill>
                  <a:schemeClr val="tx2"/>
                </a:solidFill>
              </a:defRPr>
            </a:lvl1pPr>
            <a:lvl2pPr marL="0" indent="0">
              <a:spcAft>
                <a:spcPts val="600"/>
              </a:spcAft>
              <a:buFontTx/>
              <a:buNone/>
              <a:defRPr sz="800">
                <a:solidFill>
                  <a:schemeClr val="tx2"/>
                </a:solidFill>
              </a:defRPr>
            </a:lvl2pPr>
          </a:lstStyle>
          <a:p>
            <a:pPr lvl="0"/>
            <a:r>
              <a:rPr lang="en-GB"/>
              <a:t>Click to edit Master text styles</a:t>
            </a:r>
          </a:p>
          <a:p>
            <a:pPr lvl="1"/>
            <a:r>
              <a:rPr lang="en-GB"/>
              <a:t>Second level</a:t>
            </a:r>
          </a:p>
        </p:txBody>
      </p:sp>
      <p:sp>
        <p:nvSpPr>
          <p:cNvPr id="3" name="Title 9">
            <a:extLst>
              <a:ext uri="{FF2B5EF4-FFF2-40B4-BE49-F238E27FC236}">
                <a16:creationId xmlns:a16="http://schemas.microsoft.com/office/drawing/2014/main" id="{57D2B8DF-1117-7DF2-8B14-8BF07F74F2AD}"/>
              </a:ext>
            </a:extLst>
          </p:cNvPr>
          <p:cNvSpPr>
            <a:spLocks noGrp="1"/>
          </p:cNvSpPr>
          <p:nvPr>
            <p:ph type="title" hasCustomPrompt="1"/>
          </p:nvPr>
        </p:nvSpPr>
        <p:spPr>
          <a:xfrm>
            <a:off x="432000" y="679479"/>
            <a:ext cx="4774994" cy="347635"/>
          </a:xfrm>
        </p:spPr>
        <p:txBody>
          <a:bodyPr/>
          <a:lstStyle>
            <a:lvl1pPr>
              <a:defRPr sz="14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1pPr>
          </a:lstStyle>
          <a:p>
            <a:r>
              <a:rPr lang="en-GB" noProof="0"/>
              <a:t>Click to add title</a:t>
            </a:r>
            <a:endParaRPr lang="en-GB"/>
          </a:p>
        </p:txBody>
      </p:sp>
      <p:sp>
        <p:nvSpPr>
          <p:cNvPr id="8" name="Text Placeholder 11">
            <a:extLst>
              <a:ext uri="{FF2B5EF4-FFF2-40B4-BE49-F238E27FC236}">
                <a16:creationId xmlns:a16="http://schemas.microsoft.com/office/drawing/2014/main" id="{205A177E-4961-7820-6ED4-87174B067831}"/>
              </a:ext>
            </a:extLst>
          </p:cNvPr>
          <p:cNvSpPr>
            <a:spLocks noGrp="1"/>
          </p:cNvSpPr>
          <p:nvPr>
            <p:ph type="body" sz="quarter" idx="31"/>
          </p:nvPr>
        </p:nvSpPr>
        <p:spPr>
          <a:xfrm>
            <a:off x="431999" y="437359"/>
            <a:ext cx="4774195" cy="200025"/>
          </a:xfrm>
        </p:spPr>
        <p:txBody>
          <a:bodyPr anchor="b" anchorCtr="0"/>
          <a:lstStyle>
            <a:lvl1pPr marL="0" indent="0">
              <a:buNone/>
              <a:defRPr/>
            </a:lvl1pPr>
          </a:lstStyle>
          <a:p>
            <a:pPr lvl="0"/>
            <a:r>
              <a:rPr lang="en-GB"/>
              <a:t>Click to edit Master text styles</a:t>
            </a:r>
          </a:p>
        </p:txBody>
      </p:sp>
    </p:spTree>
    <p:extLst>
      <p:ext uri="{BB962C8B-B14F-4D97-AF65-F5344CB8AC3E}">
        <p14:creationId xmlns:p14="http://schemas.microsoft.com/office/powerpoint/2010/main" val="4109024862"/>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A Layout L">
    <p:spTree>
      <p:nvGrpSpPr>
        <p:cNvPr id="1" name=""/>
        <p:cNvGrpSpPr/>
        <p:nvPr/>
      </p:nvGrpSpPr>
      <p:grpSpPr>
        <a:xfrm>
          <a:off x="0" y="0"/>
          <a:ext cx="0" cy="0"/>
          <a:chOff x="0" y="0"/>
          <a:chExt cx="0" cy="0"/>
        </a:xfrm>
      </p:grpSpPr>
      <p:sp>
        <p:nvSpPr>
          <p:cNvPr id="4" name="Text Placeholder 7">
            <a:extLst>
              <a:ext uri="{FF2B5EF4-FFF2-40B4-BE49-F238E27FC236}">
                <a16:creationId xmlns:a16="http://schemas.microsoft.com/office/drawing/2014/main" id="{20432C04-5861-455C-4B9B-4BE7C1CA3BFB}"/>
              </a:ext>
            </a:extLst>
          </p:cNvPr>
          <p:cNvSpPr>
            <a:spLocks noGrp="1"/>
          </p:cNvSpPr>
          <p:nvPr>
            <p:ph type="body" sz="quarter" idx="33"/>
          </p:nvPr>
        </p:nvSpPr>
        <p:spPr>
          <a:xfrm>
            <a:off x="431799" y="1069209"/>
            <a:ext cx="8278814" cy="3491680"/>
          </a:xfrm>
        </p:spPr>
        <p:txBody>
          <a:bodyPr numCol="4" spcCol="144000"/>
          <a:lstStyle>
            <a:lvl1pPr marL="0" indent="0">
              <a:buFontTx/>
              <a:buNone/>
              <a:defRPr b="1">
                <a:solidFill>
                  <a:schemeClr val="tx2"/>
                </a:solidFill>
              </a:defRPr>
            </a:lvl1pPr>
            <a:lvl2pPr marL="0" indent="0">
              <a:spcAft>
                <a:spcPts val="600"/>
              </a:spcAft>
              <a:buFontTx/>
              <a:buNone/>
              <a:defRPr sz="800">
                <a:solidFill>
                  <a:schemeClr val="tx2"/>
                </a:solidFill>
              </a:defRPr>
            </a:lvl2pPr>
          </a:lstStyle>
          <a:p>
            <a:pPr lvl="0"/>
            <a:r>
              <a:rPr lang="en-GB"/>
              <a:t>Click to edit Master text styles</a:t>
            </a:r>
          </a:p>
          <a:p>
            <a:pPr lvl="1"/>
            <a:r>
              <a:rPr lang="en-GB"/>
              <a:t>Second level</a:t>
            </a:r>
          </a:p>
        </p:txBody>
      </p:sp>
      <p:sp>
        <p:nvSpPr>
          <p:cNvPr id="3" name="Title 9">
            <a:extLst>
              <a:ext uri="{FF2B5EF4-FFF2-40B4-BE49-F238E27FC236}">
                <a16:creationId xmlns:a16="http://schemas.microsoft.com/office/drawing/2014/main" id="{57D2B8DF-1117-7DF2-8B14-8BF07F74F2AD}"/>
              </a:ext>
            </a:extLst>
          </p:cNvPr>
          <p:cNvSpPr>
            <a:spLocks noGrp="1"/>
          </p:cNvSpPr>
          <p:nvPr>
            <p:ph type="title" hasCustomPrompt="1"/>
          </p:nvPr>
        </p:nvSpPr>
        <p:spPr>
          <a:xfrm>
            <a:off x="432000" y="679479"/>
            <a:ext cx="4774994" cy="347635"/>
          </a:xfrm>
        </p:spPr>
        <p:txBody>
          <a:bodyPr/>
          <a:lstStyle>
            <a:lvl1pPr>
              <a:defRPr sz="14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1pPr>
          </a:lstStyle>
          <a:p>
            <a:r>
              <a:rPr lang="en-GB" noProof="0"/>
              <a:t>Click to add title</a:t>
            </a:r>
            <a:endParaRPr lang="en-GB"/>
          </a:p>
        </p:txBody>
      </p:sp>
      <p:sp>
        <p:nvSpPr>
          <p:cNvPr id="8" name="Text Placeholder 11">
            <a:extLst>
              <a:ext uri="{FF2B5EF4-FFF2-40B4-BE49-F238E27FC236}">
                <a16:creationId xmlns:a16="http://schemas.microsoft.com/office/drawing/2014/main" id="{205A177E-4961-7820-6ED4-87174B067831}"/>
              </a:ext>
            </a:extLst>
          </p:cNvPr>
          <p:cNvSpPr>
            <a:spLocks noGrp="1"/>
          </p:cNvSpPr>
          <p:nvPr>
            <p:ph type="body" sz="quarter" idx="31"/>
          </p:nvPr>
        </p:nvSpPr>
        <p:spPr>
          <a:xfrm>
            <a:off x="431999" y="437359"/>
            <a:ext cx="4774195" cy="200025"/>
          </a:xfrm>
        </p:spPr>
        <p:txBody>
          <a:bodyPr anchor="b" anchorCtr="0"/>
          <a:lstStyle>
            <a:lvl1pPr marL="0" indent="0">
              <a:buNone/>
              <a:defRPr/>
            </a:lvl1pPr>
          </a:lstStyle>
          <a:p>
            <a:pPr lvl="0"/>
            <a:r>
              <a:rPr lang="en-GB"/>
              <a:t>Click to edit Master text styles</a:t>
            </a:r>
          </a:p>
        </p:txBody>
      </p:sp>
    </p:spTree>
    <p:extLst>
      <p:ext uri="{BB962C8B-B14F-4D97-AF65-F5344CB8AC3E}">
        <p14:creationId xmlns:p14="http://schemas.microsoft.com/office/powerpoint/2010/main" val="2544164790"/>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User guide ">
    <p:bg>
      <p:bgRef idx="1001">
        <a:schemeClr val="bg1"/>
      </p:bgRef>
    </p:bg>
    <p:spTree>
      <p:nvGrpSpPr>
        <p:cNvPr id="1" name=""/>
        <p:cNvGrpSpPr/>
        <p:nvPr/>
      </p:nvGrpSpPr>
      <p:grpSpPr>
        <a:xfrm>
          <a:off x="0" y="0"/>
          <a:ext cx="0" cy="0"/>
          <a:chOff x="0" y="0"/>
          <a:chExt cx="0" cy="0"/>
        </a:xfrm>
      </p:grpSpPr>
      <p:sp>
        <p:nvSpPr>
          <p:cNvPr id="23" name="Text Box 3">
            <a:extLst>
              <a:ext uri="{FF2B5EF4-FFF2-40B4-BE49-F238E27FC236}">
                <a16:creationId xmlns:a16="http://schemas.microsoft.com/office/drawing/2014/main" id="{19798472-DC87-414E-BC4E-CFAF99EF0ED7}"/>
              </a:ext>
            </a:extLst>
          </p:cNvPr>
          <p:cNvSpPr txBox="1">
            <a:spLocks noChangeArrowheads="1"/>
          </p:cNvSpPr>
          <p:nvPr userDrawn="1"/>
        </p:nvSpPr>
        <p:spPr bwMode="auto">
          <a:xfrm>
            <a:off x="3316396" y="1034422"/>
            <a:ext cx="1980000" cy="3394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08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685800" rtl="0" eaLnBrk="1" fontAlgn="auto" latinLnBrk="0" hangingPunct="1">
              <a:lnSpc>
                <a:spcPct val="100000"/>
              </a:lnSpc>
              <a:spcBef>
                <a:spcPts val="900"/>
              </a:spcBef>
              <a:spcAft>
                <a:spcPts val="450"/>
              </a:spcAft>
              <a:buClrTx/>
              <a:buSzTx/>
              <a:buFontTx/>
              <a:buNone/>
              <a:tabLst/>
              <a:defRPr/>
            </a:pPr>
            <a:r>
              <a:rPr lang="en-GB" sz="1200">
                <a:solidFill>
                  <a:schemeClr val="tx2"/>
                </a:solidFill>
                <a:latin typeface="+mn-lt"/>
                <a:cs typeface="Arial" panose="020B0604020202020204" pitchFamily="34" charset="0"/>
              </a:rPr>
              <a:t>Pictures</a:t>
            </a:r>
            <a:br>
              <a:rPr lang="en-GB" sz="675">
                <a:solidFill>
                  <a:schemeClr val="tx2"/>
                </a:solidFill>
                <a:latin typeface="+mn-lt"/>
                <a:cs typeface="Arial" panose="020B0604020202020204" pitchFamily="34" charset="0"/>
              </a:rPr>
            </a:br>
            <a:r>
              <a:rPr lang="en-GB" sz="675" b="1" noProof="1">
                <a:solidFill>
                  <a:schemeClr val="tx2"/>
                </a:solidFill>
                <a:latin typeface="+mn-lt"/>
                <a:cs typeface="Arial" panose="020B0604020202020204" pitchFamily="34" charset="0"/>
              </a:rPr>
              <a:t>Insert corporate picture from Templafy</a:t>
            </a:r>
            <a:endParaRPr lang="en-GB" altLang="da-DK" sz="675" b="0" noProof="1">
              <a:solidFill>
                <a:schemeClr val="tx2"/>
              </a:solidFill>
              <a:latin typeface="+mn-lt"/>
              <a:cs typeface="Arial" panose="020B0604020202020204" pitchFamily="34" charset="0"/>
            </a:endParaRPr>
          </a:p>
          <a:p>
            <a:pPr marL="0" marR="0" lvl="0" indent="0" algn="l" defTabSz="685800" rtl="0" eaLnBrk="1" fontAlgn="auto" latinLnBrk="0" hangingPunct="1">
              <a:lnSpc>
                <a:spcPct val="100000"/>
              </a:lnSpc>
              <a:spcBef>
                <a:spcPts val="0"/>
              </a:spcBef>
              <a:spcAft>
                <a:spcPts val="450"/>
              </a:spcAft>
              <a:buClrTx/>
              <a:buSzTx/>
              <a:buFontTx/>
              <a:buNone/>
              <a:tabLst/>
              <a:defRPr/>
            </a:pPr>
            <a:r>
              <a:rPr lang="en-GB" altLang="da-DK" sz="675" b="1" noProof="1">
                <a:solidFill>
                  <a:schemeClr val="tx2"/>
                </a:solidFill>
                <a:latin typeface="+mn-lt"/>
                <a:cs typeface="Arial" panose="020B0604020202020204" pitchFamily="34" charset="0"/>
              </a:rPr>
              <a:t>1.</a:t>
            </a:r>
            <a:r>
              <a:rPr lang="en-GB" altLang="da-DK" sz="675" b="0" noProof="1">
                <a:solidFill>
                  <a:schemeClr val="tx2"/>
                </a:solidFill>
                <a:latin typeface="+mn-lt"/>
                <a:cs typeface="Arial" panose="020B0604020202020204" pitchFamily="34" charset="0"/>
              </a:rPr>
              <a:t> Click the blue </a:t>
            </a:r>
            <a:r>
              <a:rPr lang="en-GB" altLang="da-DK" sz="675" b="1" baseline="0" noProof="1">
                <a:solidFill>
                  <a:schemeClr val="tx2"/>
                </a:solidFill>
                <a:latin typeface="+mn-lt"/>
                <a:cs typeface="Arial" panose="020B0604020202020204" pitchFamily="34" charset="0"/>
              </a:rPr>
              <a:t>Templafy </a:t>
            </a:r>
            <a:r>
              <a:rPr lang="en-GB" altLang="da-DK" sz="675" b="0" baseline="0" noProof="1">
                <a:solidFill>
                  <a:schemeClr val="tx2"/>
                </a:solidFill>
                <a:latin typeface="+mn-lt"/>
                <a:cs typeface="Arial" panose="020B0604020202020204" pitchFamily="34" charset="0"/>
              </a:rPr>
              <a:t>button</a:t>
            </a:r>
          </a:p>
          <a:p>
            <a:pPr marL="0" marR="0" lvl="0" indent="0" algn="l" defTabSz="685800" rtl="0" eaLnBrk="1" fontAlgn="auto" latinLnBrk="0" hangingPunct="1">
              <a:lnSpc>
                <a:spcPct val="100000"/>
              </a:lnSpc>
              <a:spcBef>
                <a:spcPts val="0"/>
              </a:spcBef>
              <a:spcAft>
                <a:spcPts val="450"/>
              </a:spcAft>
              <a:buClrTx/>
              <a:buSzTx/>
              <a:buFontTx/>
              <a:buNone/>
              <a:tabLst/>
              <a:defRPr/>
            </a:pPr>
            <a:r>
              <a:rPr lang="en-GB" altLang="da-DK" sz="675" b="1" baseline="0" noProof="1">
                <a:solidFill>
                  <a:schemeClr val="tx2"/>
                </a:solidFill>
                <a:latin typeface="+mn-lt"/>
                <a:cs typeface="Arial" panose="020B0604020202020204" pitchFamily="34" charset="0"/>
              </a:rPr>
              <a:t>2. </a:t>
            </a:r>
            <a:r>
              <a:rPr lang="en-GB" altLang="da-DK" sz="675" b="0" baseline="0" noProof="1">
                <a:solidFill>
                  <a:schemeClr val="tx2"/>
                </a:solidFill>
                <a:latin typeface="+mn-lt"/>
                <a:cs typeface="Arial" panose="020B0604020202020204" pitchFamily="34" charset="0"/>
              </a:rPr>
              <a:t>In the dropdown, click </a:t>
            </a:r>
            <a:r>
              <a:rPr lang="en-GB" altLang="da-DK" sz="675" b="1" baseline="0" noProof="1">
                <a:solidFill>
                  <a:schemeClr val="tx2"/>
                </a:solidFill>
                <a:latin typeface="+mn-lt"/>
                <a:cs typeface="Arial" panose="020B0604020202020204" pitchFamily="34" charset="0"/>
              </a:rPr>
              <a:t>Images</a:t>
            </a:r>
            <a:r>
              <a:rPr lang="en-GB" altLang="da-DK" sz="675" b="0" baseline="0" noProof="1">
                <a:solidFill>
                  <a:schemeClr val="tx2"/>
                </a:solidFill>
                <a:latin typeface="+mn-lt"/>
                <a:cs typeface="Arial" panose="020B0604020202020204" pitchFamily="34" charset="0"/>
              </a:rPr>
              <a:t>, or click the </a:t>
            </a:r>
            <a:r>
              <a:rPr lang="en-GB" altLang="da-DK" sz="675" b="1" baseline="0" noProof="1">
                <a:solidFill>
                  <a:schemeClr val="tx2"/>
                </a:solidFill>
                <a:latin typeface="+mn-lt"/>
                <a:cs typeface="Arial" panose="020B0604020202020204" pitchFamily="34" charset="0"/>
              </a:rPr>
              <a:t>Images </a:t>
            </a:r>
            <a:r>
              <a:rPr lang="en-GB" altLang="da-DK" sz="675" b="0" i="0" baseline="0" noProof="1">
                <a:solidFill>
                  <a:schemeClr val="tx2"/>
                </a:solidFill>
                <a:latin typeface="+mn-lt"/>
                <a:cs typeface="Arial" panose="020B0604020202020204" pitchFamily="34" charset="0"/>
              </a:rPr>
              <a:t>button</a:t>
            </a:r>
            <a:r>
              <a:rPr lang="en-GB" altLang="da-DK" sz="675" b="0" baseline="0" noProof="1">
                <a:solidFill>
                  <a:schemeClr val="tx2"/>
                </a:solidFill>
                <a:latin typeface="+mn-lt"/>
                <a:cs typeface="Arial" panose="020B0604020202020204" pitchFamily="34" charset="0"/>
              </a:rPr>
              <a:t> in the Templafy pane on the right side of the screen</a:t>
            </a:r>
            <a:endParaRPr lang="en-GB" altLang="da-DK" sz="675" noProof="1">
              <a:solidFill>
                <a:schemeClr val="tx2"/>
              </a:solidFill>
              <a:latin typeface="+mn-lt"/>
              <a:cs typeface="Arial" panose="020B0604020202020204" pitchFamily="34" charset="0"/>
            </a:endParaRPr>
          </a:p>
          <a:p>
            <a:pPr marL="0" marR="0" lvl="0" indent="0" algn="l" defTabSz="685800" rtl="0" eaLnBrk="1" fontAlgn="auto" latinLnBrk="0" hangingPunct="1">
              <a:lnSpc>
                <a:spcPct val="100000"/>
              </a:lnSpc>
              <a:spcBef>
                <a:spcPts val="0"/>
              </a:spcBef>
              <a:spcAft>
                <a:spcPts val="450"/>
              </a:spcAft>
              <a:buClrTx/>
              <a:buSzTx/>
              <a:buFontTx/>
              <a:buNone/>
              <a:tabLst/>
              <a:defRPr/>
            </a:pPr>
            <a:endParaRPr lang="en-GB" altLang="da-DK" sz="675" b="0" baseline="0" noProof="1">
              <a:solidFill>
                <a:schemeClr val="tx2"/>
              </a:solidFill>
              <a:latin typeface="+mn-lt"/>
              <a:cs typeface="Arial" panose="020B0604020202020204" pitchFamily="34" charset="0"/>
            </a:endParaRPr>
          </a:p>
          <a:p>
            <a:pPr marL="0" marR="0" lvl="0" indent="0" algn="l" defTabSz="685800" rtl="0" eaLnBrk="1" fontAlgn="auto" latinLnBrk="0" hangingPunct="1">
              <a:lnSpc>
                <a:spcPct val="100000"/>
              </a:lnSpc>
              <a:spcBef>
                <a:spcPts val="0"/>
              </a:spcBef>
              <a:spcAft>
                <a:spcPts val="450"/>
              </a:spcAft>
              <a:buClrTx/>
              <a:buSzTx/>
              <a:buFontTx/>
              <a:buNone/>
              <a:tabLst/>
              <a:defRPr/>
            </a:pPr>
            <a:r>
              <a:rPr lang="en-GB" altLang="da-DK" sz="675" b="1" baseline="0" noProof="1">
                <a:solidFill>
                  <a:schemeClr val="tx2"/>
                </a:solidFill>
                <a:latin typeface="+mn-lt"/>
                <a:cs typeface="Arial" panose="020B0604020202020204" pitchFamily="34" charset="0"/>
              </a:rPr>
              <a:t>Insert picture</a:t>
            </a:r>
          </a:p>
          <a:p>
            <a:pPr eaLnBrk="1" hangingPunct="1">
              <a:spcAft>
                <a:spcPts val="450"/>
              </a:spcAft>
              <a:defRPr/>
            </a:pPr>
            <a:r>
              <a:rPr lang="en-GB" altLang="da-DK" sz="675" b="0" noProof="1">
                <a:solidFill>
                  <a:schemeClr val="tx2"/>
                </a:solidFill>
                <a:latin typeface="+mn-lt"/>
                <a:cs typeface="Arial" panose="020B0604020202020204" pitchFamily="34" charset="0"/>
              </a:rPr>
              <a:t>On slides with pictureplaceholder, click on the icon and choose </a:t>
            </a:r>
            <a:r>
              <a:rPr lang="en-GB" altLang="da-DK" sz="675" b="1" noProof="1">
                <a:solidFill>
                  <a:schemeClr val="tx2"/>
                </a:solidFill>
                <a:latin typeface="+mn-lt"/>
                <a:cs typeface="Arial" panose="020B0604020202020204" pitchFamily="34" charset="0"/>
              </a:rPr>
              <a:t>Insert </a:t>
            </a:r>
            <a:r>
              <a:rPr lang="en-GB" altLang="da-DK" sz="675" b="0" noProof="1">
                <a:solidFill>
                  <a:schemeClr val="tx2"/>
                </a:solidFill>
                <a:latin typeface="+mn-lt"/>
                <a:cs typeface="Arial" panose="020B0604020202020204" pitchFamily="34" charset="0"/>
              </a:rPr>
              <a:t>or via Templafy</a:t>
            </a:r>
          </a:p>
          <a:p>
            <a:pPr eaLnBrk="1" hangingPunct="1">
              <a:spcBef>
                <a:spcPts val="900"/>
              </a:spcBef>
              <a:spcAft>
                <a:spcPts val="450"/>
              </a:spcAft>
              <a:defRPr/>
            </a:pPr>
            <a:r>
              <a:rPr lang="en-GB" sz="675" b="1" noProof="1">
                <a:solidFill>
                  <a:schemeClr val="tx2"/>
                </a:solidFill>
                <a:latin typeface="+mn-lt"/>
                <a:cs typeface="Arial" panose="020B0604020202020204" pitchFamily="34" charset="0"/>
              </a:rPr>
              <a:t>Crop picture</a:t>
            </a:r>
          </a:p>
          <a:p>
            <a:pPr eaLnBrk="1" hangingPunct="1">
              <a:spcAft>
                <a:spcPts val="450"/>
              </a:spcAft>
              <a:defRPr/>
            </a:pPr>
            <a:r>
              <a:rPr lang="en-GB" altLang="da-DK" sz="675" b="1" noProof="1">
                <a:solidFill>
                  <a:schemeClr val="tx2"/>
                </a:solidFill>
                <a:latin typeface="+mn-lt"/>
                <a:cs typeface="Arial" panose="020B0604020202020204" pitchFamily="34" charset="0"/>
              </a:rPr>
              <a:t>1. </a:t>
            </a:r>
            <a:r>
              <a:rPr lang="en-GB" altLang="da-DK" sz="675" b="0" noProof="1">
                <a:solidFill>
                  <a:schemeClr val="tx2"/>
                </a:solidFill>
                <a:latin typeface="+mn-lt"/>
                <a:cs typeface="Arial" panose="020B0604020202020204" pitchFamily="34" charset="0"/>
              </a:rPr>
              <a:t>Click </a:t>
            </a:r>
            <a:r>
              <a:rPr lang="en-GB" altLang="da-DK" sz="675" b="1" noProof="1">
                <a:solidFill>
                  <a:schemeClr val="tx2"/>
                </a:solidFill>
                <a:latin typeface="+mn-lt"/>
                <a:cs typeface="Arial" panose="020B0604020202020204" pitchFamily="34" charset="0"/>
              </a:rPr>
              <a:t>Crop</a:t>
            </a:r>
            <a:r>
              <a:rPr lang="en-GB" altLang="da-DK" sz="675" b="0" noProof="1">
                <a:solidFill>
                  <a:schemeClr val="tx2"/>
                </a:solidFill>
                <a:latin typeface="+mn-lt"/>
                <a:cs typeface="Arial" panose="020B0604020202020204" pitchFamily="34" charset="0"/>
              </a:rPr>
              <a:t> to change size or focus of the picture</a:t>
            </a:r>
          </a:p>
          <a:p>
            <a:pPr eaLnBrk="1" hangingPunct="1">
              <a:spcAft>
                <a:spcPts val="450"/>
              </a:spcAft>
              <a:defRPr/>
            </a:pPr>
            <a:r>
              <a:rPr lang="en-GB" altLang="da-DK" sz="675" b="1" noProof="1">
                <a:solidFill>
                  <a:schemeClr val="tx2"/>
                </a:solidFill>
                <a:latin typeface="+mn-lt"/>
                <a:cs typeface="Arial" panose="020B0604020202020204" pitchFamily="34" charset="0"/>
              </a:rPr>
              <a:t>2. </a:t>
            </a:r>
            <a:r>
              <a:rPr lang="en-GB" altLang="da-DK" sz="675" b="0" noProof="1">
                <a:solidFill>
                  <a:schemeClr val="tx2"/>
                </a:solidFill>
                <a:latin typeface="+mn-lt"/>
                <a:cs typeface="Arial" panose="020B0604020202020204" pitchFamily="34" charset="0"/>
              </a:rPr>
              <a:t>If you want to scale the picture, hold </a:t>
            </a:r>
            <a:r>
              <a:rPr lang="en-GB" altLang="da-DK" sz="675" b="1" noProof="1">
                <a:solidFill>
                  <a:schemeClr val="tx2"/>
                </a:solidFill>
                <a:latin typeface="+mn-lt"/>
                <a:cs typeface="Arial" panose="020B0604020202020204" pitchFamily="34" charset="0"/>
              </a:rPr>
              <a:t>SHIFT</a:t>
            </a:r>
            <a:r>
              <a:rPr lang="en-GB" altLang="da-DK" sz="675" b="0" noProof="1">
                <a:solidFill>
                  <a:schemeClr val="tx2"/>
                </a:solidFill>
                <a:latin typeface="+mn-lt"/>
                <a:cs typeface="Arial" panose="020B0604020202020204" pitchFamily="34" charset="0"/>
              </a:rPr>
              <a:t>-key down while dragging the corners of the picture</a:t>
            </a:r>
            <a:br>
              <a:rPr lang="en-GB" altLang="da-DK" sz="675" b="0" noProof="1">
                <a:solidFill>
                  <a:schemeClr val="tx2"/>
                </a:solidFill>
                <a:latin typeface="+mn-lt"/>
                <a:cs typeface="Arial" panose="020B0604020202020204" pitchFamily="34" charset="0"/>
              </a:rPr>
            </a:br>
            <a:endParaRPr lang="en-GB" altLang="da-DK" sz="675" b="0" noProof="1">
              <a:solidFill>
                <a:schemeClr val="tx2"/>
              </a:solidFill>
              <a:latin typeface="+mn-lt"/>
              <a:cs typeface="Arial" panose="020B0604020202020204" pitchFamily="34" charset="0"/>
            </a:endParaRPr>
          </a:p>
          <a:p>
            <a:pPr eaLnBrk="1" hangingPunct="1">
              <a:spcAft>
                <a:spcPts val="450"/>
              </a:spcAft>
              <a:defRPr/>
            </a:pPr>
            <a:r>
              <a:rPr lang="en-GB" altLang="da-DK" sz="675" b="1" noProof="1">
                <a:solidFill>
                  <a:schemeClr val="tx2"/>
                </a:solidFill>
                <a:latin typeface="+mn-lt"/>
                <a:cs typeface="Arial" panose="020B0604020202020204" pitchFamily="34" charset="0"/>
              </a:rPr>
              <a:t>HINT: </a:t>
            </a:r>
            <a:r>
              <a:rPr lang="en-GB" altLang="da-DK" sz="675" b="0" noProof="1">
                <a:solidFill>
                  <a:schemeClr val="tx2"/>
                </a:solidFill>
                <a:latin typeface="+mn-lt"/>
                <a:cs typeface="Arial" panose="020B0604020202020204" pitchFamily="34" charset="0"/>
              </a:rPr>
              <a:t>If you delete the picture and insert a new one, the picture may lie in front of the text or graphic. If this happens, select the picture, </a:t>
            </a:r>
            <a:br>
              <a:rPr lang="en-GB" altLang="da-DK" sz="675" b="0" noProof="1">
                <a:solidFill>
                  <a:schemeClr val="tx2"/>
                </a:solidFill>
                <a:latin typeface="+mn-lt"/>
                <a:cs typeface="Arial" panose="020B0604020202020204" pitchFamily="34" charset="0"/>
              </a:rPr>
            </a:br>
            <a:r>
              <a:rPr lang="en-GB" altLang="da-DK" sz="675" b="0" noProof="1">
                <a:solidFill>
                  <a:schemeClr val="tx2"/>
                </a:solidFill>
                <a:latin typeface="+mn-lt"/>
                <a:cs typeface="Arial" panose="020B0604020202020204" pitchFamily="34" charset="0"/>
              </a:rPr>
              <a:t>right-click and choose </a:t>
            </a:r>
            <a:r>
              <a:rPr lang="en-GB" altLang="da-DK" sz="675" b="1" noProof="1">
                <a:solidFill>
                  <a:schemeClr val="tx2"/>
                </a:solidFill>
                <a:latin typeface="+mn-lt"/>
                <a:cs typeface="Arial" panose="020B0604020202020204" pitchFamily="34" charset="0"/>
              </a:rPr>
              <a:t>Send to Back</a:t>
            </a:r>
          </a:p>
          <a:p>
            <a:pPr eaLnBrk="1" hangingPunct="1">
              <a:spcAft>
                <a:spcPts val="450"/>
              </a:spcAft>
              <a:defRPr/>
            </a:pPr>
            <a:endParaRPr lang="en-GB" altLang="da-DK" sz="675" b="1" noProof="1">
              <a:solidFill>
                <a:schemeClr val="tx2"/>
              </a:solidFill>
              <a:latin typeface="+mn-lt"/>
              <a:cs typeface="Arial" panose="020B0604020202020204" pitchFamily="34" charset="0"/>
            </a:endParaRPr>
          </a:p>
          <a:p>
            <a:pPr eaLnBrk="1" hangingPunct="1">
              <a:spcAft>
                <a:spcPts val="450"/>
              </a:spcAft>
              <a:defRPr/>
            </a:pPr>
            <a:endParaRPr lang="en-GB" altLang="da-DK" sz="675" b="1" noProof="1">
              <a:solidFill>
                <a:schemeClr val="tx2"/>
              </a:solidFill>
              <a:latin typeface="+mn-lt"/>
              <a:cs typeface="Arial" panose="020B0604020202020204" pitchFamily="34" charset="0"/>
            </a:endParaRPr>
          </a:p>
        </p:txBody>
      </p:sp>
      <p:grpSp>
        <p:nvGrpSpPr>
          <p:cNvPr id="26" name="Gruppe 25">
            <a:extLst>
              <a:ext uri="{FF2B5EF4-FFF2-40B4-BE49-F238E27FC236}">
                <a16:creationId xmlns:a16="http://schemas.microsoft.com/office/drawing/2014/main" id="{1E29220A-15A7-4D74-97D3-C35C0B6650BA}"/>
              </a:ext>
            </a:extLst>
          </p:cNvPr>
          <p:cNvGrpSpPr/>
          <p:nvPr userDrawn="1"/>
        </p:nvGrpSpPr>
        <p:grpSpPr>
          <a:xfrm>
            <a:off x="5370822" y="1221095"/>
            <a:ext cx="507502" cy="748278"/>
            <a:chOff x="6442771" y="2574072"/>
            <a:chExt cx="676669" cy="997704"/>
          </a:xfrm>
        </p:grpSpPr>
        <p:pic>
          <p:nvPicPr>
            <p:cNvPr id="27" name="Billede 26">
              <a:extLst>
                <a:ext uri="{FF2B5EF4-FFF2-40B4-BE49-F238E27FC236}">
                  <a16:creationId xmlns:a16="http://schemas.microsoft.com/office/drawing/2014/main" id="{3A5D5234-21E3-4579-AE5E-A650C0CF9FBA}"/>
                </a:ext>
              </a:extLst>
            </p:cNvPr>
            <p:cNvPicPr>
              <a:picLocks noChangeAspect="1"/>
            </p:cNvPicPr>
            <p:nvPr userDrawn="1"/>
          </p:nvPicPr>
          <p:blipFill>
            <a:blip r:embed="rId2"/>
            <a:stretch>
              <a:fillRect/>
            </a:stretch>
          </p:blipFill>
          <p:spPr>
            <a:xfrm>
              <a:off x="6442771" y="2574072"/>
              <a:ext cx="305786" cy="365851"/>
            </a:xfrm>
            <a:prstGeom prst="rect">
              <a:avLst/>
            </a:prstGeom>
          </p:spPr>
        </p:pic>
        <p:pic>
          <p:nvPicPr>
            <p:cNvPr id="38" name="Billede 37">
              <a:extLst>
                <a:ext uri="{FF2B5EF4-FFF2-40B4-BE49-F238E27FC236}">
                  <a16:creationId xmlns:a16="http://schemas.microsoft.com/office/drawing/2014/main" id="{C18E748C-FC83-400F-9C35-D988C1228010}"/>
                </a:ext>
              </a:extLst>
            </p:cNvPr>
            <p:cNvPicPr>
              <a:picLocks noChangeAspect="1"/>
            </p:cNvPicPr>
            <p:nvPr userDrawn="1"/>
          </p:nvPicPr>
          <p:blipFill rotWithShape="1">
            <a:blip r:embed="rId3"/>
            <a:srcRect l="1432" t="16308" r="2422" b="1509"/>
            <a:stretch/>
          </p:blipFill>
          <p:spPr>
            <a:xfrm>
              <a:off x="6444587" y="2943287"/>
              <a:ext cx="674853" cy="628489"/>
            </a:xfrm>
            <a:prstGeom prst="rect">
              <a:avLst/>
            </a:prstGeom>
            <a:ln w="3175">
              <a:solidFill>
                <a:schemeClr val="bg1">
                  <a:lumMod val="95000"/>
                </a:schemeClr>
              </a:solidFill>
            </a:ln>
          </p:spPr>
        </p:pic>
      </p:grpSp>
      <p:pic>
        <p:nvPicPr>
          <p:cNvPr id="57" name="Picture 19">
            <a:extLst>
              <a:ext uri="{FF2B5EF4-FFF2-40B4-BE49-F238E27FC236}">
                <a16:creationId xmlns:a16="http://schemas.microsoft.com/office/drawing/2014/main" id="{E210FBD4-B8B9-4AFA-9670-2FEBAA1CF374}"/>
              </a:ext>
            </a:extLst>
          </p:cNvPr>
          <p:cNvPicPr>
            <a:picLocks noChangeAspect="1"/>
          </p:cNvPicPr>
          <p:nvPr userDrawn="1"/>
        </p:nvPicPr>
        <p:blipFill>
          <a:blip r:embed="rId4"/>
          <a:stretch>
            <a:fillRect/>
          </a:stretch>
        </p:blipFill>
        <p:spPr>
          <a:xfrm>
            <a:off x="5402144" y="2691915"/>
            <a:ext cx="235341" cy="407925"/>
          </a:xfrm>
          <a:prstGeom prst="rect">
            <a:avLst/>
          </a:prstGeom>
        </p:spPr>
      </p:pic>
      <p:sp>
        <p:nvSpPr>
          <p:cNvPr id="61" name="Text Box 4">
            <a:extLst>
              <a:ext uri="{FF2B5EF4-FFF2-40B4-BE49-F238E27FC236}">
                <a16:creationId xmlns:a16="http://schemas.microsoft.com/office/drawing/2014/main" id="{DD6A81B7-1FEE-46CF-A623-23E99CFEAFBC}"/>
              </a:ext>
            </a:extLst>
          </p:cNvPr>
          <p:cNvSpPr txBox="1">
            <a:spLocks noChangeArrowheads="1"/>
          </p:cNvSpPr>
          <p:nvPr userDrawn="1"/>
        </p:nvSpPr>
        <p:spPr bwMode="auto">
          <a:xfrm>
            <a:off x="6407491" y="1034423"/>
            <a:ext cx="1980000" cy="3620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08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685800" rtl="0" eaLnBrk="1" fontAlgn="auto" latinLnBrk="0" hangingPunct="1">
              <a:lnSpc>
                <a:spcPct val="100000"/>
              </a:lnSpc>
              <a:spcBef>
                <a:spcPts val="0"/>
              </a:spcBef>
              <a:spcAft>
                <a:spcPts val="450"/>
              </a:spcAft>
              <a:buClrTx/>
              <a:buSzTx/>
              <a:buFontTx/>
              <a:buNone/>
              <a:tabLst/>
              <a:defRPr/>
            </a:pPr>
            <a:r>
              <a:rPr lang="en-GB" sz="1200">
                <a:solidFill>
                  <a:schemeClr val="tx2"/>
                </a:solidFill>
                <a:latin typeface="+mn-lt"/>
                <a:cs typeface="Arial" panose="020B0604020202020204" pitchFamily="34" charset="0"/>
              </a:rPr>
              <a:t>Header &amp; footer</a:t>
            </a:r>
          </a:p>
          <a:p>
            <a:pPr eaLnBrk="1" hangingPunct="1">
              <a:spcAft>
                <a:spcPts val="450"/>
              </a:spcAft>
              <a:defRPr/>
            </a:pPr>
            <a:r>
              <a:rPr lang="en-GB" altLang="da-DK" sz="675" b="0" noProof="1">
                <a:solidFill>
                  <a:schemeClr val="tx2"/>
                </a:solidFill>
                <a:latin typeface="+mn-lt"/>
                <a:cs typeface="Arial" panose="020B0604020202020204" pitchFamily="34" charset="0"/>
              </a:rPr>
              <a:t>Do this at the very end to apply the changes on all slides</a:t>
            </a:r>
          </a:p>
          <a:p>
            <a:pPr eaLnBrk="1" hangingPunct="1">
              <a:spcAft>
                <a:spcPts val="450"/>
              </a:spcAft>
              <a:defRPr/>
            </a:pPr>
            <a:r>
              <a:rPr lang="en-GB" altLang="da-DK" sz="675" b="0" noProof="1">
                <a:solidFill>
                  <a:schemeClr val="tx2"/>
                </a:solidFill>
                <a:latin typeface="+mn-lt"/>
                <a:cs typeface="Arial" panose="020B0604020202020204" pitchFamily="34" charset="0"/>
              </a:rPr>
              <a:t>Click on </a:t>
            </a:r>
            <a:r>
              <a:rPr lang="en-GB" altLang="da-DK" sz="675" b="1" noProof="1">
                <a:solidFill>
                  <a:schemeClr val="tx2"/>
                </a:solidFill>
                <a:latin typeface="+mn-lt"/>
                <a:cs typeface="Arial" panose="020B0604020202020204" pitchFamily="34" charset="0"/>
              </a:rPr>
              <a:t>Header and Footer </a:t>
            </a:r>
            <a:r>
              <a:rPr lang="en-GB" altLang="da-DK" sz="675" b="0" noProof="1">
                <a:solidFill>
                  <a:schemeClr val="tx2"/>
                </a:solidFill>
                <a:latin typeface="+mn-lt"/>
                <a:cs typeface="Arial" panose="020B0604020202020204" pitchFamily="34" charset="0"/>
              </a:rPr>
              <a:t>in the </a:t>
            </a:r>
            <a:r>
              <a:rPr lang="en-GB" altLang="da-DK" sz="675" b="1" noProof="1">
                <a:solidFill>
                  <a:schemeClr val="tx2"/>
                </a:solidFill>
                <a:latin typeface="+mn-lt"/>
                <a:cs typeface="Arial" panose="020B0604020202020204" pitchFamily="34" charset="0"/>
              </a:rPr>
              <a:t>Insert</a:t>
            </a:r>
            <a:r>
              <a:rPr lang="en-GB" altLang="da-DK" sz="675" b="0" noProof="1">
                <a:solidFill>
                  <a:schemeClr val="tx2"/>
                </a:solidFill>
                <a:latin typeface="+mn-lt"/>
                <a:cs typeface="Arial" panose="020B0604020202020204" pitchFamily="34" charset="0"/>
              </a:rPr>
              <a:t> tab (write the desired text)</a:t>
            </a:r>
          </a:p>
          <a:p>
            <a:pPr eaLnBrk="1" hangingPunct="1">
              <a:spcAft>
                <a:spcPts val="450"/>
              </a:spcAft>
              <a:defRPr/>
            </a:pPr>
            <a:r>
              <a:rPr lang="en-GB" altLang="da-DK" sz="675" b="0" noProof="1">
                <a:solidFill>
                  <a:schemeClr val="tx2"/>
                </a:solidFill>
                <a:latin typeface="+mn-lt"/>
                <a:cs typeface="Arial" panose="020B0604020202020204" pitchFamily="34" charset="0"/>
              </a:rPr>
              <a:t>Click </a:t>
            </a:r>
            <a:r>
              <a:rPr lang="en-GB" altLang="da-DK" sz="675" b="1" noProof="1">
                <a:solidFill>
                  <a:schemeClr val="tx2"/>
                </a:solidFill>
                <a:latin typeface="+mn-lt"/>
                <a:cs typeface="Arial" panose="020B0604020202020204" pitchFamily="34" charset="0"/>
              </a:rPr>
              <a:t>Apply to All </a:t>
            </a:r>
            <a:r>
              <a:rPr lang="en-GB" altLang="da-DK" sz="675" b="0" noProof="1">
                <a:solidFill>
                  <a:schemeClr val="tx2"/>
                </a:solidFill>
                <a:latin typeface="+mn-lt"/>
                <a:cs typeface="Arial" panose="020B0604020202020204" pitchFamily="34" charset="0"/>
              </a:rPr>
              <a:t>or </a:t>
            </a:r>
            <a:r>
              <a:rPr lang="en-GB" altLang="da-DK" sz="675" b="1" noProof="1">
                <a:solidFill>
                  <a:schemeClr val="tx2"/>
                </a:solidFill>
                <a:latin typeface="+mn-lt"/>
                <a:cs typeface="Arial" panose="020B0604020202020204" pitchFamily="34" charset="0"/>
              </a:rPr>
              <a:t>Apply</a:t>
            </a:r>
            <a:r>
              <a:rPr lang="en-GB" altLang="da-DK" sz="675" b="0" noProof="1">
                <a:solidFill>
                  <a:schemeClr val="tx2"/>
                </a:solidFill>
                <a:latin typeface="+mn-lt"/>
                <a:cs typeface="Arial" panose="020B0604020202020204" pitchFamily="34" charset="0"/>
              </a:rPr>
              <a:t> if only used on one slide</a:t>
            </a:r>
          </a:p>
          <a:p>
            <a:pPr eaLnBrk="1" hangingPunct="1">
              <a:spcAft>
                <a:spcPts val="450"/>
              </a:spcAft>
              <a:defRPr/>
            </a:pPr>
            <a:endParaRPr lang="en-GB" altLang="da-DK" sz="675" b="0" noProof="1">
              <a:solidFill>
                <a:schemeClr val="tx2"/>
              </a:solidFill>
              <a:latin typeface="+mn-lt"/>
              <a:cs typeface="Arial" panose="020B0604020202020204" pitchFamily="34" charset="0"/>
            </a:endParaRPr>
          </a:p>
          <a:p>
            <a:pPr eaLnBrk="1" hangingPunct="1">
              <a:spcAft>
                <a:spcPts val="450"/>
              </a:spcAft>
              <a:defRPr/>
            </a:pPr>
            <a:r>
              <a:rPr lang="en-GB" altLang="da-DK" sz="1200" b="0" noProof="1">
                <a:solidFill>
                  <a:schemeClr val="tx2"/>
                </a:solidFill>
                <a:latin typeface="+mn-lt"/>
                <a:cs typeface="Arial" panose="020B0604020202020204" pitchFamily="34" charset="0"/>
              </a:rPr>
              <a:t>Copy/paste content</a:t>
            </a:r>
          </a:p>
          <a:p>
            <a:pPr eaLnBrk="1" hangingPunct="1">
              <a:spcAft>
                <a:spcPts val="450"/>
              </a:spcAft>
              <a:defRPr/>
            </a:pPr>
            <a:r>
              <a:rPr lang="en-GB" altLang="da-DK" sz="675" b="0" noProof="1">
                <a:solidFill>
                  <a:schemeClr val="tx2"/>
                </a:solidFill>
                <a:latin typeface="+mn-lt"/>
                <a:cs typeface="Arial" panose="020B0604020202020204" pitchFamily="34" charset="0"/>
              </a:rPr>
              <a:t>When copying old content to your new presentation, 2 options are available:</a:t>
            </a:r>
          </a:p>
          <a:p>
            <a:pPr eaLnBrk="1" hangingPunct="1">
              <a:spcAft>
                <a:spcPts val="450"/>
              </a:spcAft>
              <a:defRPr/>
            </a:pPr>
            <a:r>
              <a:rPr lang="en-GB" altLang="da-DK" sz="675" b="1" noProof="1">
                <a:solidFill>
                  <a:schemeClr val="tx2"/>
                </a:solidFill>
                <a:latin typeface="+mn-lt"/>
                <a:cs typeface="Arial" panose="020B0604020202020204" pitchFamily="34" charset="0"/>
              </a:rPr>
              <a:t>1. Best practice: </a:t>
            </a:r>
            <a:r>
              <a:rPr lang="en-GB" altLang="da-DK" sz="675" b="0" noProof="1">
                <a:solidFill>
                  <a:schemeClr val="tx2"/>
                </a:solidFill>
                <a:latin typeface="+mn-lt"/>
                <a:cs typeface="Arial" panose="020B0604020202020204" pitchFamily="34" charset="0"/>
              </a:rPr>
              <a:t>Create a slide in your new presentation and copy </a:t>
            </a:r>
            <a:r>
              <a:rPr lang="en-GB" altLang="da-DK" sz="675" b="0" i="0" u="sng" noProof="1">
                <a:solidFill>
                  <a:schemeClr val="tx2"/>
                </a:solidFill>
                <a:latin typeface="+mn-lt"/>
                <a:cs typeface="Arial" panose="020B0604020202020204" pitchFamily="34" charset="0"/>
              </a:rPr>
              <a:t>one</a:t>
            </a:r>
            <a:r>
              <a:rPr lang="en-GB" altLang="da-DK" sz="675" b="0" i="0" u="none" noProof="1">
                <a:solidFill>
                  <a:schemeClr val="tx2"/>
                </a:solidFill>
                <a:latin typeface="+mn-lt"/>
                <a:cs typeface="Arial" panose="020B0604020202020204" pitchFamily="34" charset="0"/>
              </a:rPr>
              <a:t> piece of content at a time (e.g. copy all text from </a:t>
            </a:r>
            <a:r>
              <a:rPr lang="en-GB" altLang="da-DK" sz="675" b="0" i="0" u="sng" noProof="1">
                <a:solidFill>
                  <a:schemeClr val="tx2"/>
                </a:solidFill>
                <a:latin typeface="+mn-lt"/>
                <a:cs typeface="Arial" panose="020B0604020202020204" pitchFamily="34" charset="0"/>
              </a:rPr>
              <a:t>one</a:t>
            </a:r>
            <a:r>
              <a:rPr lang="en-GB" altLang="da-DK" sz="675" b="0" i="0" u="none" noProof="1">
                <a:solidFill>
                  <a:schemeClr val="tx2"/>
                </a:solidFill>
                <a:latin typeface="+mn-lt"/>
                <a:cs typeface="Arial" panose="020B0604020202020204" pitchFamily="34" charset="0"/>
              </a:rPr>
              <a:t> textbox)</a:t>
            </a:r>
            <a:endParaRPr lang="en-GB" altLang="da-DK" sz="675" b="1" i="0" u="sng" noProof="1">
              <a:solidFill>
                <a:schemeClr val="tx2"/>
              </a:solidFill>
              <a:latin typeface="+mn-lt"/>
              <a:cs typeface="Arial" panose="020B0604020202020204" pitchFamily="34" charset="0"/>
            </a:endParaRPr>
          </a:p>
          <a:p>
            <a:pPr eaLnBrk="1" hangingPunct="1">
              <a:spcAft>
                <a:spcPts val="450"/>
              </a:spcAft>
              <a:defRPr/>
            </a:pPr>
            <a:r>
              <a:rPr lang="en-GB" altLang="da-DK" sz="675" b="1" noProof="1">
                <a:solidFill>
                  <a:schemeClr val="tx2"/>
                </a:solidFill>
                <a:latin typeface="+mn-lt"/>
                <a:cs typeface="Arial" panose="020B0604020202020204" pitchFamily="34" charset="0"/>
              </a:rPr>
              <a:t>2. </a:t>
            </a:r>
            <a:r>
              <a:rPr lang="en-GB" altLang="da-DK" sz="675" b="0" noProof="1">
                <a:solidFill>
                  <a:schemeClr val="tx2"/>
                </a:solidFill>
                <a:latin typeface="+mn-lt"/>
                <a:cs typeface="Arial" panose="020B0604020202020204" pitchFamily="34" charset="0"/>
              </a:rPr>
              <a:t>Or copy an entire slide into your new presentation and then choose a fitting layout. Remember to delete the old, wrong layouts (go to View &gt; Slidemaster and delete them)</a:t>
            </a:r>
          </a:p>
          <a:p>
            <a:pPr marL="0" marR="0" lvl="0" indent="0" algn="l" defTabSz="685800" rtl="0" eaLnBrk="1" fontAlgn="auto" latinLnBrk="0" hangingPunct="1">
              <a:lnSpc>
                <a:spcPct val="100000"/>
              </a:lnSpc>
              <a:spcBef>
                <a:spcPts val="900"/>
              </a:spcBef>
              <a:spcAft>
                <a:spcPts val="450"/>
              </a:spcAft>
              <a:buClrTx/>
              <a:buSzTx/>
              <a:buFontTx/>
              <a:buNone/>
              <a:tabLst/>
              <a:defRPr/>
            </a:pPr>
            <a:r>
              <a:rPr lang="en-GB" sz="1200">
                <a:solidFill>
                  <a:schemeClr val="tx2"/>
                </a:solidFill>
                <a:latin typeface="+mn-lt"/>
                <a:cs typeface="Arial" panose="020B0604020202020204" pitchFamily="34" charset="0"/>
              </a:rPr>
              <a:t>Gridlines</a:t>
            </a:r>
            <a:endParaRPr lang="en-GB" sz="1200" b="1" noProof="1">
              <a:solidFill>
                <a:schemeClr val="tx2"/>
              </a:solidFill>
              <a:latin typeface="+mn-lt"/>
              <a:cs typeface="Arial" panose="020B0604020202020204" pitchFamily="34" charset="0"/>
            </a:endParaRPr>
          </a:p>
          <a:p>
            <a:pPr eaLnBrk="1" hangingPunct="1">
              <a:spcAft>
                <a:spcPts val="450"/>
              </a:spcAft>
              <a:defRPr/>
            </a:pPr>
            <a:r>
              <a:rPr lang="en-GB" altLang="da-DK" sz="675" b="0" noProof="1">
                <a:solidFill>
                  <a:schemeClr val="tx2"/>
                </a:solidFill>
                <a:latin typeface="+mn-lt"/>
                <a:cs typeface="Arial" panose="020B0604020202020204" pitchFamily="34" charset="0"/>
              </a:rPr>
              <a:t>Click the </a:t>
            </a:r>
            <a:r>
              <a:rPr lang="en-GB" altLang="da-DK" sz="675" b="1" noProof="1">
                <a:solidFill>
                  <a:schemeClr val="tx2"/>
                </a:solidFill>
                <a:latin typeface="+mn-lt"/>
                <a:cs typeface="Arial" panose="020B0604020202020204" pitchFamily="34" charset="0"/>
              </a:rPr>
              <a:t>View</a:t>
            </a:r>
            <a:r>
              <a:rPr lang="en-GB" altLang="da-DK" sz="675" b="0" noProof="1">
                <a:solidFill>
                  <a:schemeClr val="tx2"/>
                </a:solidFill>
                <a:latin typeface="+mn-lt"/>
                <a:cs typeface="Arial" panose="020B0604020202020204" pitchFamily="34" charset="0"/>
              </a:rPr>
              <a:t> tab and set tick mark next to </a:t>
            </a:r>
            <a:r>
              <a:rPr lang="en-GB" altLang="da-DK" sz="675" b="1" noProof="1">
                <a:solidFill>
                  <a:schemeClr val="tx2"/>
                </a:solidFill>
                <a:latin typeface="+mn-lt"/>
                <a:cs typeface="Arial" panose="020B0604020202020204" pitchFamily="34" charset="0"/>
              </a:rPr>
              <a:t>Guides</a:t>
            </a:r>
            <a:endParaRPr lang="en-GB" altLang="da-DK" sz="675" b="0" noProof="1">
              <a:solidFill>
                <a:schemeClr val="tx2"/>
              </a:solidFill>
              <a:latin typeface="+mn-lt"/>
              <a:cs typeface="Arial" panose="020B0604020202020204" pitchFamily="34" charset="0"/>
            </a:endParaRPr>
          </a:p>
          <a:p>
            <a:pPr eaLnBrk="1" hangingPunct="1">
              <a:spcAft>
                <a:spcPts val="450"/>
              </a:spcAft>
              <a:defRPr/>
            </a:pPr>
            <a:r>
              <a:rPr lang="en-GB" altLang="da-DK" sz="675" b="1" noProof="1">
                <a:solidFill>
                  <a:schemeClr val="tx2"/>
                </a:solidFill>
                <a:latin typeface="+mn-lt"/>
                <a:cs typeface="Arial" panose="020B0604020202020204" pitchFamily="34" charset="0"/>
              </a:rPr>
              <a:t>HINT: Alt + F9 </a:t>
            </a:r>
            <a:r>
              <a:rPr lang="en-GB" altLang="da-DK" sz="675" b="0" noProof="1">
                <a:solidFill>
                  <a:schemeClr val="tx2"/>
                </a:solidFill>
                <a:latin typeface="+mn-lt"/>
                <a:cs typeface="Arial" panose="020B0604020202020204" pitchFamily="34" charset="0"/>
              </a:rPr>
              <a:t>for quick view of guides</a:t>
            </a:r>
          </a:p>
          <a:p>
            <a:pPr eaLnBrk="1" hangingPunct="1">
              <a:spcAft>
                <a:spcPts val="450"/>
              </a:spcAft>
              <a:defRPr/>
            </a:pPr>
            <a:endParaRPr lang="en-GB" altLang="da-DK" sz="675" b="1" noProof="1">
              <a:solidFill>
                <a:schemeClr val="tx2"/>
              </a:solidFill>
              <a:latin typeface="+mn-lt"/>
              <a:cs typeface="Arial" panose="020B0604020202020204" pitchFamily="34" charset="0"/>
            </a:endParaRPr>
          </a:p>
        </p:txBody>
      </p:sp>
      <p:pic>
        <p:nvPicPr>
          <p:cNvPr id="19" name="Picture 12">
            <a:extLst>
              <a:ext uri="{FF2B5EF4-FFF2-40B4-BE49-F238E27FC236}">
                <a16:creationId xmlns:a16="http://schemas.microsoft.com/office/drawing/2014/main" id="{D59A1415-DF88-48C2-BFBD-2900D34A9A2E}"/>
              </a:ext>
            </a:extLst>
          </p:cNvPr>
          <p:cNvPicPr>
            <a:picLocks noChangeAspect="1"/>
          </p:cNvPicPr>
          <p:nvPr userDrawn="1"/>
        </p:nvPicPr>
        <p:blipFill>
          <a:blip r:embed="rId5"/>
          <a:stretch>
            <a:fillRect/>
          </a:stretch>
        </p:blipFill>
        <p:spPr>
          <a:xfrm>
            <a:off x="8387491" y="1450911"/>
            <a:ext cx="283720" cy="407525"/>
          </a:xfrm>
          <a:prstGeom prst="rect">
            <a:avLst/>
          </a:prstGeom>
        </p:spPr>
      </p:pic>
      <p:pic>
        <p:nvPicPr>
          <p:cNvPr id="9" name="Picture 33">
            <a:extLst>
              <a:ext uri="{FF2B5EF4-FFF2-40B4-BE49-F238E27FC236}">
                <a16:creationId xmlns:a16="http://schemas.microsoft.com/office/drawing/2014/main" id="{B03E872F-21DD-423D-B6DE-4945F155FB87}"/>
              </a:ext>
            </a:extLst>
          </p:cNvPr>
          <p:cNvPicPr>
            <a:picLocks noChangeAspect="1"/>
          </p:cNvPicPr>
          <p:nvPr userDrawn="1"/>
        </p:nvPicPr>
        <p:blipFill rotWithShape="1">
          <a:blip r:embed="rId6"/>
          <a:srcRect l="3901" t="45142" r="62601" b="9046"/>
          <a:stretch/>
        </p:blipFill>
        <p:spPr>
          <a:xfrm>
            <a:off x="5371018" y="2153143"/>
            <a:ext cx="255903" cy="241280"/>
          </a:xfrm>
          <a:prstGeom prst="rect">
            <a:avLst/>
          </a:prstGeom>
        </p:spPr>
      </p:pic>
      <p:pic>
        <p:nvPicPr>
          <p:cNvPr id="14" name="Picture 2" descr="C:\Users\MAV~1.SKA\AppData\Local\Temp\SNAGHTMLe48c1e.PNG">
            <a:extLst>
              <a:ext uri="{FF2B5EF4-FFF2-40B4-BE49-F238E27FC236}">
                <a16:creationId xmlns:a16="http://schemas.microsoft.com/office/drawing/2014/main" id="{F708B370-AE70-4A27-B119-8EF9D44A8647}"/>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384602" y="1146295"/>
            <a:ext cx="488138" cy="730371"/>
          </a:xfrm>
          <a:prstGeom prst="rect">
            <a:avLst/>
          </a:prstGeom>
          <a:noFill/>
          <a:extLst>
            <a:ext uri="{909E8E84-426E-40DD-AFC4-6F175D3DCCD1}">
              <a14:hiddenFill xmlns:a14="http://schemas.microsoft.com/office/drawing/2010/main">
                <a:solidFill>
                  <a:srgbClr val="FFFFFF"/>
                </a:solidFill>
              </a14:hiddenFill>
            </a:ext>
          </a:extLst>
        </p:spPr>
      </p:pic>
      <p:sp>
        <p:nvSpPr>
          <p:cNvPr id="24" name="Text Box 2">
            <a:extLst>
              <a:ext uri="{FF2B5EF4-FFF2-40B4-BE49-F238E27FC236}">
                <a16:creationId xmlns:a16="http://schemas.microsoft.com/office/drawing/2014/main" id="{7C6D8E13-F0A9-435D-9036-09F4FBFA7C4B}"/>
              </a:ext>
            </a:extLst>
          </p:cNvPr>
          <p:cNvSpPr txBox="1">
            <a:spLocks noChangeArrowheads="1"/>
          </p:cNvSpPr>
          <p:nvPr userDrawn="1"/>
        </p:nvSpPr>
        <p:spPr bwMode="auto">
          <a:xfrm>
            <a:off x="431800" y="1034423"/>
            <a:ext cx="1980000" cy="359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08000" bIns="0" anchor="t" anchorCtr="0">
            <a:no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685800" rtl="0" eaLnBrk="1" fontAlgn="auto" latinLnBrk="0" hangingPunct="1">
              <a:lnSpc>
                <a:spcPct val="100000"/>
              </a:lnSpc>
              <a:spcBef>
                <a:spcPts val="0"/>
              </a:spcBef>
              <a:spcAft>
                <a:spcPts val="450"/>
              </a:spcAft>
              <a:buClrTx/>
              <a:buSzTx/>
              <a:buFontTx/>
              <a:buNone/>
              <a:tabLst/>
              <a:defRPr/>
            </a:pPr>
            <a:r>
              <a:rPr lang="en-GB" sz="1200">
                <a:solidFill>
                  <a:schemeClr val="tx2"/>
                </a:solidFill>
                <a:latin typeface="+mn-lt"/>
                <a:cs typeface="Arial" panose="020B0604020202020204" pitchFamily="34" charset="0"/>
              </a:rPr>
              <a:t>Slides &amp; slide elements</a:t>
            </a:r>
          </a:p>
          <a:p>
            <a:pPr marL="0" marR="0" lvl="0" indent="0" algn="l" defTabSz="685800" rtl="0" eaLnBrk="1" fontAlgn="auto" latinLnBrk="0" hangingPunct="1">
              <a:lnSpc>
                <a:spcPct val="100000"/>
              </a:lnSpc>
              <a:spcBef>
                <a:spcPts val="0"/>
              </a:spcBef>
              <a:spcAft>
                <a:spcPts val="450"/>
              </a:spcAft>
              <a:buClrTx/>
              <a:buSzTx/>
              <a:buFontTx/>
              <a:buNone/>
              <a:tabLst/>
              <a:defRPr/>
            </a:pPr>
            <a:r>
              <a:rPr lang="en-GB" altLang="da-DK" sz="675" b="0" noProof="1">
                <a:solidFill>
                  <a:schemeClr val="tx2"/>
                </a:solidFill>
                <a:latin typeface="+mn-lt"/>
                <a:cs typeface="Arial" panose="020B0604020202020204" pitchFamily="34" charset="0"/>
              </a:rPr>
              <a:t>Insert predefined slides and elements from the Templafy button. Choose </a:t>
            </a:r>
            <a:r>
              <a:rPr lang="en-GB" altLang="da-DK" sz="675" b="1" noProof="1">
                <a:solidFill>
                  <a:schemeClr val="tx2"/>
                </a:solidFill>
                <a:latin typeface="+mn-lt"/>
                <a:cs typeface="Arial" panose="020B0604020202020204" pitchFamily="34" charset="0"/>
              </a:rPr>
              <a:t>Slides</a:t>
            </a:r>
            <a:r>
              <a:rPr lang="en-GB" altLang="da-DK" sz="675" b="0" noProof="1">
                <a:solidFill>
                  <a:schemeClr val="tx2"/>
                </a:solidFill>
                <a:latin typeface="+mn-lt"/>
                <a:cs typeface="Arial" panose="020B0604020202020204" pitchFamily="34" charset="0"/>
              </a:rPr>
              <a:t> and </a:t>
            </a:r>
            <a:r>
              <a:rPr lang="en-GB" altLang="da-DK" sz="675" b="1" noProof="1">
                <a:solidFill>
                  <a:schemeClr val="tx2"/>
                </a:solidFill>
                <a:latin typeface="+mn-lt"/>
                <a:cs typeface="Arial" panose="020B0604020202020204" pitchFamily="34" charset="0"/>
              </a:rPr>
              <a:t>Slide elements </a:t>
            </a:r>
            <a:r>
              <a:rPr lang="en-GB" altLang="da-DK" sz="675" b="0" noProof="1">
                <a:solidFill>
                  <a:schemeClr val="tx2"/>
                </a:solidFill>
                <a:latin typeface="+mn-lt"/>
                <a:cs typeface="Arial" panose="020B0604020202020204" pitchFamily="34" charset="0"/>
              </a:rPr>
              <a:t>from the dropdown menu or from the buttons in the Templafy pane on the right side of the screen</a:t>
            </a:r>
          </a:p>
          <a:p>
            <a:pPr marL="0" marR="0" lvl="0" indent="0" algn="l" defTabSz="685800" rtl="0" eaLnBrk="1" fontAlgn="auto" latinLnBrk="0" hangingPunct="1">
              <a:lnSpc>
                <a:spcPct val="100000"/>
              </a:lnSpc>
              <a:spcBef>
                <a:spcPts val="0"/>
              </a:spcBef>
              <a:spcAft>
                <a:spcPts val="450"/>
              </a:spcAft>
              <a:buClrTx/>
              <a:buSzTx/>
              <a:buFontTx/>
              <a:buNone/>
              <a:tabLst/>
              <a:defRPr/>
            </a:pPr>
            <a:r>
              <a:rPr lang="en-GB" altLang="da-DK" sz="675" b="0" noProof="1">
                <a:solidFill>
                  <a:schemeClr val="tx2"/>
                </a:solidFill>
                <a:latin typeface="+mn-lt"/>
                <a:cs typeface="Arial" panose="020B0604020202020204" pitchFamily="34" charset="0"/>
              </a:rPr>
              <a:t>In </a:t>
            </a:r>
            <a:r>
              <a:rPr lang="en-GB" altLang="da-DK" sz="675" b="1" noProof="1">
                <a:solidFill>
                  <a:schemeClr val="tx2"/>
                </a:solidFill>
                <a:latin typeface="+mn-lt"/>
                <a:cs typeface="Arial" panose="020B0604020202020204" pitchFamily="34" charset="0"/>
              </a:rPr>
              <a:t>Slides</a:t>
            </a:r>
            <a:r>
              <a:rPr lang="en-GB" altLang="da-DK" sz="675" b="0" noProof="1">
                <a:solidFill>
                  <a:schemeClr val="tx2"/>
                </a:solidFill>
                <a:latin typeface="+mn-lt"/>
                <a:cs typeface="Arial" panose="020B0604020202020204" pitchFamily="34" charset="0"/>
              </a:rPr>
              <a:t> you will find folders such as:</a:t>
            </a:r>
            <a:br>
              <a:rPr lang="en-GB" altLang="da-DK" sz="675" b="0" noProof="1">
                <a:solidFill>
                  <a:schemeClr val="tx2"/>
                </a:solidFill>
                <a:latin typeface="+mn-lt"/>
                <a:cs typeface="Arial" panose="020B0604020202020204" pitchFamily="34" charset="0"/>
              </a:rPr>
            </a:br>
            <a:r>
              <a:rPr lang="en-GB" altLang="da-DK" sz="675" b="0" noProof="1">
                <a:solidFill>
                  <a:schemeClr val="tx2"/>
                </a:solidFill>
                <a:latin typeface="+mn-lt"/>
                <a:cs typeface="Arial" panose="020B0604020202020204" pitchFamily="34" charset="0"/>
              </a:rPr>
              <a:t>Title Slides, Design Elements, Maps and many more categories.</a:t>
            </a:r>
          </a:p>
          <a:p>
            <a:pPr marL="0" marR="0" lvl="0" indent="0" algn="l" defTabSz="685800" rtl="0" eaLnBrk="1" fontAlgn="auto" latinLnBrk="0" hangingPunct="1">
              <a:lnSpc>
                <a:spcPct val="100000"/>
              </a:lnSpc>
              <a:spcBef>
                <a:spcPts val="0"/>
              </a:spcBef>
              <a:spcAft>
                <a:spcPts val="450"/>
              </a:spcAft>
              <a:buClrTx/>
              <a:buSzTx/>
              <a:buFontTx/>
              <a:buNone/>
              <a:tabLst/>
              <a:defRPr/>
            </a:pPr>
            <a:r>
              <a:rPr lang="en-GB" altLang="da-DK" sz="675" b="0" noProof="1">
                <a:solidFill>
                  <a:schemeClr val="tx2"/>
                </a:solidFill>
                <a:latin typeface="+mn-lt"/>
                <a:cs typeface="Arial" panose="020B0604020202020204" pitchFamily="34" charset="0"/>
              </a:rPr>
              <a:t>In </a:t>
            </a:r>
            <a:r>
              <a:rPr lang="en-GB" altLang="da-DK" sz="675" b="1" noProof="1">
                <a:solidFill>
                  <a:schemeClr val="tx2"/>
                </a:solidFill>
                <a:latin typeface="+mn-lt"/>
                <a:cs typeface="Arial" panose="020B0604020202020204" pitchFamily="34" charset="0"/>
              </a:rPr>
              <a:t>Slides elements </a:t>
            </a:r>
            <a:r>
              <a:rPr lang="en-GB" altLang="da-DK" sz="675" b="0" noProof="1">
                <a:solidFill>
                  <a:schemeClr val="tx2"/>
                </a:solidFill>
                <a:latin typeface="+mn-lt"/>
                <a:cs typeface="Arial" panose="020B0604020202020204" pitchFamily="34" charset="0"/>
              </a:rPr>
              <a:t>you will find folders such as: Flags, Pictogram, Arrow and many more work files.</a:t>
            </a:r>
          </a:p>
          <a:p>
            <a:pPr marL="0" marR="0" lvl="0" indent="0" algn="l" defTabSz="685800" rtl="0" eaLnBrk="1" fontAlgn="auto" latinLnBrk="0" hangingPunct="1">
              <a:lnSpc>
                <a:spcPct val="100000"/>
              </a:lnSpc>
              <a:spcBef>
                <a:spcPts val="0"/>
              </a:spcBef>
              <a:spcAft>
                <a:spcPts val="450"/>
              </a:spcAft>
              <a:buClrTx/>
              <a:buSzTx/>
              <a:buFontTx/>
              <a:buNone/>
              <a:tabLst/>
              <a:defRPr/>
            </a:pPr>
            <a:endParaRPr lang="en-GB" altLang="da-DK" sz="675" b="0" noProof="1">
              <a:solidFill>
                <a:schemeClr val="tx2"/>
              </a:solidFill>
              <a:latin typeface="+mn-lt"/>
              <a:cs typeface="Arial" panose="020B0604020202020204" pitchFamily="34" charset="0"/>
            </a:endParaRPr>
          </a:p>
          <a:p>
            <a:pPr marL="0" marR="0" lvl="0" indent="0" algn="l" defTabSz="685800" rtl="0" eaLnBrk="1" fontAlgn="auto" latinLnBrk="0" hangingPunct="1">
              <a:lnSpc>
                <a:spcPct val="100000"/>
              </a:lnSpc>
              <a:spcBef>
                <a:spcPts val="0"/>
              </a:spcBef>
              <a:spcAft>
                <a:spcPts val="450"/>
              </a:spcAft>
              <a:buClrTx/>
              <a:buSzTx/>
              <a:buFontTx/>
              <a:buNone/>
              <a:tabLst/>
              <a:defRPr/>
            </a:pPr>
            <a:r>
              <a:rPr lang="en-GB" sz="1200">
                <a:solidFill>
                  <a:schemeClr val="tx2"/>
                </a:solidFill>
                <a:latin typeface="+mn-lt"/>
                <a:cs typeface="Arial" panose="020B0604020202020204" pitchFamily="34" charset="0"/>
              </a:rPr>
              <a:t>Slides &amp; layouts</a:t>
            </a:r>
            <a:br>
              <a:rPr lang="en-GB" altLang="da-DK" sz="675" b="1" noProof="1">
                <a:solidFill>
                  <a:schemeClr val="tx2"/>
                </a:solidFill>
                <a:latin typeface="+mn-lt"/>
                <a:cs typeface="Arial" panose="020B0604020202020204" pitchFamily="34" charset="0"/>
              </a:rPr>
            </a:br>
            <a:br>
              <a:rPr lang="en-GB" altLang="da-DK" sz="675" b="1" noProof="1">
                <a:solidFill>
                  <a:schemeClr val="tx2"/>
                </a:solidFill>
                <a:latin typeface="+mn-lt"/>
                <a:cs typeface="Arial" panose="020B0604020202020204" pitchFamily="34" charset="0"/>
              </a:rPr>
            </a:br>
            <a:r>
              <a:rPr lang="en-GB" altLang="da-DK" sz="675" b="0" noProof="1">
                <a:solidFill>
                  <a:schemeClr val="tx2"/>
                </a:solidFill>
                <a:latin typeface="+mn-lt"/>
                <a:cs typeface="Arial" panose="020B0604020202020204" pitchFamily="34" charset="0"/>
              </a:rPr>
              <a:t>Click on the menu </a:t>
            </a:r>
            <a:r>
              <a:rPr lang="en-GB" altLang="da-DK" sz="675" b="1" noProof="1">
                <a:solidFill>
                  <a:schemeClr val="tx2"/>
                </a:solidFill>
                <a:latin typeface="+mn-lt"/>
                <a:cs typeface="Arial" panose="020B0604020202020204" pitchFamily="34" charset="0"/>
              </a:rPr>
              <a:t>New Slide </a:t>
            </a:r>
            <a:r>
              <a:rPr lang="en-GB" altLang="da-DK" sz="675" b="0" noProof="1">
                <a:solidFill>
                  <a:schemeClr val="tx2"/>
                </a:solidFill>
                <a:latin typeface="+mn-lt"/>
                <a:cs typeface="Arial" panose="020B0604020202020204" pitchFamily="34" charset="0"/>
              </a:rPr>
              <a:t>in the </a:t>
            </a:r>
            <a:r>
              <a:rPr lang="en-GB" altLang="da-DK" sz="675" b="1" noProof="1">
                <a:solidFill>
                  <a:schemeClr val="tx2"/>
                </a:solidFill>
                <a:latin typeface="+mn-lt"/>
                <a:cs typeface="Arial" panose="020B0604020202020204" pitchFamily="34" charset="0"/>
              </a:rPr>
              <a:t>Home</a:t>
            </a:r>
            <a:r>
              <a:rPr lang="en-GB" altLang="da-DK" sz="675" b="0" noProof="1">
                <a:solidFill>
                  <a:schemeClr val="tx2"/>
                </a:solidFill>
                <a:latin typeface="+mn-lt"/>
                <a:cs typeface="Arial" panose="020B0604020202020204" pitchFamily="34" charset="0"/>
              </a:rPr>
              <a:t> tab to insert a new slide</a:t>
            </a:r>
            <a:br>
              <a:rPr lang="en-GB" altLang="da-DK" sz="675" b="0" noProof="1">
                <a:solidFill>
                  <a:schemeClr val="tx2"/>
                </a:solidFill>
                <a:latin typeface="+mn-lt"/>
                <a:cs typeface="Arial" panose="020B0604020202020204" pitchFamily="34" charset="0"/>
              </a:rPr>
            </a:br>
            <a:br>
              <a:rPr lang="en-GB" altLang="da-DK" sz="675" b="0" noProof="1">
                <a:solidFill>
                  <a:schemeClr val="tx2"/>
                </a:solidFill>
                <a:latin typeface="+mn-lt"/>
                <a:cs typeface="Arial" panose="020B0604020202020204" pitchFamily="34" charset="0"/>
              </a:rPr>
            </a:br>
            <a:r>
              <a:rPr lang="en-GB" altLang="da-DK" sz="675" b="1" noProof="1">
                <a:solidFill>
                  <a:schemeClr val="tx2"/>
                </a:solidFill>
                <a:latin typeface="+mn-lt"/>
                <a:cs typeface="Arial" panose="020B0604020202020204" pitchFamily="34" charset="0"/>
              </a:rPr>
              <a:t>Change layout</a:t>
            </a:r>
          </a:p>
          <a:p>
            <a:pPr marL="0" marR="0" lvl="0" indent="0" algn="l" defTabSz="685800" rtl="0" eaLnBrk="1" fontAlgn="auto" latinLnBrk="0" hangingPunct="1">
              <a:lnSpc>
                <a:spcPct val="100000"/>
              </a:lnSpc>
              <a:spcBef>
                <a:spcPts val="0"/>
              </a:spcBef>
              <a:spcAft>
                <a:spcPts val="450"/>
              </a:spcAft>
              <a:buClrTx/>
              <a:buSzTx/>
              <a:buFontTx/>
              <a:buNone/>
              <a:tabLst/>
              <a:defRPr/>
            </a:pPr>
            <a:r>
              <a:rPr lang="en-GB" sz="675">
                <a:solidFill>
                  <a:schemeClr val="tx2"/>
                </a:solidFill>
                <a:latin typeface="+mn-lt"/>
                <a:ea typeface="Arial" panose="020B0604020202020204" pitchFamily="34" charset="0"/>
                <a:cs typeface="Arial" panose="020B0604020202020204" pitchFamily="34" charset="0"/>
              </a:rPr>
              <a:t>Click on the arrow next to </a:t>
            </a:r>
            <a:r>
              <a:rPr lang="en-GB" sz="675" b="1">
                <a:solidFill>
                  <a:schemeClr val="tx2"/>
                </a:solidFill>
                <a:latin typeface="+mn-lt"/>
                <a:ea typeface="Arial" panose="020B0604020202020204" pitchFamily="34" charset="0"/>
                <a:cs typeface="Arial" panose="020B0604020202020204" pitchFamily="34" charset="0"/>
              </a:rPr>
              <a:t>Layout </a:t>
            </a:r>
            <a:r>
              <a:rPr lang="en-GB" sz="675">
                <a:solidFill>
                  <a:schemeClr val="tx2"/>
                </a:solidFill>
                <a:latin typeface="+mn-lt"/>
                <a:ea typeface="Arial" panose="020B0604020202020204" pitchFamily="34" charset="0"/>
                <a:cs typeface="Arial" panose="020B0604020202020204" pitchFamily="34" charset="0"/>
              </a:rPr>
              <a:t>to view a dropdown menu of possible slide layouts</a:t>
            </a:r>
            <a:br>
              <a:rPr lang="en-GB" altLang="da-DK" sz="675" b="0" baseline="0" noProof="1">
                <a:solidFill>
                  <a:schemeClr val="tx2"/>
                </a:solidFill>
                <a:latin typeface="+mn-lt"/>
                <a:cs typeface="Arial" panose="020B0604020202020204" pitchFamily="34" charset="0"/>
              </a:rPr>
            </a:br>
            <a:br>
              <a:rPr lang="en-GB" altLang="da-DK" sz="675" b="0" baseline="0" noProof="1">
                <a:solidFill>
                  <a:schemeClr val="tx2"/>
                </a:solidFill>
                <a:latin typeface="+mn-lt"/>
                <a:cs typeface="Arial" panose="020B0604020202020204" pitchFamily="34" charset="0"/>
              </a:rPr>
            </a:br>
            <a:r>
              <a:rPr lang="en-GB" sz="675" b="1" noProof="1">
                <a:solidFill>
                  <a:schemeClr val="tx2"/>
                </a:solidFill>
                <a:latin typeface="+mn-lt"/>
                <a:cs typeface="Arial" panose="020B0604020202020204" pitchFamily="34" charset="0"/>
              </a:rPr>
              <a:t>Reset slide</a:t>
            </a:r>
          </a:p>
          <a:p>
            <a:pPr marL="0" marR="0" indent="0" algn="l" defTabSz="685800" rtl="0" eaLnBrk="1" fontAlgn="auto" latinLnBrk="0" hangingPunct="1">
              <a:lnSpc>
                <a:spcPct val="100000"/>
              </a:lnSpc>
              <a:spcBef>
                <a:spcPts val="0"/>
              </a:spcBef>
              <a:spcAft>
                <a:spcPts val="450"/>
              </a:spcAft>
              <a:buClrTx/>
              <a:buSzTx/>
              <a:buFont typeface="+mj-lt"/>
              <a:buNone/>
              <a:tabLst/>
              <a:defRPr/>
            </a:pPr>
            <a:r>
              <a:rPr lang="en-GB" altLang="da-DK" sz="675" noProof="1">
                <a:solidFill>
                  <a:schemeClr val="tx2"/>
                </a:solidFill>
                <a:latin typeface="+mn-lt"/>
                <a:cs typeface="Arial" panose="020B0604020202020204" pitchFamily="34" charset="0"/>
              </a:rPr>
              <a:t>Click the </a:t>
            </a:r>
            <a:r>
              <a:rPr lang="en-GB" altLang="da-DK" sz="675" b="1" baseline="0" noProof="1">
                <a:solidFill>
                  <a:schemeClr val="tx2"/>
                </a:solidFill>
                <a:latin typeface="+mn-lt"/>
                <a:cs typeface="Arial" panose="020B0604020202020204" pitchFamily="34" charset="0"/>
              </a:rPr>
              <a:t>Reset </a:t>
            </a:r>
            <a:r>
              <a:rPr lang="en-GB" altLang="da-DK" sz="675" noProof="1">
                <a:solidFill>
                  <a:schemeClr val="tx2"/>
                </a:solidFill>
                <a:latin typeface="+mn-lt"/>
                <a:cs typeface="Arial" panose="020B0604020202020204" pitchFamily="34" charset="0"/>
              </a:rPr>
              <a:t>menu to reset position, size</a:t>
            </a:r>
            <a:r>
              <a:rPr lang="en-GB" altLang="da-DK" sz="675" baseline="0" noProof="1">
                <a:solidFill>
                  <a:schemeClr val="tx2"/>
                </a:solidFill>
                <a:latin typeface="+mn-lt"/>
                <a:cs typeface="Arial" panose="020B0604020202020204" pitchFamily="34" charset="0"/>
              </a:rPr>
              <a:t> and formatting of the slide placeholders to their default settings</a:t>
            </a:r>
            <a:endParaRPr lang="en-GB" altLang="da-DK" sz="675" noProof="1">
              <a:solidFill>
                <a:schemeClr val="tx2"/>
              </a:solidFill>
              <a:latin typeface="+mn-lt"/>
              <a:cs typeface="Arial" panose="020B0604020202020204" pitchFamily="34" charset="0"/>
            </a:endParaRPr>
          </a:p>
          <a:p>
            <a:pPr eaLnBrk="1" hangingPunct="1">
              <a:spcAft>
                <a:spcPts val="450"/>
              </a:spcAft>
              <a:defRPr/>
            </a:pPr>
            <a:endParaRPr lang="en-GB" altLang="da-DK" sz="675" b="0" noProof="1">
              <a:solidFill>
                <a:schemeClr val="tx2"/>
              </a:solidFill>
              <a:latin typeface="+mn-lt"/>
              <a:cs typeface="Arial" panose="020B0604020202020204" pitchFamily="34" charset="0"/>
            </a:endParaRPr>
          </a:p>
        </p:txBody>
      </p:sp>
      <p:pic>
        <p:nvPicPr>
          <p:cNvPr id="29" name="Picture 16">
            <a:extLst>
              <a:ext uri="{FF2B5EF4-FFF2-40B4-BE49-F238E27FC236}">
                <a16:creationId xmlns:a16="http://schemas.microsoft.com/office/drawing/2014/main" id="{B367A6D6-7164-4A6D-BAC6-3F42961A7570}"/>
              </a:ext>
            </a:extLst>
          </p:cNvPr>
          <p:cNvPicPr>
            <a:picLocks noChangeAspect="1"/>
          </p:cNvPicPr>
          <p:nvPr userDrawn="1"/>
        </p:nvPicPr>
        <p:blipFill>
          <a:blip r:embed="rId8"/>
          <a:stretch>
            <a:fillRect/>
          </a:stretch>
        </p:blipFill>
        <p:spPr>
          <a:xfrm>
            <a:off x="2394465" y="2905342"/>
            <a:ext cx="246661" cy="379126"/>
          </a:xfrm>
          <a:prstGeom prst="rect">
            <a:avLst/>
          </a:prstGeom>
        </p:spPr>
      </p:pic>
      <p:pic>
        <p:nvPicPr>
          <p:cNvPr id="30" name="Picture 20">
            <a:extLst>
              <a:ext uri="{FF2B5EF4-FFF2-40B4-BE49-F238E27FC236}">
                <a16:creationId xmlns:a16="http://schemas.microsoft.com/office/drawing/2014/main" id="{2570CFF1-A3F5-41FA-AA2D-BA1928307544}"/>
              </a:ext>
            </a:extLst>
          </p:cNvPr>
          <p:cNvPicPr>
            <a:picLocks noChangeAspect="1"/>
          </p:cNvPicPr>
          <p:nvPr userDrawn="1"/>
        </p:nvPicPr>
        <p:blipFill>
          <a:blip r:embed="rId9"/>
          <a:stretch>
            <a:fillRect/>
          </a:stretch>
        </p:blipFill>
        <p:spPr>
          <a:xfrm>
            <a:off x="2394465" y="4022417"/>
            <a:ext cx="403849" cy="129631"/>
          </a:xfrm>
          <a:prstGeom prst="rect">
            <a:avLst/>
          </a:prstGeom>
        </p:spPr>
      </p:pic>
      <p:pic>
        <p:nvPicPr>
          <p:cNvPr id="31" name="Picture 30">
            <a:extLst>
              <a:ext uri="{FF2B5EF4-FFF2-40B4-BE49-F238E27FC236}">
                <a16:creationId xmlns:a16="http://schemas.microsoft.com/office/drawing/2014/main" id="{17C7950F-B500-469D-A258-255A3518B40E}"/>
              </a:ext>
            </a:extLst>
          </p:cNvPr>
          <p:cNvPicPr>
            <a:picLocks noChangeAspect="1"/>
          </p:cNvPicPr>
          <p:nvPr userDrawn="1"/>
        </p:nvPicPr>
        <p:blipFill>
          <a:blip r:embed="rId10"/>
          <a:stretch>
            <a:fillRect/>
          </a:stretch>
        </p:blipFill>
        <p:spPr>
          <a:xfrm>
            <a:off x="2394464" y="3511990"/>
            <a:ext cx="356571" cy="132572"/>
          </a:xfrm>
          <a:prstGeom prst="rect">
            <a:avLst/>
          </a:prstGeom>
        </p:spPr>
      </p:pic>
      <p:sp>
        <p:nvSpPr>
          <p:cNvPr id="65" name="Fast overskrift">
            <a:extLst>
              <a:ext uri="{FF2B5EF4-FFF2-40B4-BE49-F238E27FC236}">
                <a16:creationId xmlns:a16="http://schemas.microsoft.com/office/drawing/2014/main" id="{09C05D50-8477-4113-8B72-9C373B0FF9F9}"/>
              </a:ext>
            </a:extLst>
          </p:cNvPr>
          <p:cNvSpPr txBox="1"/>
          <p:nvPr userDrawn="1"/>
        </p:nvSpPr>
        <p:spPr>
          <a:xfrm>
            <a:off x="431800" y="336535"/>
            <a:ext cx="8278813" cy="487628"/>
          </a:xfrm>
          <a:prstGeom prst="rect">
            <a:avLst/>
          </a:prstGeom>
          <a:noFill/>
        </p:spPr>
        <p:txBody>
          <a:bodyPr wrap="square" lIns="0" tIns="0" rIns="0" bIns="0" rtlCol="0" anchor="t" anchorCtr="0">
            <a:noAutofit/>
          </a:bodyPr>
          <a:lstStyle/>
          <a:p>
            <a:r>
              <a:rPr lang="en-GB" sz="2400" b="0" noProof="1">
                <a:solidFill>
                  <a:schemeClr val="tx2"/>
                </a:solidFill>
                <a:latin typeface="+mn-lt"/>
                <a:cs typeface="Arial" panose="020B0604020202020204" pitchFamily="34" charset="0"/>
              </a:rPr>
              <a:t>Tips &amp; tricks - your user guide</a:t>
            </a:r>
          </a:p>
        </p:txBody>
      </p:sp>
      <p:sp>
        <p:nvSpPr>
          <p:cNvPr id="20" name="Date Placeholder 6" hidden="1">
            <a:extLst>
              <a:ext uri="{FF2B5EF4-FFF2-40B4-BE49-F238E27FC236}">
                <a16:creationId xmlns:a16="http://schemas.microsoft.com/office/drawing/2014/main" id="{56AA1691-6753-45B8-AB77-1105989467F7}"/>
              </a:ext>
            </a:extLst>
          </p:cNvPr>
          <p:cNvSpPr>
            <a:spLocks noGrp="1"/>
          </p:cNvSpPr>
          <p:nvPr>
            <p:ph type="dt" sz="half" idx="15"/>
          </p:nvPr>
        </p:nvSpPr>
        <p:spPr>
          <a:xfrm>
            <a:off x="0" y="5143500"/>
            <a:ext cx="0" cy="0"/>
          </a:xfrm>
        </p:spPr>
        <p:txBody>
          <a:bodyPr/>
          <a:lstStyle>
            <a:lvl1pPr>
              <a:defRPr sz="100">
                <a:noFill/>
              </a:defRPr>
            </a:lvl1pPr>
          </a:lstStyle>
          <a:p>
            <a:endParaRPr lang="en-GB"/>
          </a:p>
        </p:txBody>
      </p:sp>
      <p:sp>
        <p:nvSpPr>
          <p:cNvPr id="21" name="Footer Placeholder 8" hidden="1">
            <a:extLst>
              <a:ext uri="{FF2B5EF4-FFF2-40B4-BE49-F238E27FC236}">
                <a16:creationId xmlns:a16="http://schemas.microsoft.com/office/drawing/2014/main" id="{2F8C9320-E8BF-471F-8DD3-1BC479021917}"/>
              </a:ext>
            </a:extLst>
          </p:cNvPr>
          <p:cNvSpPr>
            <a:spLocks noGrp="1"/>
          </p:cNvSpPr>
          <p:nvPr>
            <p:ph type="ftr" sz="quarter" idx="16"/>
          </p:nvPr>
        </p:nvSpPr>
        <p:spPr>
          <a:xfrm>
            <a:off x="0" y="5143500"/>
            <a:ext cx="0" cy="0"/>
          </a:xfrm>
        </p:spPr>
        <p:txBody>
          <a:bodyPr/>
          <a:lstStyle>
            <a:lvl1pPr>
              <a:defRPr sz="100">
                <a:noFill/>
              </a:defRPr>
            </a:lvl1pPr>
          </a:lstStyle>
          <a:p>
            <a:endParaRPr lang="en-GB"/>
          </a:p>
        </p:txBody>
      </p:sp>
    </p:spTree>
    <p:extLst>
      <p:ext uri="{BB962C8B-B14F-4D97-AF65-F5344CB8AC3E}">
        <p14:creationId xmlns:p14="http://schemas.microsoft.com/office/powerpoint/2010/main" val="27899997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gt;Do not use layouts after this &gt;">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24504-36FD-4753-851D-5B7D02D4A2D1}"/>
              </a:ext>
            </a:extLst>
          </p:cNvPr>
          <p:cNvSpPr/>
          <p:nvPr userDrawn="1"/>
        </p:nvSpPr>
        <p:spPr bwMode="white">
          <a:xfrm>
            <a:off x="0" y="0"/>
            <a:ext cx="9144000" cy="5143500"/>
          </a:xfrm>
          <a:prstGeom prst="rect">
            <a:avLst/>
          </a:prstGeom>
          <a:solidFill>
            <a:schemeClr val="tx1"/>
          </a:solid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spcBef>
                <a:spcPts val="450"/>
              </a:spcBef>
              <a:buClr>
                <a:srgbClr val="003755"/>
              </a:buClr>
            </a:pPr>
            <a:endParaRPr lang="en-GB" sz="1050">
              <a:solidFill>
                <a:schemeClr val="tx1"/>
              </a:solidFill>
            </a:endParaRPr>
          </a:p>
        </p:txBody>
      </p:sp>
      <p:sp>
        <p:nvSpPr>
          <p:cNvPr id="5" name="Do not use"/>
          <p:cNvSpPr txBox="1"/>
          <p:nvPr userDrawn="1"/>
        </p:nvSpPr>
        <p:spPr>
          <a:xfrm>
            <a:off x="322660" y="492618"/>
            <a:ext cx="8517733" cy="2169825"/>
          </a:xfrm>
          <a:prstGeom prst="rect">
            <a:avLst/>
          </a:prstGeom>
          <a:noFill/>
        </p:spPr>
        <p:txBody>
          <a:bodyPr wrap="square" lIns="0" tIns="0" rIns="0" bIns="0" rtlCol="0">
            <a:spAutoFit/>
          </a:bodyPr>
          <a:lstStyle/>
          <a:p>
            <a:pPr marL="0" marR="0" indent="0" algn="ctr" fontAlgn="auto">
              <a:lnSpc>
                <a:spcPct val="100000"/>
              </a:lnSpc>
              <a:spcBef>
                <a:spcPts val="450"/>
              </a:spcBef>
              <a:spcAft>
                <a:spcPts val="0"/>
              </a:spcAft>
              <a:buClr>
                <a:srgbClr val="003755"/>
              </a:buClr>
              <a:buSzTx/>
              <a:buFontTx/>
              <a:buNone/>
              <a:tabLst/>
            </a:pPr>
            <a:r>
              <a:rPr lang="en-GB" sz="3300" b="0" noProof="0">
                <a:solidFill>
                  <a:schemeClr val="bg1"/>
                </a:solidFill>
              </a:rPr>
              <a:t>If you see any </a:t>
            </a:r>
            <a:r>
              <a:rPr lang="en-GB" sz="3300" b="1" i="1" noProof="0">
                <a:solidFill>
                  <a:schemeClr val="bg1"/>
                </a:solidFill>
              </a:rPr>
              <a:t>layouts after this </a:t>
            </a:r>
            <a:r>
              <a:rPr lang="en-GB" sz="3300" b="0" i="0" noProof="0">
                <a:solidFill>
                  <a:schemeClr val="bg1"/>
                </a:solidFill>
              </a:rPr>
              <a:t>one</a:t>
            </a:r>
            <a:r>
              <a:rPr lang="en-GB" sz="3300" b="1" i="1" noProof="0">
                <a:solidFill>
                  <a:schemeClr val="bg1"/>
                </a:solidFill>
              </a:rPr>
              <a:t>,</a:t>
            </a:r>
            <a:br>
              <a:rPr lang="en-GB" sz="3300" b="0" i="0" noProof="0">
                <a:solidFill>
                  <a:schemeClr val="bg1"/>
                </a:solidFill>
              </a:rPr>
            </a:br>
            <a:r>
              <a:rPr lang="en-GB" sz="3300" b="0" noProof="0">
                <a:solidFill>
                  <a:schemeClr val="bg1"/>
                </a:solidFill>
              </a:rPr>
              <a:t>do not use them. These layouts </a:t>
            </a:r>
            <a:r>
              <a:rPr lang="en-GB" sz="3300" b="1" i="1" u="none" noProof="0">
                <a:solidFill>
                  <a:schemeClr val="bg1"/>
                </a:solidFill>
              </a:rPr>
              <a:t>are not </a:t>
            </a:r>
            <a:r>
              <a:rPr lang="en-GB" sz="3300" b="0" noProof="0">
                <a:solidFill>
                  <a:schemeClr val="bg1"/>
                </a:solidFill>
              </a:rPr>
              <a:t>part of our corporate template.</a:t>
            </a:r>
            <a:br>
              <a:rPr lang="en-GB" sz="2100" b="0" noProof="0">
                <a:solidFill>
                  <a:schemeClr val="bg1"/>
                </a:solidFill>
              </a:rPr>
            </a:br>
            <a:br>
              <a:rPr lang="en-GB" sz="2100" b="0" noProof="0">
                <a:solidFill>
                  <a:schemeClr val="bg1"/>
                </a:solidFill>
              </a:rPr>
            </a:br>
            <a:endParaRPr lang="en-GB" sz="2100" b="0" noProof="0">
              <a:solidFill>
                <a:schemeClr val="bg1"/>
              </a:solidFill>
            </a:endParaRPr>
          </a:p>
        </p:txBody>
      </p:sp>
      <p:grpSp>
        <p:nvGrpSpPr>
          <p:cNvPr id="4" name="Group 3">
            <a:extLst>
              <a:ext uri="{FF2B5EF4-FFF2-40B4-BE49-F238E27FC236}">
                <a16:creationId xmlns:a16="http://schemas.microsoft.com/office/drawing/2014/main" id="{2BEB5E5A-DA85-4D5B-80B9-F94482F55D76}"/>
              </a:ext>
            </a:extLst>
          </p:cNvPr>
          <p:cNvGrpSpPr/>
          <p:nvPr userDrawn="1"/>
        </p:nvGrpSpPr>
        <p:grpSpPr>
          <a:xfrm rot="8100000">
            <a:off x="7803656" y="2493920"/>
            <a:ext cx="777591" cy="777591"/>
            <a:chOff x="6096000" y="4963130"/>
            <a:chExt cx="1456719" cy="1456719"/>
          </a:xfrm>
          <a:solidFill>
            <a:schemeClr val="bg1"/>
          </a:solidFill>
        </p:grpSpPr>
        <p:sp>
          <p:nvSpPr>
            <p:cNvPr id="3" name="Rectangle 2">
              <a:extLst>
                <a:ext uri="{FF2B5EF4-FFF2-40B4-BE49-F238E27FC236}">
                  <a16:creationId xmlns:a16="http://schemas.microsoft.com/office/drawing/2014/main" id="{C823227E-A862-4A7F-BC20-0D107430AB2C}"/>
                </a:ext>
              </a:extLst>
            </p:cNvPr>
            <p:cNvSpPr/>
            <p:nvPr userDrawn="1"/>
          </p:nvSpPr>
          <p:spPr>
            <a:xfrm rot="5400000">
              <a:off x="5534135" y="5524995"/>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450"/>
                </a:spcBef>
                <a:buClr>
                  <a:srgbClr val="003755"/>
                </a:buClr>
              </a:pPr>
              <a:endParaRPr lang="en-GB" sz="1050">
                <a:solidFill>
                  <a:schemeClr val="tx1"/>
                </a:solidFill>
              </a:endParaRPr>
            </a:p>
          </p:txBody>
        </p:sp>
        <p:sp>
          <p:nvSpPr>
            <p:cNvPr id="6" name="Rectangle 5">
              <a:extLst>
                <a:ext uri="{FF2B5EF4-FFF2-40B4-BE49-F238E27FC236}">
                  <a16:creationId xmlns:a16="http://schemas.microsoft.com/office/drawing/2014/main" id="{08501AE6-6504-4184-9443-E89AFACF769D}"/>
                </a:ext>
              </a:extLst>
            </p:cNvPr>
            <p:cNvSpPr/>
            <p:nvPr userDrawn="1"/>
          </p:nvSpPr>
          <p:spPr>
            <a:xfrm rot="10800000">
              <a:off x="6096000" y="4963130"/>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450"/>
                </a:spcBef>
                <a:buClr>
                  <a:srgbClr val="003755"/>
                </a:buClr>
              </a:pPr>
              <a:endParaRPr lang="en-GB" sz="1050">
                <a:solidFill>
                  <a:schemeClr val="tx1"/>
                </a:solidFill>
              </a:endParaRPr>
            </a:p>
          </p:txBody>
        </p:sp>
      </p:grpSp>
      <p:sp>
        <p:nvSpPr>
          <p:cNvPr id="12" name="Rectangle 11">
            <a:extLst>
              <a:ext uri="{FF2B5EF4-FFF2-40B4-BE49-F238E27FC236}">
                <a16:creationId xmlns:a16="http://schemas.microsoft.com/office/drawing/2014/main" id="{67CEE09B-6EE1-4BF2-85A3-DE69E91BC4C6}"/>
              </a:ext>
            </a:extLst>
          </p:cNvPr>
          <p:cNvSpPr/>
          <p:nvPr userDrawn="1"/>
        </p:nvSpPr>
        <p:spPr>
          <a:xfrm>
            <a:off x="322660" y="1941281"/>
            <a:ext cx="7614260" cy="1685077"/>
          </a:xfrm>
          <a:prstGeom prst="rect">
            <a:avLst/>
          </a:prstGeom>
        </p:spPr>
        <p:txBody>
          <a:bodyPr wrap="square">
            <a:spAutoFit/>
          </a:bodyPr>
          <a:lstStyle/>
          <a:p>
            <a:pPr algn="ctr"/>
            <a:r>
              <a:rPr lang="en-GB" sz="10350" b="1" i="1" noProof="0">
                <a:solidFill>
                  <a:schemeClr val="bg1"/>
                </a:solidFill>
              </a:rPr>
              <a:t>Do not use </a:t>
            </a:r>
            <a:endParaRPr lang="en-GB" sz="1800" b="1" i="1"/>
          </a:p>
        </p:txBody>
      </p:sp>
      <p:sp>
        <p:nvSpPr>
          <p:cNvPr id="16" name="Do not use">
            <a:extLst>
              <a:ext uri="{FF2B5EF4-FFF2-40B4-BE49-F238E27FC236}">
                <a16:creationId xmlns:a16="http://schemas.microsoft.com/office/drawing/2014/main" id="{A8FA78FA-4D94-4717-B7C6-6F86378D6B01}"/>
              </a:ext>
            </a:extLst>
          </p:cNvPr>
          <p:cNvSpPr txBox="1"/>
          <p:nvPr userDrawn="1"/>
        </p:nvSpPr>
        <p:spPr>
          <a:xfrm>
            <a:off x="322660" y="3889841"/>
            <a:ext cx="8517731" cy="664284"/>
          </a:xfrm>
          <a:prstGeom prst="rect">
            <a:avLst/>
          </a:prstGeom>
          <a:noFill/>
        </p:spPr>
        <p:txBody>
          <a:bodyPr wrap="square" lIns="0" tIns="0" rIns="0" bIns="0" rtlCol="0">
            <a:spAutoFit/>
          </a:bodyPr>
          <a:lstStyle/>
          <a:p>
            <a:pPr marL="0" marR="0" indent="0" algn="ctr" fontAlgn="auto">
              <a:lnSpc>
                <a:spcPct val="100000"/>
              </a:lnSpc>
              <a:spcBef>
                <a:spcPts val="450"/>
              </a:spcBef>
              <a:spcAft>
                <a:spcPts val="0"/>
              </a:spcAft>
              <a:buClr>
                <a:srgbClr val="003755"/>
              </a:buClr>
              <a:buSzTx/>
              <a:buFontTx/>
              <a:buNone/>
              <a:tabLst/>
            </a:pPr>
            <a:r>
              <a:rPr lang="en-GB" sz="1350" b="0" noProof="0">
                <a:solidFill>
                  <a:schemeClr val="bg1"/>
                </a:solidFill>
              </a:rPr>
              <a:t>Due to PowerPoint’s standard Copy/Paste functionality extra undesirable layouts can appear.</a:t>
            </a:r>
          </a:p>
          <a:p>
            <a:pPr marL="0" marR="0" indent="0" algn="ctr" fontAlgn="auto">
              <a:lnSpc>
                <a:spcPct val="100000"/>
              </a:lnSpc>
              <a:spcBef>
                <a:spcPts val="450"/>
              </a:spcBef>
              <a:spcAft>
                <a:spcPts val="0"/>
              </a:spcAft>
              <a:buClr>
                <a:srgbClr val="003755"/>
              </a:buClr>
              <a:buSzTx/>
              <a:buFontTx/>
              <a:buNone/>
              <a:tabLst/>
            </a:pPr>
            <a:r>
              <a:rPr lang="en-GB" sz="1350" b="0" noProof="0">
                <a:solidFill>
                  <a:schemeClr val="bg1"/>
                </a:solidFill>
              </a:rPr>
              <a:t>Also notice: Layouts after this might contain potential confidential information.</a:t>
            </a:r>
            <a:br>
              <a:rPr lang="en-GB" sz="1200" b="0" noProof="0">
                <a:solidFill>
                  <a:schemeClr val="bg1"/>
                </a:solidFill>
              </a:rPr>
            </a:br>
            <a:endParaRPr lang="en-GB" sz="1200" b="0" noProof="0">
              <a:solidFill>
                <a:schemeClr val="bg1"/>
              </a:solidFill>
            </a:endParaRPr>
          </a:p>
        </p:txBody>
      </p:sp>
      <p:sp>
        <p:nvSpPr>
          <p:cNvPr id="13" name="Date Placeholder 6" hidden="1">
            <a:extLst>
              <a:ext uri="{FF2B5EF4-FFF2-40B4-BE49-F238E27FC236}">
                <a16:creationId xmlns:a16="http://schemas.microsoft.com/office/drawing/2014/main" id="{706505A8-87EA-4BA0-B698-35156BC765D0}"/>
              </a:ext>
            </a:extLst>
          </p:cNvPr>
          <p:cNvSpPr>
            <a:spLocks noGrp="1"/>
          </p:cNvSpPr>
          <p:nvPr>
            <p:ph type="dt" sz="half" idx="15"/>
          </p:nvPr>
        </p:nvSpPr>
        <p:spPr>
          <a:xfrm>
            <a:off x="0" y="5143500"/>
            <a:ext cx="0" cy="0"/>
          </a:xfrm>
        </p:spPr>
        <p:txBody>
          <a:bodyPr/>
          <a:lstStyle>
            <a:lvl1pPr>
              <a:defRPr sz="100">
                <a:noFill/>
              </a:defRPr>
            </a:lvl1pPr>
          </a:lstStyle>
          <a:p>
            <a:endParaRPr lang="en-GB"/>
          </a:p>
        </p:txBody>
      </p:sp>
      <p:sp>
        <p:nvSpPr>
          <p:cNvPr id="14" name="Footer Placeholder 8" hidden="1">
            <a:extLst>
              <a:ext uri="{FF2B5EF4-FFF2-40B4-BE49-F238E27FC236}">
                <a16:creationId xmlns:a16="http://schemas.microsoft.com/office/drawing/2014/main" id="{AB150C2C-2030-498B-8262-6BD5BCCBB345}"/>
              </a:ext>
            </a:extLst>
          </p:cNvPr>
          <p:cNvSpPr>
            <a:spLocks noGrp="1"/>
          </p:cNvSpPr>
          <p:nvPr>
            <p:ph type="ftr" sz="quarter" idx="16"/>
          </p:nvPr>
        </p:nvSpPr>
        <p:spPr>
          <a:xfrm>
            <a:off x="0" y="5143500"/>
            <a:ext cx="0" cy="0"/>
          </a:xfrm>
        </p:spPr>
        <p:txBody>
          <a:bodyPr/>
          <a:lstStyle>
            <a:lvl1pPr>
              <a:defRPr sz="100">
                <a:noFill/>
              </a:defRPr>
            </a:lvl1pPr>
          </a:lstStyle>
          <a:p>
            <a:endParaRPr lang="en-GB"/>
          </a:p>
        </p:txBody>
      </p:sp>
    </p:spTree>
    <p:extLst>
      <p:ext uri="{BB962C8B-B14F-4D97-AF65-F5344CB8AC3E}">
        <p14:creationId xmlns:p14="http://schemas.microsoft.com/office/powerpoint/2010/main" val="174992278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P TOC -SlideProof Automatic">
    <p:bg>
      <p:bgPr>
        <a:solidFill>
          <a:schemeClr val="tx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21EEB37D-7200-466D-8126-8B9017DECD8B}"/>
              </a:ext>
            </a:extLst>
          </p:cNvPr>
          <p:cNvSpPr/>
          <p:nvPr userDrawn="1"/>
        </p:nvSpPr>
        <p:spPr bwMode="white">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27000" rIns="54000" bIns="27000" rtlCol="0" anchor="ctr"/>
          <a:lstStyle/>
          <a:p>
            <a:pPr algn="ctr"/>
            <a:endParaRPr lang="en-GB" sz="1500" noProof="0"/>
          </a:p>
        </p:txBody>
      </p:sp>
      <p:grpSp>
        <p:nvGrpSpPr>
          <p:cNvPr id="3" name="SP Agenda Section" hidden="1"/>
          <p:cNvGrpSpPr/>
          <p:nvPr userDrawn="1"/>
        </p:nvGrpSpPr>
        <p:grpSpPr>
          <a:xfrm>
            <a:off x="431969" y="1143346"/>
            <a:ext cx="8286100" cy="276999"/>
            <a:chOff x="1792773" y="2085631"/>
            <a:chExt cx="8649951" cy="369332"/>
          </a:xfrm>
        </p:grpSpPr>
        <p:sp>
          <p:nvSpPr>
            <p:cNvPr id="20" name="Textbox"/>
            <p:cNvSpPr txBox="1">
              <a:spLocks/>
            </p:cNvSpPr>
            <p:nvPr userDrawn="1"/>
          </p:nvSpPr>
          <p:spPr>
            <a:xfrm>
              <a:off x="3278662" y="2085631"/>
              <a:ext cx="6426329" cy="369332"/>
            </a:xfrm>
            <a:prstGeom prst="rect">
              <a:avLst/>
            </a:prstGeom>
            <a:noFill/>
          </p:spPr>
          <p:txBody>
            <a:bodyPr wrap="square" lIns="0" tIns="0" rIns="0" bIns="0" rtlCol="0" anchor="ctr">
              <a:noAutofit/>
            </a:bodyPr>
            <a:lstStyle/>
            <a:p>
              <a:pPr defTabSz="7000700">
                <a:tabLst>
                  <a:tab pos="7134047" algn="l"/>
                </a:tabLst>
              </a:pPr>
              <a:r>
                <a:rPr lang="en-GB" sz="1500">
                  <a:solidFill>
                    <a:schemeClr val="tx1"/>
                  </a:solidFill>
                </a:rPr>
                <a:t>&lt;TEXT&gt;</a:t>
              </a:r>
            </a:p>
          </p:txBody>
        </p:sp>
        <p:sp>
          <p:nvSpPr>
            <p:cNvPr id="21" name="Textbox"/>
            <p:cNvSpPr txBox="1">
              <a:spLocks/>
            </p:cNvSpPr>
            <p:nvPr userDrawn="1"/>
          </p:nvSpPr>
          <p:spPr>
            <a:xfrm>
              <a:off x="1792773" y="2085631"/>
              <a:ext cx="379556" cy="369332"/>
            </a:xfrm>
            <a:prstGeom prst="rect">
              <a:avLst/>
            </a:prstGeom>
            <a:noFill/>
          </p:spPr>
          <p:txBody>
            <a:bodyPr wrap="none" lIns="0" tIns="0" rIns="0" bIns="0" rtlCol="0" anchor="ctr">
              <a:noAutofit/>
            </a:bodyPr>
            <a:lstStyle/>
            <a:p>
              <a:pPr algn="ctr"/>
              <a:r>
                <a:rPr lang="en-GB" sz="1500">
                  <a:solidFill>
                    <a:schemeClr val="tx1"/>
                  </a:solidFill>
                </a:rPr>
                <a:t>&lt;N&gt;</a:t>
              </a:r>
            </a:p>
          </p:txBody>
        </p:sp>
        <p:sp>
          <p:nvSpPr>
            <p:cNvPr id="22" name="Textbox"/>
            <p:cNvSpPr txBox="1">
              <a:spLocks/>
            </p:cNvSpPr>
            <p:nvPr userDrawn="1"/>
          </p:nvSpPr>
          <p:spPr>
            <a:xfrm>
              <a:off x="9817944" y="2085631"/>
              <a:ext cx="624780" cy="369332"/>
            </a:xfrm>
            <a:prstGeom prst="rect">
              <a:avLst/>
            </a:prstGeom>
            <a:noFill/>
          </p:spPr>
          <p:txBody>
            <a:bodyPr wrap="none" lIns="0" tIns="0" rIns="0" bIns="0" rtlCol="0" anchor="ctr">
              <a:noAutofit/>
            </a:bodyPr>
            <a:lstStyle/>
            <a:p>
              <a:pPr algn="r"/>
              <a:r>
                <a:rPr lang="en-GB" sz="1500">
                  <a:solidFill>
                    <a:schemeClr val="tx1"/>
                  </a:solidFill>
                </a:rPr>
                <a:t>&lt;P&gt;</a:t>
              </a:r>
            </a:p>
          </p:txBody>
        </p:sp>
        <p:sp>
          <p:nvSpPr>
            <p:cNvPr id="24" name="Textbox"/>
            <p:cNvSpPr txBox="1">
              <a:spLocks/>
            </p:cNvSpPr>
            <p:nvPr userDrawn="1"/>
          </p:nvSpPr>
          <p:spPr>
            <a:xfrm>
              <a:off x="7768928" y="2085631"/>
              <a:ext cx="1257061" cy="369332"/>
            </a:xfrm>
            <a:prstGeom prst="rect">
              <a:avLst/>
            </a:prstGeom>
            <a:noFill/>
          </p:spPr>
          <p:txBody>
            <a:bodyPr wrap="none" rtlCol="0" anchor="ctr">
              <a:noAutofit/>
            </a:bodyPr>
            <a:lstStyle/>
            <a:p>
              <a:pPr algn="l"/>
              <a:r>
                <a:rPr lang="en-GB" sz="1500">
                  <a:noFill/>
                </a:rPr>
                <a:t>&lt;TIMESLOT&gt;</a:t>
              </a:r>
            </a:p>
          </p:txBody>
        </p:sp>
        <p:sp>
          <p:nvSpPr>
            <p:cNvPr id="28" name="Textbox"/>
            <p:cNvSpPr txBox="1">
              <a:spLocks/>
            </p:cNvSpPr>
            <p:nvPr userDrawn="1"/>
          </p:nvSpPr>
          <p:spPr>
            <a:xfrm>
              <a:off x="5920281" y="2085631"/>
              <a:ext cx="1388067" cy="369332"/>
            </a:xfrm>
            <a:prstGeom prst="rect">
              <a:avLst/>
            </a:prstGeom>
            <a:noFill/>
          </p:spPr>
          <p:txBody>
            <a:bodyPr wrap="none" rtlCol="0" anchor="ctr">
              <a:noAutofit/>
            </a:bodyPr>
            <a:lstStyle/>
            <a:p>
              <a:pPr algn="l"/>
              <a:r>
                <a:rPr lang="en-GB" sz="1500">
                  <a:noFill/>
                </a:rPr>
                <a:t>&lt;RESPONSIBLE&gt;</a:t>
              </a:r>
            </a:p>
          </p:txBody>
        </p:sp>
        <p:sp>
          <p:nvSpPr>
            <p:cNvPr id="29" name="Textbox"/>
            <p:cNvSpPr txBox="1">
              <a:spLocks/>
            </p:cNvSpPr>
            <p:nvPr userDrawn="1"/>
          </p:nvSpPr>
          <p:spPr>
            <a:xfrm>
              <a:off x="8665351" y="2085631"/>
              <a:ext cx="684723" cy="369332"/>
            </a:xfrm>
            <a:prstGeom prst="rect">
              <a:avLst/>
            </a:prstGeom>
            <a:noFill/>
          </p:spPr>
          <p:txBody>
            <a:bodyPr wrap="none" rtlCol="0" anchor="ctr">
              <a:noAutofit/>
            </a:bodyPr>
            <a:lstStyle/>
            <a:p>
              <a:pPr algn="l"/>
              <a:r>
                <a:rPr lang="en-GB" sz="1500">
                  <a:noFill/>
                </a:rPr>
                <a:t>&lt;DURATION&gt;</a:t>
              </a:r>
            </a:p>
          </p:txBody>
        </p:sp>
      </p:grpSp>
      <p:grpSp>
        <p:nvGrpSpPr>
          <p:cNvPr id="4" name="SP Agenda Section Highlight" hidden="1"/>
          <p:cNvGrpSpPr>
            <a:grpSpLocks/>
          </p:cNvGrpSpPr>
          <p:nvPr userDrawn="1"/>
        </p:nvGrpSpPr>
        <p:grpSpPr>
          <a:xfrm>
            <a:off x="431784" y="1431071"/>
            <a:ext cx="8276616" cy="276999"/>
            <a:chOff x="1792768" y="2616963"/>
            <a:chExt cx="8650728" cy="369332"/>
          </a:xfrm>
          <a:noFill/>
        </p:grpSpPr>
        <p:sp>
          <p:nvSpPr>
            <p:cNvPr id="32" name="Textbox"/>
            <p:cNvSpPr txBox="1">
              <a:spLocks/>
            </p:cNvSpPr>
            <p:nvPr userDrawn="1"/>
          </p:nvSpPr>
          <p:spPr>
            <a:xfrm>
              <a:off x="3281438" y="2616963"/>
              <a:ext cx="6433325" cy="369332"/>
            </a:xfrm>
            <a:prstGeom prst="rect">
              <a:avLst/>
            </a:prstGeom>
            <a:grpFill/>
          </p:spPr>
          <p:txBody>
            <a:bodyPr wrap="square" lIns="0" tIns="0" rIns="0" bIns="0" rtlCol="0" anchor="ctr">
              <a:noAutofit/>
            </a:bodyPr>
            <a:lstStyle/>
            <a:p>
              <a:pPr defTabSz="7000700">
                <a:tabLst>
                  <a:tab pos="7134047" algn="l"/>
                </a:tabLst>
              </a:pPr>
              <a:r>
                <a:rPr lang="en-GB" sz="1500" b="0">
                  <a:solidFill>
                    <a:schemeClr val="tx1"/>
                  </a:solidFill>
                </a:rPr>
                <a:t>&lt;TEXT&gt;</a:t>
              </a:r>
            </a:p>
          </p:txBody>
        </p:sp>
        <p:sp>
          <p:nvSpPr>
            <p:cNvPr id="33" name="Textbox"/>
            <p:cNvSpPr txBox="1">
              <a:spLocks/>
            </p:cNvSpPr>
            <p:nvPr userDrawn="1"/>
          </p:nvSpPr>
          <p:spPr>
            <a:xfrm>
              <a:off x="1792768" y="2616963"/>
              <a:ext cx="379556" cy="369332"/>
            </a:xfrm>
            <a:prstGeom prst="rect">
              <a:avLst/>
            </a:prstGeom>
            <a:grpFill/>
          </p:spPr>
          <p:txBody>
            <a:bodyPr wrap="none" lIns="0" tIns="0" rIns="0" bIns="0" rtlCol="0" anchor="ctr">
              <a:noAutofit/>
            </a:bodyPr>
            <a:lstStyle/>
            <a:p>
              <a:pPr algn="ctr"/>
              <a:r>
                <a:rPr lang="en-GB" sz="1500" b="0">
                  <a:solidFill>
                    <a:schemeClr val="tx1"/>
                  </a:solidFill>
                </a:rPr>
                <a:t>&lt;N&gt;</a:t>
              </a:r>
            </a:p>
          </p:txBody>
        </p:sp>
        <p:sp>
          <p:nvSpPr>
            <p:cNvPr id="34" name="Textbox"/>
            <p:cNvSpPr txBox="1">
              <a:spLocks/>
            </p:cNvSpPr>
            <p:nvPr userDrawn="1"/>
          </p:nvSpPr>
          <p:spPr>
            <a:xfrm>
              <a:off x="9817944" y="2616963"/>
              <a:ext cx="625552" cy="369332"/>
            </a:xfrm>
            <a:prstGeom prst="rect">
              <a:avLst/>
            </a:prstGeom>
            <a:grpFill/>
          </p:spPr>
          <p:txBody>
            <a:bodyPr wrap="none" lIns="0" tIns="0" rIns="0" bIns="0" rtlCol="0" anchor="ctr">
              <a:noAutofit/>
            </a:bodyPr>
            <a:lstStyle/>
            <a:p>
              <a:pPr algn="r"/>
              <a:r>
                <a:rPr lang="en-GB" sz="1500" b="0">
                  <a:solidFill>
                    <a:schemeClr val="tx1"/>
                  </a:solidFill>
                </a:rPr>
                <a:t>&lt;P&gt;</a:t>
              </a:r>
            </a:p>
          </p:txBody>
        </p:sp>
        <p:sp>
          <p:nvSpPr>
            <p:cNvPr id="35" name="Textbox"/>
            <p:cNvSpPr txBox="1">
              <a:spLocks/>
            </p:cNvSpPr>
            <p:nvPr userDrawn="1"/>
          </p:nvSpPr>
          <p:spPr>
            <a:xfrm>
              <a:off x="7776308" y="2616963"/>
              <a:ext cx="1257061" cy="369332"/>
            </a:xfrm>
            <a:prstGeom prst="rect">
              <a:avLst/>
            </a:prstGeom>
            <a:grpFill/>
          </p:spPr>
          <p:txBody>
            <a:bodyPr wrap="none" rtlCol="0" anchor="ctr">
              <a:noAutofit/>
            </a:bodyPr>
            <a:lstStyle/>
            <a:p>
              <a:pPr algn="l"/>
              <a:r>
                <a:rPr lang="en-GB" sz="1500" b="0">
                  <a:noFill/>
                </a:rPr>
                <a:t>&lt;TIMESLOT&gt;</a:t>
              </a:r>
            </a:p>
          </p:txBody>
        </p:sp>
        <p:sp>
          <p:nvSpPr>
            <p:cNvPr id="36" name="Textbox"/>
            <p:cNvSpPr txBox="1">
              <a:spLocks/>
            </p:cNvSpPr>
            <p:nvPr userDrawn="1"/>
          </p:nvSpPr>
          <p:spPr>
            <a:xfrm>
              <a:off x="5926850" y="2616963"/>
              <a:ext cx="1388067" cy="369332"/>
            </a:xfrm>
            <a:prstGeom prst="rect">
              <a:avLst/>
            </a:prstGeom>
            <a:grpFill/>
          </p:spPr>
          <p:txBody>
            <a:bodyPr wrap="none" rtlCol="0" anchor="ctr">
              <a:noAutofit/>
            </a:bodyPr>
            <a:lstStyle/>
            <a:p>
              <a:pPr algn="l"/>
              <a:r>
                <a:rPr lang="en-GB" sz="1500" b="0">
                  <a:noFill/>
                </a:rPr>
                <a:t>&lt;RESPONSIBLE&gt;</a:t>
              </a:r>
            </a:p>
          </p:txBody>
        </p:sp>
        <p:sp>
          <p:nvSpPr>
            <p:cNvPr id="37" name="Textbox"/>
            <p:cNvSpPr txBox="1">
              <a:spLocks/>
            </p:cNvSpPr>
            <p:nvPr userDrawn="1"/>
          </p:nvSpPr>
          <p:spPr>
            <a:xfrm>
              <a:off x="8673839" y="2616963"/>
              <a:ext cx="684723" cy="369332"/>
            </a:xfrm>
            <a:prstGeom prst="rect">
              <a:avLst/>
            </a:prstGeom>
            <a:grpFill/>
          </p:spPr>
          <p:txBody>
            <a:bodyPr wrap="none" rtlCol="0" anchor="ctr">
              <a:noAutofit/>
            </a:bodyPr>
            <a:lstStyle/>
            <a:p>
              <a:pPr algn="l"/>
              <a:r>
                <a:rPr lang="en-GB" sz="1500" b="0">
                  <a:noFill/>
                </a:rPr>
                <a:t>&lt;DURATION&gt;</a:t>
              </a:r>
            </a:p>
          </p:txBody>
        </p:sp>
      </p:grpSp>
      <p:grpSp>
        <p:nvGrpSpPr>
          <p:cNvPr id="8" name="SP Agenda Subsection" hidden="1"/>
          <p:cNvGrpSpPr>
            <a:grpSpLocks/>
          </p:cNvGrpSpPr>
          <p:nvPr userDrawn="1"/>
        </p:nvGrpSpPr>
        <p:grpSpPr>
          <a:xfrm>
            <a:off x="431802" y="1714096"/>
            <a:ext cx="8277502" cy="276999"/>
            <a:chOff x="2261179" y="3155687"/>
            <a:chExt cx="8173718" cy="369332"/>
          </a:xfrm>
        </p:grpSpPr>
        <p:sp>
          <p:nvSpPr>
            <p:cNvPr id="39" name="Textbox"/>
            <p:cNvSpPr txBox="1">
              <a:spLocks/>
            </p:cNvSpPr>
            <p:nvPr userDrawn="1"/>
          </p:nvSpPr>
          <p:spPr>
            <a:xfrm>
              <a:off x="3667612" y="3155687"/>
              <a:ext cx="6077933" cy="369332"/>
            </a:xfrm>
            <a:prstGeom prst="rect">
              <a:avLst/>
            </a:prstGeom>
            <a:noFill/>
          </p:spPr>
          <p:txBody>
            <a:bodyPr wrap="square" lIns="0" tIns="0" rIns="0" bIns="0" rtlCol="0" anchor="ctr">
              <a:noAutofit/>
            </a:bodyPr>
            <a:lstStyle/>
            <a:p>
              <a:pPr defTabSz="7000700">
                <a:tabLst>
                  <a:tab pos="7134047" algn="l"/>
                </a:tabLst>
              </a:pPr>
              <a:r>
                <a:rPr lang="en-GB" sz="1500">
                  <a:solidFill>
                    <a:schemeClr val="tx1"/>
                  </a:solidFill>
                </a:rPr>
                <a:t>&lt;TEXT&gt;</a:t>
              </a:r>
            </a:p>
          </p:txBody>
        </p:sp>
        <p:sp>
          <p:nvSpPr>
            <p:cNvPr id="40" name="Textbox"/>
            <p:cNvSpPr txBox="1">
              <a:spLocks/>
            </p:cNvSpPr>
            <p:nvPr userDrawn="1"/>
          </p:nvSpPr>
          <p:spPr>
            <a:xfrm>
              <a:off x="2261179" y="3155687"/>
              <a:ext cx="379556" cy="369332"/>
            </a:xfrm>
            <a:prstGeom prst="rect">
              <a:avLst/>
            </a:prstGeom>
            <a:noFill/>
          </p:spPr>
          <p:txBody>
            <a:bodyPr wrap="none" lIns="0" tIns="0" rIns="0" bIns="0" rtlCol="0" anchor="ctr">
              <a:noAutofit/>
            </a:bodyPr>
            <a:lstStyle/>
            <a:p>
              <a:pPr algn="ctr"/>
              <a:r>
                <a:rPr lang="en-GB" sz="1500">
                  <a:solidFill>
                    <a:schemeClr val="tx1"/>
                  </a:solidFill>
                </a:rPr>
                <a:t>&lt;N&gt;</a:t>
              </a:r>
            </a:p>
          </p:txBody>
        </p:sp>
        <p:sp>
          <p:nvSpPr>
            <p:cNvPr id="41" name="Textbox"/>
            <p:cNvSpPr txBox="1">
              <a:spLocks/>
            </p:cNvSpPr>
            <p:nvPr userDrawn="1"/>
          </p:nvSpPr>
          <p:spPr>
            <a:xfrm>
              <a:off x="9843902" y="3155687"/>
              <a:ext cx="590995" cy="369332"/>
            </a:xfrm>
            <a:prstGeom prst="rect">
              <a:avLst/>
            </a:prstGeom>
            <a:noFill/>
          </p:spPr>
          <p:txBody>
            <a:bodyPr wrap="none" lIns="0" tIns="0" rIns="0" bIns="0" rtlCol="0" anchor="ctr">
              <a:noAutofit/>
            </a:bodyPr>
            <a:lstStyle/>
            <a:p>
              <a:pPr algn="r"/>
              <a:r>
                <a:rPr lang="en-GB" sz="1500">
                  <a:solidFill>
                    <a:schemeClr val="tx1"/>
                  </a:solidFill>
                </a:rPr>
                <a:t>&lt;P&gt;</a:t>
              </a:r>
            </a:p>
          </p:txBody>
        </p:sp>
        <p:sp>
          <p:nvSpPr>
            <p:cNvPr id="42" name="Textbox"/>
            <p:cNvSpPr txBox="1">
              <a:spLocks/>
            </p:cNvSpPr>
            <p:nvPr userDrawn="1"/>
          </p:nvSpPr>
          <p:spPr>
            <a:xfrm>
              <a:off x="7914175" y="3155687"/>
              <a:ext cx="1257061" cy="369332"/>
            </a:xfrm>
            <a:prstGeom prst="rect">
              <a:avLst/>
            </a:prstGeom>
            <a:noFill/>
          </p:spPr>
          <p:txBody>
            <a:bodyPr wrap="none" rtlCol="0" anchor="ctr">
              <a:noAutofit/>
            </a:bodyPr>
            <a:lstStyle/>
            <a:p>
              <a:pPr algn="l"/>
              <a:r>
                <a:rPr lang="en-GB" sz="1500">
                  <a:noFill/>
                </a:rPr>
                <a:t>&lt;TIMESLOT&gt;</a:t>
              </a:r>
            </a:p>
          </p:txBody>
        </p:sp>
        <p:sp>
          <p:nvSpPr>
            <p:cNvPr id="43" name="Textbox"/>
            <p:cNvSpPr txBox="1">
              <a:spLocks/>
            </p:cNvSpPr>
            <p:nvPr userDrawn="1"/>
          </p:nvSpPr>
          <p:spPr>
            <a:xfrm>
              <a:off x="6166884" y="3155687"/>
              <a:ext cx="1388067" cy="369332"/>
            </a:xfrm>
            <a:prstGeom prst="rect">
              <a:avLst/>
            </a:prstGeom>
            <a:noFill/>
          </p:spPr>
          <p:txBody>
            <a:bodyPr wrap="none" rtlCol="0" anchor="ctr">
              <a:noAutofit/>
            </a:bodyPr>
            <a:lstStyle/>
            <a:p>
              <a:pPr algn="l"/>
              <a:r>
                <a:rPr lang="en-GB" sz="1500">
                  <a:noFill/>
                </a:rPr>
                <a:t>&lt;RESPONSIBLE&gt;</a:t>
              </a:r>
            </a:p>
          </p:txBody>
        </p:sp>
        <p:sp>
          <p:nvSpPr>
            <p:cNvPr id="44" name="Textbox"/>
            <p:cNvSpPr txBox="1">
              <a:spLocks/>
            </p:cNvSpPr>
            <p:nvPr userDrawn="1"/>
          </p:nvSpPr>
          <p:spPr>
            <a:xfrm>
              <a:off x="8762124" y="3155687"/>
              <a:ext cx="684723" cy="369332"/>
            </a:xfrm>
            <a:prstGeom prst="rect">
              <a:avLst/>
            </a:prstGeom>
            <a:noFill/>
          </p:spPr>
          <p:txBody>
            <a:bodyPr wrap="none" rtlCol="0" anchor="ctr">
              <a:noAutofit/>
            </a:bodyPr>
            <a:lstStyle/>
            <a:p>
              <a:pPr algn="l"/>
              <a:r>
                <a:rPr lang="en-GB" sz="1500">
                  <a:noFill/>
                </a:rPr>
                <a:t>&lt;DURATION&gt;</a:t>
              </a:r>
            </a:p>
          </p:txBody>
        </p:sp>
      </p:grpSp>
      <p:grpSp>
        <p:nvGrpSpPr>
          <p:cNvPr id="9" name="SP Agenda Subsection Highlight" hidden="1"/>
          <p:cNvGrpSpPr>
            <a:grpSpLocks/>
          </p:cNvGrpSpPr>
          <p:nvPr userDrawn="1"/>
        </p:nvGrpSpPr>
        <p:grpSpPr>
          <a:xfrm>
            <a:off x="431799" y="1999469"/>
            <a:ext cx="8277503" cy="276999"/>
            <a:chOff x="2261179" y="3694411"/>
            <a:chExt cx="8173718" cy="369332"/>
          </a:xfrm>
          <a:noFill/>
        </p:grpSpPr>
        <p:sp>
          <p:nvSpPr>
            <p:cNvPr id="46" name="Textbox"/>
            <p:cNvSpPr txBox="1">
              <a:spLocks/>
            </p:cNvSpPr>
            <p:nvPr userDrawn="1"/>
          </p:nvSpPr>
          <p:spPr>
            <a:xfrm>
              <a:off x="3667612" y="3694411"/>
              <a:ext cx="6077933" cy="369332"/>
            </a:xfrm>
            <a:prstGeom prst="rect">
              <a:avLst/>
            </a:prstGeom>
            <a:grpFill/>
          </p:spPr>
          <p:txBody>
            <a:bodyPr wrap="square" lIns="0" tIns="0" rIns="0" bIns="0" rtlCol="0" anchor="ctr">
              <a:noAutofit/>
            </a:bodyPr>
            <a:lstStyle/>
            <a:p>
              <a:pPr defTabSz="7000700">
                <a:tabLst>
                  <a:tab pos="7134047" algn="l"/>
                </a:tabLst>
              </a:pPr>
              <a:r>
                <a:rPr lang="en-GB" sz="1500" b="0">
                  <a:solidFill>
                    <a:schemeClr val="tx1"/>
                  </a:solidFill>
                </a:rPr>
                <a:t>&lt;TEXT&gt;</a:t>
              </a:r>
            </a:p>
          </p:txBody>
        </p:sp>
        <p:sp>
          <p:nvSpPr>
            <p:cNvPr id="47" name="Textbox"/>
            <p:cNvSpPr txBox="1">
              <a:spLocks/>
            </p:cNvSpPr>
            <p:nvPr userDrawn="1"/>
          </p:nvSpPr>
          <p:spPr>
            <a:xfrm>
              <a:off x="2261179" y="3694411"/>
              <a:ext cx="379556" cy="369332"/>
            </a:xfrm>
            <a:prstGeom prst="rect">
              <a:avLst/>
            </a:prstGeom>
            <a:grpFill/>
          </p:spPr>
          <p:txBody>
            <a:bodyPr wrap="none" lIns="0" tIns="0" rIns="0" bIns="0" rtlCol="0" anchor="ctr">
              <a:noAutofit/>
            </a:bodyPr>
            <a:lstStyle/>
            <a:p>
              <a:pPr algn="ctr"/>
              <a:r>
                <a:rPr lang="en-GB" sz="1500" b="0">
                  <a:solidFill>
                    <a:schemeClr val="tx1"/>
                  </a:solidFill>
                </a:rPr>
                <a:t>&lt;N&gt;</a:t>
              </a:r>
            </a:p>
          </p:txBody>
        </p:sp>
        <p:sp>
          <p:nvSpPr>
            <p:cNvPr id="48" name="Textbox"/>
            <p:cNvSpPr txBox="1">
              <a:spLocks/>
            </p:cNvSpPr>
            <p:nvPr userDrawn="1"/>
          </p:nvSpPr>
          <p:spPr>
            <a:xfrm>
              <a:off x="9843902" y="3694411"/>
              <a:ext cx="590995" cy="369332"/>
            </a:xfrm>
            <a:prstGeom prst="rect">
              <a:avLst/>
            </a:prstGeom>
            <a:grpFill/>
          </p:spPr>
          <p:txBody>
            <a:bodyPr wrap="none" lIns="0" tIns="0" rIns="0" bIns="0" rtlCol="0" anchor="ctr">
              <a:noAutofit/>
            </a:bodyPr>
            <a:lstStyle/>
            <a:p>
              <a:pPr algn="r"/>
              <a:r>
                <a:rPr lang="en-GB" sz="1500" b="0">
                  <a:solidFill>
                    <a:schemeClr val="tx1"/>
                  </a:solidFill>
                </a:rPr>
                <a:t>&lt;P&gt;</a:t>
              </a:r>
            </a:p>
          </p:txBody>
        </p:sp>
        <p:sp>
          <p:nvSpPr>
            <p:cNvPr id="49" name="Textbox"/>
            <p:cNvSpPr txBox="1">
              <a:spLocks/>
            </p:cNvSpPr>
            <p:nvPr userDrawn="1"/>
          </p:nvSpPr>
          <p:spPr>
            <a:xfrm>
              <a:off x="7914175" y="3694411"/>
              <a:ext cx="1257061" cy="369332"/>
            </a:xfrm>
            <a:prstGeom prst="rect">
              <a:avLst/>
            </a:prstGeom>
            <a:grpFill/>
          </p:spPr>
          <p:txBody>
            <a:bodyPr wrap="none" rtlCol="0" anchor="ctr">
              <a:noAutofit/>
            </a:bodyPr>
            <a:lstStyle/>
            <a:p>
              <a:pPr algn="l"/>
              <a:r>
                <a:rPr lang="en-GB" sz="1500" b="0">
                  <a:noFill/>
                </a:rPr>
                <a:t>&lt;TIMESLOT&gt;</a:t>
              </a:r>
            </a:p>
          </p:txBody>
        </p:sp>
        <p:sp>
          <p:nvSpPr>
            <p:cNvPr id="50" name="Textbox"/>
            <p:cNvSpPr txBox="1">
              <a:spLocks/>
            </p:cNvSpPr>
            <p:nvPr userDrawn="1"/>
          </p:nvSpPr>
          <p:spPr>
            <a:xfrm>
              <a:off x="6166886" y="3694411"/>
              <a:ext cx="1388067" cy="369332"/>
            </a:xfrm>
            <a:prstGeom prst="rect">
              <a:avLst/>
            </a:prstGeom>
            <a:grpFill/>
          </p:spPr>
          <p:txBody>
            <a:bodyPr wrap="none" rtlCol="0" anchor="ctr">
              <a:noAutofit/>
            </a:bodyPr>
            <a:lstStyle/>
            <a:p>
              <a:pPr algn="l"/>
              <a:r>
                <a:rPr lang="en-GB" sz="1500" b="0">
                  <a:noFill/>
                </a:rPr>
                <a:t>&lt;RESPONSIBLE&gt;</a:t>
              </a:r>
            </a:p>
          </p:txBody>
        </p:sp>
        <p:sp>
          <p:nvSpPr>
            <p:cNvPr id="51" name="Textbox"/>
            <p:cNvSpPr txBox="1">
              <a:spLocks/>
            </p:cNvSpPr>
            <p:nvPr userDrawn="1"/>
          </p:nvSpPr>
          <p:spPr>
            <a:xfrm>
              <a:off x="8762125" y="3694411"/>
              <a:ext cx="684723" cy="369332"/>
            </a:xfrm>
            <a:prstGeom prst="rect">
              <a:avLst/>
            </a:prstGeom>
            <a:grpFill/>
          </p:spPr>
          <p:txBody>
            <a:bodyPr wrap="none" rtlCol="0" anchor="ctr">
              <a:noAutofit/>
            </a:bodyPr>
            <a:lstStyle/>
            <a:p>
              <a:pPr algn="l"/>
              <a:r>
                <a:rPr lang="en-GB" sz="1500" b="0">
                  <a:noFill/>
                </a:rPr>
                <a:t>&lt;DURATION&gt;</a:t>
              </a:r>
            </a:p>
          </p:txBody>
        </p:sp>
      </p:grpSp>
      <p:sp>
        <p:nvSpPr>
          <p:cNvPr id="2" name="Title 1">
            <a:extLst>
              <a:ext uri="{FF2B5EF4-FFF2-40B4-BE49-F238E27FC236}">
                <a16:creationId xmlns:a16="http://schemas.microsoft.com/office/drawing/2014/main" id="{D9165E74-A6E6-40F4-946C-FFD2950A9E2B}"/>
              </a:ext>
            </a:extLst>
          </p:cNvPr>
          <p:cNvSpPr>
            <a:spLocks noGrp="1"/>
          </p:cNvSpPr>
          <p:nvPr>
            <p:ph type="title" idx="14" hasCustomPrompt="1"/>
          </p:nvPr>
        </p:nvSpPr>
        <p:spPr/>
        <p:txBody>
          <a:bodyPr/>
          <a:lstStyle>
            <a:lvl1pPr>
              <a:defRPr sz="4050">
                <a:solidFill>
                  <a:schemeClr val="tx1"/>
                </a:solidFill>
              </a:defRPr>
            </a:lvl1pPr>
          </a:lstStyle>
          <a:p>
            <a:r>
              <a:rPr lang="en-GB"/>
              <a:t>Agenda</a:t>
            </a:r>
          </a:p>
        </p:txBody>
      </p:sp>
      <p:sp>
        <p:nvSpPr>
          <p:cNvPr id="5" name="Date Placeholder 4">
            <a:extLst>
              <a:ext uri="{FF2B5EF4-FFF2-40B4-BE49-F238E27FC236}">
                <a16:creationId xmlns:a16="http://schemas.microsoft.com/office/drawing/2014/main" id="{902E2347-D054-4BE1-B696-594B5B14D496}"/>
              </a:ext>
            </a:extLst>
          </p:cNvPr>
          <p:cNvSpPr>
            <a:spLocks noGrp="1"/>
          </p:cNvSpPr>
          <p:nvPr>
            <p:ph type="dt" sz="half" idx="15"/>
          </p:nvPr>
        </p:nvSpPr>
        <p:spPr/>
        <p:txBody>
          <a:bodyPr/>
          <a:lstStyle/>
          <a:p>
            <a:pPr>
              <a:lnSpc>
                <a:spcPct val="95000"/>
              </a:lnSpc>
            </a:pPr>
            <a:endParaRPr lang="en-GB"/>
          </a:p>
        </p:txBody>
      </p:sp>
      <p:sp>
        <p:nvSpPr>
          <p:cNvPr id="6" name="Footer Placeholder 5">
            <a:extLst>
              <a:ext uri="{FF2B5EF4-FFF2-40B4-BE49-F238E27FC236}">
                <a16:creationId xmlns:a16="http://schemas.microsoft.com/office/drawing/2014/main" id="{731AE4B4-561D-4BE3-9774-6EED273A0A28}"/>
              </a:ext>
            </a:extLst>
          </p:cNvPr>
          <p:cNvSpPr>
            <a:spLocks noGrp="1"/>
          </p:cNvSpPr>
          <p:nvPr>
            <p:ph type="ftr" sz="quarter" idx="16"/>
          </p:nvPr>
        </p:nvSpPr>
        <p:spPr/>
        <p:txBody>
          <a:bodyPr/>
          <a:lstStyle/>
          <a:p>
            <a:pPr>
              <a:lnSpc>
                <a:spcPct val="95000"/>
              </a:lnSpc>
            </a:pPr>
            <a:endParaRPr lang="en-GB"/>
          </a:p>
        </p:txBody>
      </p:sp>
      <p:pic>
        <p:nvPicPr>
          <p:cNvPr id="53" name="Logo">
            <a:extLst>
              <a:ext uri="{FF2B5EF4-FFF2-40B4-BE49-F238E27FC236}">
                <a16:creationId xmlns:a16="http://schemas.microsoft.com/office/drawing/2014/main" id="{9209CACE-99A8-4426-9195-5179941423B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344800" y="4814808"/>
            <a:ext cx="367200" cy="100416"/>
          </a:xfrm>
          <a:prstGeom prst="rect">
            <a:avLst/>
          </a:prstGeom>
        </p:spPr>
      </p:pic>
      <p:sp>
        <p:nvSpPr>
          <p:cNvPr id="54" name="Slide Number Placeholder 5 (FAST)">
            <a:extLst>
              <a:ext uri="{FF2B5EF4-FFF2-40B4-BE49-F238E27FC236}">
                <a16:creationId xmlns:a16="http://schemas.microsoft.com/office/drawing/2014/main" id="{0EE03122-080A-448B-8ECB-6C5DA2A8E4B6}"/>
              </a:ext>
            </a:extLst>
          </p:cNvPr>
          <p:cNvSpPr txBox="1">
            <a:spLocks/>
          </p:cNvSpPr>
          <p:nvPr userDrawn="1"/>
        </p:nvSpPr>
        <p:spPr>
          <a:xfrm>
            <a:off x="432000" y="4806209"/>
            <a:ext cx="241200" cy="122400"/>
          </a:xfrm>
          <a:prstGeom prst="rect">
            <a:avLst/>
          </a:prstGeom>
        </p:spPr>
        <p:txBody>
          <a:bodyPr vert="horz" lIns="0" tIns="0" rIns="0" bIns="0" rtlCol="0" anchor="b"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83DFD3FF-FAEA-D841-BBBA-173DB513EC35}" type="slidenum">
              <a:rPr lang="en-GB" sz="600" kern="1200" noProof="0" smtClean="0">
                <a:solidFill>
                  <a:schemeClr val="tx2"/>
                </a:solidFill>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lang="en-GB" sz="700" kern="1200" noProof="0">
              <a:solidFill>
                <a:schemeClr val="tx2"/>
              </a:solidFill>
              <a:latin typeface="+mn-lt"/>
              <a:ea typeface="+mn-ea"/>
              <a:cs typeface="+mn-cs"/>
            </a:endParaRPr>
          </a:p>
        </p:txBody>
      </p:sp>
    </p:spTree>
    <p:extLst>
      <p:ext uri="{BB962C8B-B14F-4D97-AF65-F5344CB8AC3E}">
        <p14:creationId xmlns:p14="http://schemas.microsoft.com/office/powerpoint/2010/main" val="360926408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P Divider - SlideProof Automatic">
    <p:bg>
      <p:bgPr>
        <a:solidFill>
          <a:schemeClr val="tx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2C75C55-8251-4D96-98FF-6B0D5D924280}"/>
              </a:ext>
            </a:extLst>
          </p:cNvPr>
          <p:cNvSpPr/>
          <p:nvPr userDrawn="1"/>
        </p:nvSpPr>
        <p:spPr bwMode="white">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54000" tIns="27000" rIns="54000" bIns="27000" rtlCol="0" anchor="ctr"/>
          <a:lstStyle/>
          <a:p>
            <a:pPr algn="ctr"/>
            <a:endParaRPr lang="en-GB" sz="1500" noProof="0"/>
          </a:p>
        </p:txBody>
      </p:sp>
      <p:grpSp>
        <p:nvGrpSpPr>
          <p:cNvPr id="71" name="SP Agenda Section" hidden="1">
            <a:extLst>
              <a:ext uri="{FF2B5EF4-FFF2-40B4-BE49-F238E27FC236}">
                <a16:creationId xmlns:a16="http://schemas.microsoft.com/office/drawing/2014/main" id="{91D61CFA-1A29-4B89-8F49-1E216E25DD2B}"/>
              </a:ext>
            </a:extLst>
          </p:cNvPr>
          <p:cNvGrpSpPr>
            <a:grpSpLocks/>
          </p:cNvGrpSpPr>
          <p:nvPr userDrawn="1"/>
        </p:nvGrpSpPr>
        <p:grpSpPr>
          <a:xfrm>
            <a:off x="433389" y="1155114"/>
            <a:ext cx="8438812" cy="276999"/>
            <a:chOff x="1830131" y="2085631"/>
            <a:chExt cx="6631327" cy="369332"/>
          </a:xfrm>
        </p:grpSpPr>
        <p:sp>
          <p:nvSpPr>
            <p:cNvPr id="72" name="Textbox">
              <a:extLst>
                <a:ext uri="{FF2B5EF4-FFF2-40B4-BE49-F238E27FC236}">
                  <a16:creationId xmlns:a16="http://schemas.microsoft.com/office/drawing/2014/main" id="{8BF45C0E-D24F-4800-98B2-20E0A3AC8C3F}"/>
                </a:ext>
              </a:extLst>
            </p:cNvPr>
            <p:cNvSpPr txBox="1">
              <a:spLocks/>
            </p:cNvSpPr>
            <p:nvPr userDrawn="1"/>
          </p:nvSpPr>
          <p:spPr>
            <a:xfrm>
              <a:off x="2863041" y="2085631"/>
              <a:ext cx="5598417" cy="369332"/>
            </a:xfrm>
            <a:prstGeom prst="rect">
              <a:avLst/>
            </a:prstGeom>
            <a:noFill/>
          </p:spPr>
          <p:txBody>
            <a:bodyPr wrap="square" lIns="0" tIns="0" rIns="0" bIns="0" rtlCol="0" anchor="ctr">
              <a:noAutofit/>
            </a:bodyPr>
            <a:lstStyle/>
            <a:p>
              <a:pPr algn="l" defTabSz="7000700">
                <a:tabLst>
                  <a:tab pos="7134047" algn="l"/>
                </a:tabLst>
              </a:pPr>
              <a:r>
                <a:rPr lang="en-GB" sz="4050" b="0">
                  <a:solidFill>
                    <a:schemeClr val="tx1"/>
                  </a:solidFill>
                </a:rPr>
                <a:t>&lt;TEXT&gt;</a:t>
              </a:r>
            </a:p>
          </p:txBody>
        </p:sp>
        <p:sp>
          <p:nvSpPr>
            <p:cNvPr id="73" name="Textbox">
              <a:extLst>
                <a:ext uri="{FF2B5EF4-FFF2-40B4-BE49-F238E27FC236}">
                  <a16:creationId xmlns:a16="http://schemas.microsoft.com/office/drawing/2014/main" id="{B36140C3-09D5-4D3F-906D-270C63E34027}"/>
                </a:ext>
              </a:extLst>
            </p:cNvPr>
            <p:cNvSpPr txBox="1">
              <a:spLocks/>
            </p:cNvSpPr>
            <p:nvPr userDrawn="1"/>
          </p:nvSpPr>
          <p:spPr>
            <a:xfrm>
              <a:off x="1830131" y="2085631"/>
              <a:ext cx="251165" cy="369332"/>
            </a:xfrm>
            <a:prstGeom prst="rect">
              <a:avLst/>
            </a:prstGeom>
            <a:noFill/>
          </p:spPr>
          <p:txBody>
            <a:bodyPr wrap="none" lIns="0" tIns="0" rIns="0" bIns="0" rtlCol="0" anchor="ctr">
              <a:noAutofit/>
            </a:bodyPr>
            <a:lstStyle/>
            <a:p>
              <a:pPr algn="l"/>
              <a:r>
                <a:rPr lang="en-GB" sz="4050" b="0">
                  <a:solidFill>
                    <a:schemeClr val="tx1"/>
                  </a:solidFill>
                </a:rPr>
                <a:t>&lt;N&gt;</a:t>
              </a:r>
            </a:p>
          </p:txBody>
        </p:sp>
        <p:sp>
          <p:nvSpPr>
            <p:cNvPr id="74" name="Textbox">
              <a:extLst>
                <a:ext uri="{FF2B5EF4-FFF2-40B4-BE49-F238E27FC236}">
                  <a16:creationId xmlns:a16="http://schemas.microsoft.com/office/drawing/2014/main" id="{871FFF1F-6558-47A3-B57A-1327C25BF06E}"/>
                </a:ext>
              </a:extLst>
            </p:cNvPr>
            <p:cNvSpPr txBox="1">
              <a:spLocks/>
            </p:cNvSpPr>
            <p:nvPr userDrawn="1"/>
          </p:nvSpPr>
          <p:spPr>
            <a:xfrm>
              <a:off x="6912263" y="2085631"/>
              <a:ext cx="0" cy="0"/>
            </a:xfrm>
            <a:prstGeom prst="rect">
              <a:avLst/>
            </a:prstGeom>
            <a:noFill/>
          </p:spPr>
          <p:txBody>
            <a:bodyPr wrap="none" rtlCol="0" anchor="ctr">
              <a:noAutofit/>
            </a:bodyPr>
            <a:lstStyle/>
            <a:p>
              <a:pPr algn="r"/>
              <a:r>
                <a:rPr lang="en-GB" sz="4050" b="0">
                  <a:solidFill>
                    <a:srgbClr val="000000">
                      <a:alpha val="0"/>
                    </a:srgbClr>
                  </a:solidFill>
                </a:rPr>
                <a:t>&lt;P&gt;</a:t>
              </a:r>
            </a:p>
          </p:txBody>
        </p:sp>
        <p:sp>
          <p:nvSpPr>
            <p:cNvPr id="75" name="Textbox">
              <a:extLst>
                <a:ext uri="{FF2B5EF4-FFF2-40B4-BE49-F238E27FC236}">
                  <a16:creationId xmlns:a16="http://schemas.microsoft.com/office/drawing/2014/main" id="{98FFC8B2-AAEA-4B46-BACD-C8587958201A}"/>
                </a:ext>
              </a:extLst>
            </p:cNvPr>
            <p:cNvSpPr txBox="1">
              <a:spLocks/>
            </p:cNvSpPr>
            <p:nvPr userDrawn="1"/>
          </p:nvSpPr>
          <p:spPr>
            <a:xfrm>
              <a:off x="6912263" y="2085631"/>
              <a:ext cx="0" cy="0"/>
            </a:xfrm>
            <a:prstGeom prst="rect">
              <a:avLst/>
            </a:prstGeom>
            <a:noFill/>
          </p:spPr>
          <p:txBody>
            <a:bodyPr wrap="none" rtlCol="0" anchor="ctr">
              <a:noAutofit/>
            </a:bodyPr>
            <a:lstStyle/>
            <a:p>
              <a:pPr algn="l"/>
              <a:r>
                <a:rPr lang="en-GB" sz="4050" b="0">
                  <a:solidFill>
                    <a:srgbClr val="000000">
                      <a:alpha val="0"/>
                    </a:srgbClr>
                  </a:solidFill>
                </a:rPr>
                <a:t>&lt;TIMESLOT&gt;</a:t>
              </a:r>
            </a:p>
          </p:txBody>
        </p:sp>
        <p:sp>
          <p:nvSpPr>
            <p:cNvPr id="76" name="Textbox">
              <a:extLst>
                <a:ext uri="{FF2B5EF4-FFF2-40B4-BE49-F238E27FC236}">
                  <a16:creationId xmlns:a16="http://schemas.microsoft.com/office/drawing/2014/main" id="{0E8F7A35-E5F6-48B1-BC2B-4D8D2886AA71}"/>
                </a:ext>
              </a:extLst>
            </p:cNvPr>
            <p:cNvSpPr txBox="1">
              <a:spLocks/>
            </p:cNvSpPr>
            <p:nvPr userDrawn="1"/>
          </p:nvSpPr>
          <p:spPr>
            <a:xfrm>
              <a:off x="6912263" y="2085631"/>
              <a:ext cx="0" cy="0"/>
            </a:xfrm>
            <a:prstGeom prst="rect">
              <a:avLst/>
            </a:prstGeom>
            <a:noFill/>
          </p:spPr>
          <p:txBody>
            <a:bodyPr wrap="none" rtlCol="0" anchor="ctr">
              <a:noAutofit/>
            </a:bodyPr>
            <a:lstStyle/>
            <a:p>
              <a:pPr algn="l"/>
              <a:r>
                <a:rPr lang="en-GB" sz="4050" b="0">
                  <a:solidFill>
                    <a:srgbClr val="000000">
                      <a:alpha val="0"/>
                    </a:srgbClr>
                  </a:solidFill>
                </a:rPr>
                <a:t>&lt;RESPONSIBLE&gt;</a:t>
              </a:r>
            </a:p>
          </p:txBody>
        </p:sp>
        <p:sp>
          <p:nvSpPr>
            <p:cNvPr id="77" name="Textbox">
              <a:extLst>
                <a:ext uri="{FF2B5EF4-FFF2-40B4-BE49-F238E27FC236}">
                  <a16:creationId xmlns:a16="http://schemas.microsoft.com/office/drawing/2014/main" id="{D42D33A2-C40A-44B6-BE0C-4D7653C496BC}"/>
                </a:ext>
              </a:extLst>
            </p:cNvPr>
            <p:cNvSpPr txBox="1">
              <a:spLocks/>
            </p:cNvSpPr>
            <p:nvPr userDrawn="1"/>
          </p:nvSpPr>
          <p:spPr>
            <a:xfrm>
              <a:off x="6912263" y="2085631"/>
              <a:ext cx="0" cy="0"/>
            </a:xfrm>
            <a:prstGeom prst="rect">
              <a:avLst/>
            </a:prstGeom>
            <a:noFill/>
          </p:spPr>
          <p:txBody>
            <a:bodyPr wrap="none" rtlCol="0" anchor="ctr">
              <a:noAutofit/>
            </a:bodyPr>
            <a:lstStyle/>
            <a:p>
              <a:pPr algn="l"/>
              <a:r>
                <a:rPr lang="en-GB" sz="4050" b="0">
                  <a:solidFill>
                    <a:srgbClr val="000000">
                      <a:alpha val="0"/>
                    </a:srgbClr>
                  </a:solidFill>
                </a:rPr>
                <a:t>&lt;DURATION&gt;</a:t>
              </a:r>
            </a:p>
          </p:txBody>
        </p:sp>
      </p:grpSp>
      <p:grpSp>
        <p:nvGrpSpPr>
          <p:cNvPr id="78" name="SP Agenda Subsection" hidden="1">
            <a:extLst>
              <a:ext uri="{FF2B5EF4-FFF2-40B4-BE49-F238E27FC236}">
                <a16:creationId xmlns:a16="http://schemas.microsoft.com/office/drawing/2014/main" id="{3CDEAECC-3C3D-40DC-8048-05157150AD6E}"/>
              </a:ext>
            </a:extLst>
          </p:cNvPr>
          <p:cNvGrpSpPr>
            <a:grpSpLocks/>
          </p:cNvGrpSpPr>
          <p:nvPr userDrawn="1"/>
        </p:nvGrpSpPr>
        <p:grpSpPr>
          <a:xfrm>
            <a:off x="880024" y="1714064"/>
            <a:ext cx="7992174" cy="276999"/>
            <a:chOff x="2070583" y="2085631"/>
            <a:chExt cx="6390874" cy="369332"/>
          </a:xfrm>
        </p:grpSpPr>
        <p:sp>
          <p:nvSpPr>
            <p:cNvPr id="79" name="Textbox">
              <a:extLst>
                <a:ext uri="{FF2B5EF4-FFF2-40B4-BE49-F238E27FC236}">
                  <a16:creationId xmlns:a16="http://schemas.microsoft.com/office/drawing/2014/main" id="{584D4FFB-892A-49C8-973F-893B258E19BF}"/>
                </a:ext>
              </a:extLst>
            </p:cNvPr>
            <p:cNvSpPr txBox="1">
              <a:spLocks/>
            </p:cNvSpPr>
            <p:nvPr userDrawn="1"/>
          </p:nvSpPr>
          <p:spPr>
            <a:xfrm>
              <a:off x="3027181" y="2085631"/>
              <a:ext cx="5434276" cy="369332"/>
            </a:xfrm>
            <a:prstGeom prst="rect">
              <a:avLst/>
            </a:prstGeom>
            <a:noFill/>
          </p:spPr>
          <p:txBody>
            <a:bodyPr wrap="square" lIns="0" tIns="0" rIns="0" bIns="0" rtlCol="0" anchor="ctr">
              <a:noAutofit/>
            </a:bodyPr>
            <a:lstStyle/>
            <a:p>
              <a:pPr defTabSz="7000700">
                <a:tabLst>
                  <a:tab pos="7134047" algn="l"/>
                </a:tabLst>
              </a:pPr>
              <a:r>
                <a:rPr lang="en-GB" sz="2700" b="0">
                  <a:solidFill>
                    <a:schemeClr val="tx1"/>
                  </a:solidFill>
                </a:rPr>
                <a:t>&lt;TEXT&gt;</a:t>
              </a:r>
            </a:p>
          </p:txBody>
        </p:sp>
        <p:sp>
          <p:nvSpPr>
            <p:cNvPr id="80" name="Textbox">
              <a:extLst>
                <a:ext uri="{FF2B5EF4-FFF2-40B4-BE49-F238E27FC236}">
                  <a16:creationId xmlns:a16="http://schemas.microsoft.com/office/drawing/2014/main" id="{BB144044-4B4E-495D-8D8D-9D01BCCA9A24}"/>
                </a:ext>
              </a:extLst>
            </p:cNvPr>
            <p:cNvSpPr txBox="1">
              <a:spLocks/>
            </p:cNvSpPr>
            <p:nvPr userDrawn="1"/>
          </p:nvSpPr>
          <p:spPr>
            <a:xfrm>
              <a:off x="2070583" y="2085631"/>
              <a:ext cx="379556" cy="369332"/>
            </a:xfrm>
            <a:prstGeom prst="rect">
              <a:avLst/>
            </a:prstGeom>
            <a:noFill/>
          </p:spPr>
          <p:txBody>
            <a:bodyPr wrap="none" lIns="0" tIns="0" rIns="0" bIns="0" rtlCol="0" anchor="ctr">
              <a:noAutofit/>
            </a:bodyPr>
            <a:lstStyle/>
            <a:p>
              <a:pPr algn="l"/>
              <a:r>
                <a:rPr lang="en-GB" sz="2700" b="0">
                  <a:solidFill>
                    <a:schemeClr val="tx1"/>
                  </a:solidFill>
                </a:rPr>
                <a:t>&lt;N&gt;</a:t>
              </a:r>
            </a:p>
          </p:txBody>
        </p:sp>
        <p:sp>
          <p:nvSpPr>
            <p:cNvPr id="81" name="Textbox">
              <a:extLst>
                <a:ext uri="{FF2B5EF4-FFF2-40B4-BE49-F238E27FC236}">
                  <a16:creationId xmlns:a16="http://schemas.microsoft.com/office/drawing/2014/main" id="{72849E41-8C22-4F28-A058-02BC25DF49BB}"/>
                </a:ext>
              </a:extLst>
            </p:cNvPr>
            <p:cNvSpPr txBox="1">
              <a:spLocks/>
            </p:cNvSpPr>
            <p:nvPr userDrawn="1"/>
          </p:nvSpPr>
          <p:spPr>
            <a:xfrm>
              <a:off x="6912263" y="2086339"/>
              <a:ext cx="0" cy="0"/>
            </a:xfrm>
            <a:prstGeom prst="rect">
              <a:avLst/>
            </a:prstGeom>
            <a:noFill/>
          </p:spPr>
          <p:txBody>
            <a:bodyPr wrap="none" rtlCol="0" anchor="ctr">
              <a:noAutofit/>
            </a:bodyPr>
            <a:lstStyle/>
            <a:p>
              <a:pPr algn="r"/>
              <a:r>
                <a:rPr lang="en-GB" sz="4050" b="0">
                  <a:solidFill>
                    <a:srgbClr val="000000">
                      <a:alpha val="0"/>
                    </a:srgbClr>
                  </a:solidFill>
                </a:rPr>
                <a:t>&lt;P&gt;</a:t>
              </a:r>
            </a:p>
          </p:txBody>
        </p:sp>
        <p:sp>
          <p:nvSpPr>
            <p:cNvPr id="82" name="Textbox">
              <a:extLst>
                <a:ext uri="{FF2B5EF4-FFF2-40B4-BE49-F238E27FC236}">
                  <a16:creationId xmlns:a16="http://schemas.microsoft.com/office/drawing/2014/main" id="{CA1BEB0B-B88B-4782-BF66-3BC90122CA1F}"/>
                </a:ext>
              </a:extLst>
            </p:cNvPr>
            <p:cNvSpPr txBox="1">
              <a:spLocks/>
            </p:cNvSpPr>
            <p:nvPr userDrawn="1"/>
          </p:nvSpPr>
          <p:spPr>
            <a:xfrm>
              <a:off x="6912263" y="2086339"/>
              <a:ext cx="0" cy="0"/>
            </a:xfrm>
            <a:prstGeom prst="rect">
              <a:avLst/>
            </a:prstGeom>
            <a:noFill/>
          </p:spPr>
          <p:txBody>
            <a:bodyPr wrap="none" rtlCol="0" anchor="ctr">
              <a:noAutofit/>
            </a:bodyPr>
            <a:lstStyle/>
            <a:p>
              <a:pPr algn="l"/>
              <a:r>
                <a:rPr lang="en-GB" sz="4050" b="0">
                  <a:solidFill>
                    <a:srgbClr val="000000">
                      <a:alpha val="0"/>
                    </a:srgbClr>
                  </a:solidFill>
                </a:rPr>
                <a:t>&lt;TIMESLOT&gt;</a:t>
              </a:r>
            </a:p>
          </p:txBody>
        </p:sp>
        <p:sp>
          <p:nvSpPr>
            <p:cNvPr id="83" name="Textbox">
              <a:extLst>
                <a:ext uri="{FF2B5EF4-FFF2-40B4-BE49-F238E27FC236}">
                  <a16:creationId xmlns:a16="http://schemas.microsoft.com/office/drawing/2014/main" id="{2488CE60-C0C7-4375-8E28-316DE55D3DE1}"/>
                </a:ext>
              </a:extLst>
            </p:cNvPr>
            <p:cNvSpPr txBox="1">
              <a:spLocks/>
            </p:cNvSpPr>
            <p:nvPr userDrawn="1"/>
          </p:nvSpPr>
          <p:spPr>
            <a:xfrm>
              <a:off x="6912263" y="2086339"/>
              <a:ext cx="0" cy="0"/>
            </a:xfrm>
            <a:prstGeom prst="rect">
              <a:avLst/>
            </a:prstGeom>
            <a:noFill/>
          </p:spPr>
          <p:txBody>
            <a:bodyPr wrap="none" rtlCol="0" anchor="ctr">
              <a:noAutofit/>
            </a:bodyPr>
            <a:lstStyle/>
            <a:p>
              <a:pPr algn="l"/>
              <a:r>
                <a:rPr lang="en-GB" sz="4050" b="0">
                  <a:solidFill>
                    <a:srgbClr val="000000">
                      <a:alpha val="0"/>
                    </a:srgbClr>
                  </a:solidFill>
                </a:rPr>
                <a:t>&lt;RESPONSIBLE&gt;</a:t>
              </a:r>
            </a:p>
          </p:txBody>
        </p:sp>
        <p:sp>
          <p:nvSpPr>
            <p:cNvPr id="84" name="Textbox">
              <a:extLst>
                <a:ext uri="{FF2B5EF4-FFF2-40B4-BE49-F238E27FC236}">
                  <a16:creationId xmlns:a16="http://schemas.microsoft.com/office/drawing/2014/main" id="{FDCF7982-797D-46DB-BA8C-F96B93FBBFAF}"/>
                </a:ext>
              </a:extLst>
            </p:cNvPr>
            <p:cNvSpPr txBox="1">
              <a:spLocks/>
            </p:cNvSpPr>
            <p:nvPr userDrawn="1"/>
          </p:nvSpPr>
          <p:spPr>
            <a:xfrm>
              <a:off x="6912263" y="2086339"/>
              <a:ext cx="0" cy="0"/>
            </a:xfrm>
            <a:prstGeom prst="rect">
              <a:avLst/>
            </a:prstGeom>
            <a:noFill/>
          </p:spPr>
          <p:txBody>
            <a:bodyPr wrap="none" rtlCol="0" anchor="ctr">
              <a:noAutofit/>
            </a:bodyPr>
            <a:lstStyle/>
            <a:p>
              <a:pPr algn="l"/>
              <a:r>
                <a:rPr lang="en-GB" sz="4050" b="0">
                  <a:solidFill>
                    <a:srgbClr val="000000">
                      <a:alpha val="0"/>
                    </a:srgbClr>
                  </a:solidFill>
                </a:rPr>
                <a:t>&lt;DURATION&gt;</a:t>
              </a:r>
            </a:p>
          </p:txBody>
        </p:sp>
      </p:grpSp>
      <p:sp>
        <p:nvSpPr>
          <p:cNvPr id="2" name="Date Placeholder 1">
            <a:extLst>
              <a:ext uri="{FF2B5EF4-FFF2-40B4-BE49-F238E27FC236}">
                <a16:creationId xmlns:a16="http://schemas.microsoft.com/office/drawing/2014/main" id="{FDE03093-7FDA-45E2-9ECD-2DB190A59F11}"/>
              </a:ext>
            </a:extLst>
          </p:cNvPr>
          <p:cNvSpPr>
            <a:spLocks noGrp="1"/>
          </p:cNvSpPr>
          <p:nvPr>
            <p:ph type="dt" sz="half" idx="10"/>
          </p:nvPr>
        </p:nvSpPr>
        <p:spPr/>
        <p:txBody>
          <a:bodyPr/>
          <a:lstStyle/>
          <a:p>
            <a:pPr>
              <a:lnSpc>
                <a:spcPct val="95000"/>
              </a:lnSpc>
            </a:pPr>
            <a:endParaRPr lang="en-GB"/>
          </a:p>
        </p:txBody>
      </p:sp>
      <p:sp>
        <p:nvSpPr>
          <p:cNvPr id="3" name="Footer Placeholder 2">
            <a:extLst>
              <a:ext uri="{FF2B5EF4-FFF2-40B4-BE49-F238E27FC236}">
                <a16:creationId xmlns:a16="http://schemas.microsoft.com/office/drawing/2014/main" id="{F317EF7F-6E87-4AD5-9A77-ACDC47ED862D}"/>
              </a:ext>
            </a:extLst>
          </p:cNvPr>
          <p:cNvSpPr>
            <a:spLocks noGrp="1"/>
          </p:cNvSpPr>
          <p:nvPr>
            <p:ph type="ftr" sz="quarter" idx="11"/>
          </p:nvPr>
        </p:nvSpPr>
        <p:spPr/>
        <p:txBody>
          <a:bodyPr/>
          <a:lstStyle/>
          <a:p>
            <a:pPr>
              <a:lnSpc>
                <a:spcPct val="95000"/>
              </a:lnSpc>
            </a:pPr>
            <a:endParaRPr lang="en-GB"/>
          </a:p>
        </p:txBody>
      </p:sp>
      <p:pic>
        <p:nvPicPr>
          <p:cNvPr id="21" name="Logo">
            <a:extLst>
              <a:ext uri="{FF2B5EF4-FFF2-40B4-BE49-F238E27FC236}">
                <a16:creationId xmlns:a16="http://schemas.microsoft.com/office/drawing/2014/main" id="{B7FB6307-7921-4F62-9567-7CE4D5ED6DF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344800" y="4814808"/>
            <a:ext cx="367200" cy="100416"/>
          </a:xfrm>
          <a:prstGeom prst="rect">
            <a:avLst/>
          </a:prstGeom>
        </p:spPr>
      </p:pic>
      <p:sp>
        <p:nvSpPr>
          <p:cNvPr id="22" name="Slide Number Placeholder 5 (FAST)">
            <a:extLst>
              <a:ext uri="{FF2B5EF4-FFF2-40B4-BE49-F238E27FC236}">
                <a16:creationId xmlns:a16="http://schemas.microsoft.com/office/drawing/2014/main" id="{4C3C721D-4D46-4B5F-9280-22EBC4B4C94E}"/>
              </a:ext>
            </a:extLst>
          </p:cNvPr>
          <p:cNvSpPr txBox="1">
            <a:spLocks/>
          </p:cNvSpPr>
          <p:nvPr userDrawn="1"/>
        </p:nvSpPr>
        <p:spPr>
          <a:xfrm>
            <a:off x="432000" y="4806209"/>
            <a:ext cx="241200" cy="122400"/>
          </a:xfrm>
          <a:prstGeom prst="rect">
            <a:avLst/>
          </a:prstGeom>
        </p:spPr>
        <p:txBody>
          <a:bodyPr vert="horz" lIns="0" tIns="0" rIns="0" bIns="0" rtlCol="0" anchor="b"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83DFD3FF-FAEA-D841-BBBA-173DB513EC35}" type="slidenum">
              <a:rPr lang="en-GB" sz="600" kern="1200" noProof="0" smtClean="0">
                <a:solidFill>
                  <a:schemeClr val="tx2"/>
                </a:solidFill>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lang="en-GB" sz="700" kern="1200" noProof="0">
              <a:solidFill>
                <a:schemeClr val="tx2"/>
              </a:solidFill>
              <a:latin typeface="+mn-lt"/>
              <a:ea typeface="+mn-ea"/>
              <a:cs typeface="+mn-cs"/>
            </a:endParaRPr>
          </a:p>
        </p:txBody>
      </p:sp>
    </p:spTree>
    <p:extLst>
      <p:ext uri="{BB962C8B-B14F-4D97-AF65-F5344CB8AC3E}">
        <p14:creationId xmlns:p14="http://schemas.microsoft.com/office/powerpoint/2010/main" val="235634850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Colour)">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4713022-B176-4C51-8927-634F93DA557E}"/>
              </a:ext>
            </a:extLst>
          </p:cNvPr>
          <p:cNvGraphicFramePr>
            <a:graphicFrameLocks noChangeAspect="1"/>
          </p:cNvGraphicFramePr>
          <p:nvPr userDrawn="1">
            <p:custDataLst>
              <p:tags r:id="rId1"/>
            </p:custDataLst>
            <p:extLst>
              <p:ext uri="{D42A27DB-BD31-4B8C-83A1-F6EECF244321}">
                <p14:modId xmlns:p14="http://schemas.microsoft.com/office/powerpoint/2010/main" val="25694098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592" imgH="595" progId="TCLayout.ActiveDocument.1">
                  <p:embed/>
                </p:oleObj>
              </mc:Choice>
              <mc:Fallback>
                <p:oleObj name="think-cell Slide" r:id="rId3" imgW="592" imgH="595" progId="TCLayout.ActiveDocument.1">
                  <p:embed/>
                  <p:pic>
                    <p:nvPicPr>
                      <p:cNvPr id="3" name="Object 2" hidden="1">
                        <a:extLst>
                          <a:ext uri="{FF2B5EF4-FFF2-40B4-BE49-F238E27FC236}">
                            <a16:creationId xmlns:a16="http://schemas.microsoft.com/office/drawing/2014/main" id="{E4713022-B176-4C51-8927-634F93DA557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Grå baggrund 1"/>
          <p:cNvSpPr/>
          <p:nvPr userDrawn="1"/>
        </p:nvSpPr>
        <p:spPr>
          <a:xfrm>
            <a:off x="0" y="832794"/>
            <a:ext cx="4525897" cy="37230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lnSpc>
                <a:spcPct val="95000"/>
              </a:lnSpc>
              <a:spcBef>
                <a:spcPts val="1500"/>
              </a:spcBef>
            </a:pPr>
            <a:endParaRPr lang="en-GB" sz="1300" noProof="0">
              <a:latin typeface="Orsted Sans Office" panose="00000500000000000000" pitchFamily="2" charset="0"/>
              <a:cs typeface="Arial" panose="020B0604020202020204" pitchFamily="34" charset="0"/>
              <a:sym typeface="Orsted Sans Office" panose="00000500000000000000" pitchFamily="2" charset="0"/>
            </a:endParaRPr>
          </a:p>
        </p:txBody>
      </p:sp>
      <p:sp>
        <p:nvSpPr>
          <p:cNvPr id="13" name="Grå baggrund 3"/>
          <p:cNvSpPr/>
          <p:nvPr userDrawn="1"/>
        </p:nvSpPr>
        <p:spPr>
          <a:xfrm>
            <a:off x="4618263" y="832794"/>
            <a:ext cx="4525897" cy="37230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lnSpc>
                <a:spcPct val="95000"/>
              </a:lnSpc>
              <a:spcBef>
                <a:spcPts val="1500"/>
              </a:spcBef>
            </a:pPr>
            <a:endParaRPr lang="en-GB" sz="1300" noProof="0">
              <a:latin typeface="Orsted Sans Office" panose="00000500000000000000" pitchFamily="2" charset="0"/>
              <a:cs typeface="Arial" panose="020B0604020202020204" pitchFamily="34" charset="0"/>
              <a:sym typeface="Orsted Sans Office" panose="00000500000000000000" pitchFamily="2" charset="0"/>
            </a:endParaRPr>
          </a:p>
        </p:txBody>
      </p:sp>
      <p:sp>
        <p:nvSpPr>
          <p:cNvPr id="14" name="Content Placeholder 2"/>
          <p:cNvSpPr>
            <a:spLocks noGrp="1"/>
          </p:cNvSpPr>
          <p:nvPr>
            <p:ph idx="1" hasCustomPrompt="1"/>
          </p:nvPr>
        </p:nvSpPr>
        <p:spPr>
          <a:xfrm>
            <a:off x="431999" y="1028269"/>
            <a:ext cx="3888000" cy="3312000"/>
          </a:xfrm>
        </p:spPr>
        <p:txBody>
          <a:bodyPr/>
          <a:lstStyle>
            <a:lvl1pPr marL="216000" indent="-216000">
              <a:lnSpc>
                <a:spcPct val="95000"/>
              </a:lnSpc>
              <a:spcBef>
                <a:spcPts val="800"/>
              </a:spcBef>
              <a:buFont typeface="Arial" panose="020B0604020202020204" pitchFamily="34" charset="0"/>
              <a:buChar char="–"/>
              <a:defRPr sz="1300" b="0">
                <a:solidFill>
                  <a:schemeClr val="bg1"/>
                </a:solidFill>
                <a:latin typeface="Orsted Sans Office" panose="00000500000000000000" pitchFamily="2" charset="0"/>
                <a:cs typeface="Arial" panose="020B0604020202020204" pitchFamily="34" charset="0"/>
                <a:sym typeface="Orsted Sans Office" panose="00000500000000000000" pitchFamily="2" charset="0"/>
              </a:defRPr>
            </a:lvl1pPr>
            <a:lvl2pPr>
              <a:lnSpc>
                <a:spcPct val="95000"/>
              </a:lnSpc>
              <a:spcBef>
                <a:spcPts val="800"/>
              </a:spcBef>
              <a:defRPr sz="1300">
                <a:solidFill>
                  <a:schemeClr val="bg1"/>
                </a:solidFill>
                <a:latin typeface="Orsted Sans Office" panose="00000500000000000000" pitchFamily="2" charset="0"/>
                <a:cs typeface="Arial" panose="020B0604020202020204" pitchFamily="34" charset="0"/>
                <a:sym typeface="Orsted Sans Office" panose="00000500000000000000" pitchFamily="2" charset="0"/>
              </a:defRPr>
            </a:lvl2pPr>
            <a:lvl3pPr>
              <a:lnSpc>
                <a:spcPct val="95000"/>
              </a:lnSpc>
              <a:spcBef>
                <a:spcPts val="800"/>
              </a:spcBef>
              <a:defRPr sz="1300">
                <a:solidFill>
                  <a:schemeClr val="bg1"/>
                </a:solidFill>
                <a:latin typeface="Orsted Sans Office" panose="00000500000000000000" pitchFamily="2" charset="0"/>
                <a:cs typeface="Arial" panose="020B0604020202020204" pitchFamily="34" charset="0"/>
                <a:sym typeface="Orsted Sans Office" panose="00000500000000000000" pitchFamily="2" charset="0"/>
              </a:defRPr>
            </a:lvl3pPr>
            <a:lvl4pPr>
              <a:lnSpc>
                <a:spcPct val="95000"/>
              </a:lnSpc>
              <a:spcBef>
                <a:spcPts val="800"/>
              </a:spcBef>
              <a:defRPr sz="1300">
                <a:solidFill>
                  <a:schemeClr val="bg1"/>
                </a:solidFill>
                <a:latin typeface="Orsted Sans Office" panose="00000500000000000000" pitchFamily="2" charset="0"/>
                <a:cs typeface="Arial" panose="020B0604020202020204" pitchFamily="34" charset="0"/>
                <a:sym typeface="Orsted Sans Office" panose="00000500000000000000" pitchFamily="2" charset="0"/>
              </a:defRPr>
            </a:lvl4pPr>
            <a:lvl5pPr>
              <a:lnSpc>
                <a:spcPct val="95000"/>
              </a:lnSpc>
              <a:spcBef>
                <a:spcPts val="800"/>
              </a:spcBef>
              <a:defRPr sz="1300">
                <a:solidFill>
                  <a:schemeClr val="bg1"/>
                </a:solidFill>
                <a:latin typeface="Orsted Sans Office" panose="00000500000000000000" pitchFamily="2" charset="0"/>
                <a:cs typeface="Arial" panose="020B0604020202020204" pitchFamily="34" charset="0"/>
                <a:sym typeface="Orsted Sans Office" panose="00000500000000000000" pitchFamily="2" charset="0"/>
              </a:defRPr>
            </a:lvl5pPr>
          </a:lstStyle>
          <a:p>
            <a:pPr lvl="0"/>
            <a:r>
              <a:rPr lang="en-GB"/>
              <a:t>Click to add text </a:t>
            </a:r>
            <a:endParaRPr lang="en-GB" noProof="0"/>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5" name="Content Placeholder 2"/>
          <p:cNvSpPr>
            <a:spLocks noGrp="1"/>
          </p:cNvSpPr>
          <p:nvPr>
            <p:ph idx="29" hasCustomPrompt="1"/>
          </p:nvPr>
        </p:nvSpPr>
        <p:spPr>
          <a:xfrm>
            <a:off x="4822184" y="1028269"/>
            <a:ext cx="3888000" cy="3312000"/>
          </a:xfrm>
        </p:spPr>
        <p:txBody>
          <a:bodyPr/>
          <a:lstStyle>
            <a:lvl1pPr marL="216000" indent="-216000">
              <a:lnSpc>
                <a:spcPct val="95000"/>
              </a:lnSpc>
              <a:spcBef>
                <a:spcPts val="800"/>
              </a:spcBef>
              <a:buFont typeface="Arial" panose="020B0604020202020204" pitchFamily="34" charset="0"/>
              <a:buChar char="–"/>
              <a:defRPr sz="1300" b="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1pPr>
            <a:lvl2pPr>
              <a:lnSpc>
                <a:spcPct val="95000"/>
              </a:lnSpc>
              <a:spcBef>
                <a:spcPts val="800"/>
              </a:spcBef>
              <a:defRPr sz="13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2pPr>
            <a:lvl3pPr>
              <a:lnSpc>
                <a:spcPct val="95000"/>
              </a:lnSpc>
              <a:spcBef>
                <a:spcPts val="800"/>
              </a:spcBef>
              <a:defRPr sz="13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3pPr>
            <a:lvl4pPr>
              <a:lnSpc>
                <a:spcPct val="95000"/>
              </a:lnSpc>
              <a:spcBef>
                <a:spcPts val="800"/>
              </a:spcBef>
              <a:defRPr sz="13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4pPr>
            <a:lvl5pPr>
              <a:lnSpc>
                <a:spcPct val="95000"/>
              </a:lnSpc>
              <a:spcBef>
                <a:spcPts val="800"/>
              </a:spcBef>
              <a:defRPr sz="13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5pPr>
          </a:lstStyle>
          <a:p>
            <a:pPr lvl="0"/>
            <a:r>
              <a:rPr lang="en-GB"/>
              <a:t>Click to add text </a:t>
            </a:r>
            <a:endParaRPr lang="en-GB" noProof="0"/>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 name="Text Placeholder 14">
            <a:extLst>
              <a:ext uri="{FF2B5EF4-FFF2-40B4-BE49-F238E27FC236}">
                <a16:creationId xmlns:a16="http://schemas.microsoft.com/office/drawing/2014/main" id="{19C0DBCC-4AE4-4A9B-B6AC-41D01FB442A1}"/>
              </a:ext>
            </a:extLst>
          </p:cNvPr>
          <p:cNvSpPr>
            <a:spLocks noGrp="1"/>
          </p:cNvSpPr>
          <p:nvPr>
            <p:ph type="body" sz="quarter" idx="26" hasCustomPrompt="1"/>
          </p:nvPr>
        </p:nvSpPr>
        <p:spPr>
          <a:xfrm>
            <a:off x="748441" y="4561200"/>
            <a:ext cx="4147582" cy="367409"/>
          </a:xfrm>
        </p:spPr>
        <p:txBody>
          <a:bodyPr anchor="b" anchorCtr="0"/>
          <a:lstStyle>
            <a:lvl1pPr>
              <a:lnSpc>
                <a:spcPct val="95000"/>
              </a:lnSpc>
              <a:spcBef>
                <a:spcPts val="0"/>
              </a:spcBef>
              <a:defRPr sz="700" b="0" baseline="0">
                <a:solidFill>
                  <a:schemeClr val="accent6"/>
                </a:solidFill>
                <a:latin typeface="Orsted Sans Office" panose="00000500000000000000" pitchFamily="2" charset="0"/>
                <a:cs typeface="Arial" panose="020B0604020202020204" pitchFamily="34" charset="0"/>
                <a:sym typeface="Orsted Sans Office" panose="00000500000000000000" pitchFamily="2" charset="0"/>
              </a:defRPr>
            </a:lvl1pPr>
            <a:lvl2pPr>
              <a:lnSpc>
                <a:spcPct val="95000"/>
              </a:lnSpc>
              <a:spcBef>
                <a:spcPts val="204"/>
              </a:spcBef>
              <a:defRPr sz="476" b="0">
                <a:solidFill>
                  <a:schemeClr val="accent6"/>
                </a:solidFill>
              </a:defRPr>
            </a:lvl2pPr>
            <a:lvl3pPr>
              <a:lnSpc>
                <a:spcPct val="95000"/>
              </a:lnSpc>
              <a:spcBef>
                <a:spcPts val="204"/>
              </a:spcBef>
              <a:defRPr sz="476" b="0">
                <a:solidFill>
                  <a:schemeClr val="accent6"/>
                </a:solidFill>
              </a:defRPr>
            </a:lvl3pPr>
            <a:lvl4pPr>
              <a:lnSpc>
                <a:spcPct val="95000"/>
              </a:lnSpc>
              <a:spcBef>
                <a:spcPts val="204"/>
              </a:spcBef>
              <a:defRPr sz="476" b="0">
                <a:solidFill>
                  <a:schemeClr val="accent6"/>
                </a:solidFill>
              </a:defRPr>
            </a:lvl4pPr>
            <a:lvl5pPr>
              <a:lnSpc>
                <a:spcPct val="95000"/>
              </a:lnSpc>
              <a:spcBef>
                <a:spcPts val="204"/>
              </a:spcBef>
              <a:defRPr sz="476" b="0">
                <a:solidFill>
                  <a:schemeClr val="accent6"/>
                </a:solidFill>
              </a:defRPr>
            </a:lvl5pPr>
          </a:lstStyle>
          <a:p>
            <a:pPr lvl="0"/>
            <a:r>
              <a:rPr lang="en-GB"/>
              <a:t>Click to add source or notes</a:t>
            </a:r>
          </a:p>
        </p:txBody>
      </p:sp>
      <p:sp>
        <p:nvSpPr>
          <p:cNvPr id="6" name="Date Placeholder 5">
            <a:extLst>
              <a:ext uri="{FF2B5EF4-FFF2-40B4-BE49-F238E27FC236}">
                <a16:creationId xmlns:a16="http://schemas.microsoft.com/office/drawing/2014/main" id="{113DD5A5-D967-4803-8CBA-38F4E9006EDD}"/>
              </a:ext>
            </a:extLst>
          </p:cNvPr>
          <p:cNvSpPr>
            <a:spLocks noGrp="1"/>
          </p:cNvSpPr>
          <p:nvPr>
            <p:ph type="dt" sz="half" idx="30"/>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pPr>
              <a:lnSpc>
                <a:spcPct val="95000"/>
              </a:lnSpc>
            </a:pPr>
            <a:endParaRPr lang="en-GB"/>
          </a:p>
        </p:txBody>
      </p:sp>
      <p:sp>
        <p:nvSpPr>
          <p:cNvPr id="7" name="Footer Placeholder 6">
            <a:extLst>
              <a:ext uri="{FF2B5EF4-FFF2-40B4-BE49-F238E27FC236}">
                <a16:creationId xmlns:a16="http://schemas.microsoft.com/office/drawing/2014/main" id="{DBDB7F10-1CB8-47D5-93F6-C24B91BAF18D}"/>
              </a:ext>
            </a:extLst>
          </p:cNvPr>
          <p:cNvSpPr>
            <a:spLocks noGrp="1"/>
          </p:cNvSpPr>
          <p:nvPr>
            <p:ph type="ftr" sz="quarter" idx="31"/>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pPr>
              <a:lnSpc>
                <a:spcPct val="95000"/>
              </a:lnSpc>
            </a:pPr>
            <a:endParaRPr lang="en-GB"/>
          </a:p>
        </p:txBody>
      </p:sp>
      <p:sp>
        <p:nvSpPr>
          <p:cNvPr id="8" name="Slide Number Placeholder 7">
            <a:extLst>
              <a:ext uri="{FF2B5EF4-FFF2-40B4-BE49-F238E27FC236}">
                <a16:creationId xmlns:a16="http://schemas.microsoft.com/office/drawing/2014/main" id="{984DB9A7-08F6-4B36-9159-5E51888606E0}"/>
              </a:ext>
            </a:extLst>
          </p:cNvPr>
          <p:cNvSpPr>
            <a:spLocks noGrp="1"/>
          </p:cNvSpPr>
          <p:nvPr>
            <p:ph type="sldNum" sz="quarter" idx="32"/>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fld id="{24C8C45C-947F-4981-8B3F-4F32E973C901}" type="slidenum">
              <a:rPr lang="en-GB" smtClean="0"/>
              <a:pPr/>
              <a:t>‹#›</a:t>
            </a:fld>
            <a:endParaRPr lang="en-GB"/>
          </a:p>
        </p:txBody>
      </p:sp>
      <p:sp>
        <p:nvSpPr>
          <p:cNvPr id="10" name="Title 9">
            <a:extLst>
              <a:ext uri="{FF2B5EF4-FFF2-40B4-BE49-F238E27FC236}">
                <a16:creationId xmlns:a16="http://schemas.microsoft.com/office/drawing/2014/main" id="{205C9A02-46F5-4F1E-BC34-1CE77859B616}"/>
              </a:ext>
            </a:extLst>
          </p:cNvPr>
          <p:cNvSpPr>
            <a:spLocks noGrp="1"/>
          </p:cNvSpPr>
          <p:nvPr>
            <p:ph type="title"/>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r>
              <a:rPr lang="en-GB"/>
              <a:t>Click to edit Master title style</a:t>
            </a:r>
          </a:p>
        </p:txBody>
      </p:sp>
    </p:spTree>
    <p:extLst>
      <p:ext uri="{BB962C8B-B14F-4D97-AF65-F5344CB8AC3E}">
        <p14:creationId xmlns:p14="http://schemas.microsoft.com/office/powerpoint/2010/main" val="63132551"/>
      </p:ext>
    </p:extLst>
  </p:cSld>
  <p:clrMapOvr>
    <a:masterClrMapping/>
  </p:clrMapOvr>
  <p:extLst>
    <p:ext uri="{DCECCB84-F9BA-43D5-87BE-67443E8EF086}">
      <p15:sldGuideLst xmlns:p15="http://schemas.microsoft.com/office/powerpoint/2012/main">
        <p15:guide id="1" orient="horz" pos="158">
          <p15:clr>
            <a:srgbClr val="FBAE40"/>
          </p15:clr>
        </p15:guide>
        <p15:guide id="2" pos="272">
          <p15:clr>
            <a:srgbClr val="FBAE40"/>
          </p15:clr>
        </p15:guide>
        <p15:guide id="3" orient="horz" pos="522">
          <p15:clr>
            <a:srgbClr val="FBAE40"/>
          </p15:clr>
        </p15:guide>
        <p15:guide id="4" orient="horz" pos="647">
          <p15:clr>
            <a:srgbClr val="FBAE40"/>
          </p15:clr>
        </p15:guide>
        <p15:guide id="5" orient="horz" pos="2736">
          <p15:clr>
            <a:srgbClr val="FBAE40"/>
          </p15:clr>
        </p15:guide>
        <p15:guide id="6" pos="2721">
          <p15:clr>
            <a:srgbClr val="FBAE40"/>
          </p15:clr>
        </p15:guide>
        <p15:guide id="7" pos="3039">
          <p15:clr>
            <a:srgbClr val="FBAE40"/>
          </p15:clr>
        </p15:guide>
        <p15:guide id="8" pos="54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wo Content (Colour)">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4713022-B176-4C51-8927-634F93DA557E}"/>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592" imgH="595" progId="TCLayout.ActiveDocument.1">
                  <p:embed/>
                </p:oleObj>
              </mc:Choice>
              <mc:Fallback>
                <p:oleObj name="think-cell Slide" r:id="rId3" imgW="592" imgH="595" progId="TCLayout.ActiveDocument.1">
                  <p:embed/>
                  <p:pic>
                    <p:nvPicPr>
                      <p:cNvPr id="3" name="Object 2" hidden="1">
                        <a:extLst>
                          <a:ext uri="{FF2B5EF4-FFF2-40B4-BE49-F238E27FC236}">
                            <a16:creationId xmlns:a16="http://schemas.microsoft.com/office/drawing/2014/main" id="{E4713022-B176-4C51-8927-634F93DA557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Grå baggrund 1"/>
          <p:cNvSpPr/>
          <p:nvPr userDrawn="1"/>
        </p:nvSpPr>
        <p:spPr>
          <a:xfrm>
            <a:off x="0" y="832794"/>
            <a:ext cx="4525897" cy="37230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lnSpc>
                <a:spcPct val="95000"/>
              </a:lnSpc>
              <a:spcBef>
                <a:spcPts val="1500"/>
              </a:spcBef>
            </a:pPr>
            <a:endParaRPr lang="en-GB" sz="1300" noProof="0">
              <a:latin typeface="Orsted Sans Office" panose="00000500000000000000" pitchFamily="2" charset="0"/>
              <a:cs typeface="Arial" panose="020B0604020202020204" pitchFamily="34" charset="0"/>
              <a:sym typeface="Orsted Sans Office" panose="00000500000000000000" pitchFamily="2" charset="0"/>
            </a:endParaRPr>
          </a:p>
        </p:txBody>
      </p:sp>
      <p:sp>
        <p:nvSpPr>
          <p:cNvPr id="13" name="Grå baggrund 3"/>
          <p:cNvSpPr/>
          <p:nvPr userDrawn="1"/>
        </p:nvSpPr>
        <p:spPr>
          <a:xfrm>
            <a:off x="4618263" y="832794"/>
            <a:ext cx="4525897" cy="37230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lnSpc>
                <a:spcPct val="95000"/>
              </a:lnSpc>
              <a:spcBef>
                <a:spcPts val="1500"/>
              </a:spcBef>
            </a:pPr>
            <a:endParaRPr lang="en-GB" sz="1300" noProof="0">
              <a:latin typeface="Orsted Sans Office" panose="00000500000000000000" pitchFamily="2" charset="0"/>
              <a:cs typeface="Arial" panose="020B0604020202020204" pitchFamily="34" charset="0"/>
              <a:sym typeface="Orsted Sans Office" panose="00000500000000000000" pitchFamily="2" charset="0"/>
            </a:endParaRPr>
          </a:p>
        </p:txBody>
      </p:sp>
      <p:sp>
        <p:nvSpPr>
          <p:cNvPr id="14" name="Content Placeholder 2"/>
          <p:cNvSpPr>
            <a:spLocks noGrp="1"/>
          </p:cNvSpPr>
          <p:nvPr>
            <p:ph idx="1" hasCustomPrompt="1"/>
          </p:nvPr>
        </p:nvSpPr>
        <p:spPr>
          <a:xfrm>
            <a:off x="431999" y="1028269"/>
            <a:ext cx="3888000" cy="3312000"/>
          </a:xfrm>
        </p:spPr>
        <p:txBody>
          <a:bodyPr/>
          <a:lstStyle>
            <a:lvl1pPr marL="216000" indent="-216000">
              <a:lnSpc>
                <a:spcPct val="95000"/>
              </a:lnSpc>
              <a:spcBef>
                <a:spcPts val="800"/>
              </a:spcBef>
              <a:buFont typeface="Arial" panose="020B0604020202020204" pitchFamily="34" charset="0"/>
              <a:buChar char="–"/>
              <a:defRPr sz="1300" b="0">
                <a:solidFill>
                  <a:schemeClr val="bg1"/>
                </a:solidFill>
                <a:latin typeface="Orsted Sans Office" panose="00000500000000000000" pitchFamily="2" charset="0"/>
                <a:cs typeface="Arial" panose="020B0604020202020204" pitchFamily="34" charset="0"/>
                <a:sym typeface="Orsted Sans Office" panose="00000500000000000000" pitchFamily="2" charset="0"/>
              </a:defRPr>
            </a:lvl1pPr>
            <a:lvl2pPr>
              <a:lnSpc>
                <a:spcPct val="95000"/>
              </a:lnSpc>
              <a:spcBef>
                <a:spcPts val="800"/>
              </a:spcBef>
              <a:defRPr sz="1300">
                <a:solidFill>
                  <a:schemeClr val="bg1"/>
                </a:solidFill>
                <a:latin typeface="Orsted Sans Office" panose="00000500000000000000" pitchFamily="2" charset="0"/>
                <a:cs typeface="Arial" panose="020B0604020202020204" pitchFamily="34" charset="0"/>
                <a:sym typeface="Orsted Sans Office" panose="00000500000000000000" pitchFamily="2" charset="0"/>
              </a:defRPr>
            </a:lvl2pPr>
            <a:lvl3pPr>
              <a:lnSpc>
                <a:spcPct val="95000"/>
              </a:lnSpc>
              <a:spcBef>
                <a:spcPts val="800"/>
              </a:spcBef>
              <a:defRPr sz="1300">
                <a:solidFill>
                  <a:schemeClr val="bg1"/>
                </a:solidFill>
                <a:latin typeface="Orsted Sans Office" panose="00000500000000000000" pitchFamily="2" charset="0"/>
                <a:cs typeface="Arial" panose="020B0604020202020204" pitchFamily="34" charset="0"/>
                <a:sym typeface="Orsted Sans Office" panose="00000500000000000000" pitchFamily="2" charset="0"/>
              </a:defRPr>
            </a:lvl3pPr>
            <a:lvl4pPr>
              <a:lnSpc>
                <a:spcPct val="95000"/>
              </a:lnSpc>
              <a:spcBef>
                <a:spcPts val="800"/>
              </a:spcBef>
              <a:defRPr sz="1300">
                <a:solidFill>
                  <a:schemeClr val="bg1"/>
                </a:solidFill>
                <a:latin typeface="Orsted Sans Office" panose="00000500000000000000" pitchFamily="2" charset="0"/>
                <a:cs typeface="Arial" panose="020B0604020202020204" pitchFamily="34" charset="0"/>
                <a:sym typeface="Orsted Sans Office" panose="00000500000000000000" pitchFamily="2" charset="0"/>
              </a:defRPr>
            </a:lvl4pPr>
            <a:lvl5pPr>
              <a:lnSpc>
                <a:spcPct val="95000"/>
              </a:lnSpc>
              <a:spcBef>
                <a:spcPts val="800"/>
              </a:spcBef>
              <a:defRPr sz="1300">
                <a:solidFill>
                  <a:schemeClr val="bg1"/>
                </a:solidFill>
                <a:latin typeface="Orsted Sans Office" panose="00000500000000000000" pitchFamily="2" charset="0"/>
                <a:cs typeface="Arial" panose="020B0604020202020204" pitchFamily="34" charset="0"/>
                <a:sym typeface="Orsted Sans Office" panose="00000500000000000000" pitchFamily="2" charset="0"/>
              </a:defRPr>
            </a:lvl5pPr>
          </a:lstStyle>
          <a:p>
            <a:pPr lvl="0"/>
            <a:r>
              <a:rPr lang="en-GB"/>
              <a:t>Click to add text </a:t>
            </a:r>
            <a:endParaRPr lang="en-GB" noProof="0"/>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5" name="Content Placeholder 2"/>
          <p:cNvSpPr>
            <a:spLocks noGrp="1"/>
          </p:cNvSpPr>
          <p:nvPr>
            <p:ph idx="29" hasCustomPrompt="1"/>
          </p:nvPr>
        </p:nvSpPr>
        <p:spPr>
          <a:xfrm>
            <a:off x="4822184" y="1028269"/>
            <a:ext cx="3888000" cy="3312000"/>
          </a:xfrm>
        </p:spPr>
        <p:txBody>
          <a:bodyPr/>
          <a:lstStyle>
            <a:lvl1pPr marL="216000" indent="-216000">
              <a:lnSpc>
                <a:spcPct val="95000"/>
              </a:lnSpc>
              <a:spcBef>
                <a:spcPts val="800"/>
              </a:spcBef>
              <a:buFont typeface="Arial" panose="020B0604020202020204" pitchFamily="34" charset="0"/>
              <a:buChar char="–"/>
              <a:defRPr sz="1300" b="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1pPr>
            <a:lvl2pPr>
              <a:lnSpc>
                <a:spcPct val="95000"/>
              </a:lnSpc>
              <a:spcBef>
                <a:spcPts val="800"/>
              </a:spcBef>
              <a:defRPr sz="13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2pPr>
            <a:lvl3pPr>
              <a:lnSpc>
                <a:spcPct val="95000"/>
              </a:lnSpc>
              <a:spcBef>
                <a:spcPts val="800"/>
              </a:spcBef>
              <a:defRPr sz="13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3pPr>
            <a:lvl4pPr>
              <a:lnSpc>
                <a:spcPct val="95000"/>
              </a:lnSpc>
              <a:spcBef>
                <a:spcPts val="800"/>
              </a:spcBef>
              <a:defRPr sz="13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4pPr>
            <a:lvl5pPr>
              <a:lnSpc>
                <a:spcPct val="95000"/>
              </a:lnSpc>
              <a:spcBef>
                <a:spcPts val="800"/>
              </a:spcBef>
              <a:defRPr sz="13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5pPr>
          </a:lstStyle>
          <a:p>
            <a:pPr lvl="0"/>
            <a:r>
              <a:rPr lang="en-GB"/>
              <a:t>Click to add text </a:t>
            </a:r>
            <a:endParaRPr lang="en-GB" noProof="0"/>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 name="Text Placeholder 14">
            <a:extLst>
              <a:ext uri="{FF2B5EF4-FFF2-40B4-BE49-F238E27FC236}">
                <a16:creationId xmlns:a16="http://schemas.microsoft.com/office/drawing/2014/main" id="{19C0DBCC-4AE4-4A9B-B6AC-41D01FB442A1}"/>
              </a:ext>
            </a:extLst>
          </p:cNvPr>
          <p:cNvSpPr>
            <a:spLocks noGrp="1"/>
          </p:cNvSpPr>
          <p:nvPr>
            <p:ph type="body" sz="quarter" idx="26" hasCustomPrompt="1"/>
          </p:nvPr>
        </p:nvSpPr>
        <p:spPr>
          <a:xfrm>
            <a:off x="748441" y="4561200"/>
            <a:ext cx="4147582" cy="367409"/>
          </a:xfrm>
        </p:spPr>
        <p:txBody>
          <a:bodyPr anchor="b" anchorCtr="0"/>
          <a:lstStyle>
            <a:lvl1pPr>
              <a:lnSpc>
                <a:spcPct val="95000"/>
              </a:lnSpc>
              <a:spcBef>
                <a:spcPts val="0"/>
              </a:spcBef>
              <a:defRPr sz="700" b="0" baseline="0">
                <a:solidFill>
                  <a:schemeClr val="accent6"/>
                </a:solidFill>
                <a:latin typeface="Orsted Sans Office" panose="00000500000000000000" pitchFamily="2" charset="0"/>
                <a:cs typeface="Arial" panose="020B0604020202020204" pitchFamily="34" charset="0"/>
                <a:sym typeface="Orsted Sans Office" panose="00000500000000000000" pitchFamily="2" charset="0"/>
              </a:defRPr>
            </a:lvl1pPr>
            <a:lvl2pPr>
              <a:lnSpc>
                <a:spcPct val="95000"/>
              </a:lnSpc>
              <a:spcBef>
                <a:spcPts val="204"/>
              </a:spcBef>
              <a:defRPr sz="476" b="0">
                <a:solidFill>
                  <a:schemeClr val="accent6"/>
                </a:solidFill>
              </a:defRPr>
            </a:lvl2pPr>
            <a:lvl3pPr>
              <a:lnSpc>
                <a:spcPct val="95000"/>
              </a:lnSpc>
              <a:spcBef>
                <a:spcPts val="204"/>
              </a:spcBef>
              <a:defRPr sz="476" b="0">
                <a:solidFill>
                  <a:schemeClr val="accent6"/>
                </a:solidFill>
              </a:defRPr>
            </a:lvl3pPr>
            <a:lvl4pPr>
              <a:lnSpc>
                <a:spcPct val="95000"/>
              </a:lnSpc>
              <a:spcBef>
                <a:spcPts val="204"/>
              </a:spcBef>
              <a:defRPr sz="476" b="0">
                <a:solidFill>
                  <a:schemeClr val="accent6"/>
                </a:solidFill>
              </a:defRPr>
            </a:lvl4pPr>
            <a:lvl5pPr>
              <a:lnSpc>
                <a:spcPct val="95000"/>
              </a:lnSpc>
              <a:spcBef>
                <a:spcPts val="204"/>
              </a:spcBef>
              <a:defRPr sz="476" b="0">
                <a:solidFill>
                  <a:schemeClr val="accent6"/>
                </a:solidFill>
              </a:defRPr>
            </a:lvl5pPr>
          </a:lstStyle>
          <a:p>
            <a:pPr lvl="0"/>
            <a:r>
              <a:rPr lang="en-GB"/>
              <a:t>Click to add source or notes</a:t>
            </a:r>
          </a:p>
        </p:txBody>
      </p:sp>
      <p:sp>
        <p:nvSpPr>
          <p:cNvPr id="6" name="Date Placeholder 5">
            <a:extLst>
              <a:ext uri="{FF2B5EF4-FFF2-40B4-BE49-F238E27FC236}">
                <a16:creationId xmlns:a16="http://schemas.microsoft.com/office/drawing/2014/main" id="{113DD5A5-D967-4803-8CBA-38F4E9006EDD}"/>
              </a:ext>
            </a:extLst>
          </p:cNvPr>
          <p:cNvSpPr>
            <a:spLocks noGrp="1"/>
          </p:cNvSpPr>
          <p:nvPr>
            <p:ph type="dt" sz="half" idx="30"/>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pPr>
              <a:lnSpc>
                <a:spcPct val="95000"/>
              </a:lnSpc>
            </a:pPr>
            <a:endParaRPr lang="en-GB"/>
          </a:p>
        </p:txBody>
      </p:sp>
      <p:sp>
        <p:nvSpPr>
          <p:cNvPr id="7" name="Footer Placeholder 6">
            <a:extLst>
              <a:ext uri="{FF2B5EF4-FFF2-40B4-BE49-F238E27FC236}">
                <a16:creationId xmlns:a16="http://schemas.microsoft.com/office/drawing/2014/main" id="{DBDB7F10-1CB8-47D5-93F6-C24B91BAF18D}"/>
              </a:ext>
            </a:extLst>
          </p:cNvPr>
          <p:cNvSpPr>
            <a:spLocks noGrp="1"/>
          </p:cNvSpPr>
          <p:nvPr>
            <p:ph type="ftr" sz="quarter" idx="31"/>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pPr>
              <a:lnSpc>
                <a:spcPct val="95000"/>
              </a:lnSpc>
            </a:pPr>
            <a:endParaRPr lang="en-GB"/>
          </a:p>
        </p:txBody>
      </p:sp>
      <p:sp>
        <p:nvSpPr>
          <p:cNvPr id="8" name="Slide Number Placeholder 7">
            <a:extLst>
              <a:ext uri="{FF2B5EF4-FFF2-40B4-BE49-F238E27FC236}">
                <a16:creationId xmlns:a16="http://schemas.microsoft.com/office/drawing/2014/main" id="{984DB9A7-08F6-4B36-9159-5E51888606E0}"/>
              </a:ext>
            </a:extLst>
          </p:cNvPr>
          <p:cNvSpPr>
            <a:spLocks noGrp="1"/>
          </p:cNvSpPr>
          <p:nvPr>
            <p:ph type="sldNum" sz="quarter" idx="32"/>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fld id="{24C8C45C-947F-4981-8B3F-4F32E973C901}" type="slidenum">
              <a:rPr lang="en-GB" smtClean="0"/>
              <a:pPr/>
              <a:t>‹#›</a:t>
            </a:fld>
            <a:endParaRPr lang="en-GB"/>
          </a:p>
        </p:txBody>
      </p:sp>
      <p:sp>
        <p:nvSpPr>
          <p:cNvPr id="10" name="Title 9">
            <a:extLst>
              <a:ext uri="{FF2B5EF4-FFF2-40B4-BE49-F238E27FC236}">
                <a16:creationId xmlns:a16="http://schemas.microsoft.com/office/drawing/2014/main" id="{205C9A02-46F5-4F1E-BC34-1CE77859B616}"/>
              </a:ext>
            </a:extLst>
          </p:cNvPr>
          <p:cNvSpPr>
            <a:spLocks noGrp="1"/>
          </p:cNvSpPr>
          <p:nvPr>
            <p:ph type="title"/>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r>
              <a:rPr lang="en-GB"/>
              <a:t>Click to edit Master title style</a:t>
            </a:r>
          </a:p>
        </p:txBody>
      </p:sp>
    </p:spTree>
    <p:extLst>
      <p:ext uri="{BB962C8B-B14F-4D97-AF65-F5344CB8AC3E}">
        <p14:creationId xmlns:p14="http://schemas.microsoft.com/office/powerpoint/2010/main" val="762755887"/>
      </p:ext>
    </p:extLst>
  </p:cSld>
  <p:clrMapOvr>
    <a:masterClrMapping/>
  </p:clrMapOvr>
  <p:extLst>
    <p:ext uri="{DCECCB84-F9BA-43D5-87BE-67443E8EF086}">
      <p15:sldGuideLst xmlns:p15="http://schemas.microsoft.com/office/powerpoint/2012/main">
        <p15:guide id="1" orient="horz" pos="158">
          <p15:clr>
            <a:srgbClr val="FBAE40"/>
          </p15:clr>
        </p15:guide>
        <p15:guide id="2" pos="272">
          <p15:clr>
            <a:srgbClr val="FBAE40"/>
          </p15:clr>
        </p15:guide>
        <p15:guide id="3" orient="horz" pos="522">
          <p15:clr>
            <a:srgbClr val="FBAE40"/>
          </p15:clr>
        </p15:guide>
        <p15:guide id="4" orient="horz" pos="647">
          <p15:clr>
            <a:srgbClr val="FBAE40"/>
          </p15:clr>
        </p15:guide>
        <p15:guide id="5" orient="horz" pos="2736">
          <p15:clr>
            <a:srgbClr val="FBAE40"/>
          </p15:clr>
        </p15:guide>
        <p15:guide id="6" pos="2721">
          <p15:clr>
            <a:srgbClr val="FBAE40"/>
          </p15:clr>
        </p15:guide>
        <p15:guide id="7" pos="3039">
          <p15:clr>
            <a:srgbClr val="FBAE40"/>
          </p15:clr>
        </p15:guide>
        <p15:guide id="8" pos="54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icture righ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AAB6DF2-F633-4A65-A920-342873356B74}"/>
              </a:ext>
            </a:extLst>
          </p:cNvPr>
          <p:cNvGraphicFramePr>
            <a:graphicFrameLocks noChangeAspect="1"/>
          </p:cNvGraphicFramePr>
          <p:nvPr userDrawn="1">
            <p:custDataLst>
              <p:tags r:id="rId1"/>
            </p:custDataLst>
            <p:extLst>
              <p:ext uri="{D42A27DB-BD31-4B8C-83A1-F6EECF244321}">
                <p14:modId xmlns:p14="http://schemas.microsoft.com/office/powerpoint/2010/main" val="16623065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592" imgH="595" progId="TCLayout.ActiveDocument.1">
                  <p:embed/>
                </p:oleObj>
              </mc:Choice>
              <mc:Fallback>
                <p:oleObj name="think-cell Slide" r:id="rId3" imgW="592" imgH="595" progId="TCLayout.ActiveDocument.1">
                  <p:embed/>
                  <p:pic>
                    <p:nvPicPr>
                      <p:cNvPr id="4" name="Object 3" hidden="1">
                        <a:extLst>
                          <a:ext uri="{FF2B5EF4-FFF2-40B4-BE49-F238E27FC236}">
                            <a16:creationId xmlns:a16="http://schemas.microsoft.com/office/drawing/2014/main" id="{BAAB6DF2-F633-4A65-A920-342873356B7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Grå baggrund 1"/>
          <p:cNvSpPr/>
          <p:nvPr userDrawn="1"/>
        </p:nvSpPr>
        <p:spPr>
          <a:xfrm>
            <a:off x="0" y="832794"/>
            <a:ext cx="4525897" cy="3723074"/>
          </a:xfrm>
          <a:prstGeom prst="rect">
            <a:avLst/>
          </a:prstGeom>
          <a:solidFill>
            <a:srgbClr val="F5F6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lnSpc>
                <a:spcPct val="95000"/>
              </a:lnSpc>
              <a:spcBef>
                <a:spcPts val="1500"/>
              </a:spcBef>
            </a:pPr>
            <a:endParaRPr lang="en-GB" sz="1300" noProof="0">
              <a:latin typeface="Orsted Sans Office" panose="00000500000000000000" pitchFamily="2" charset="0"/>
              <a:cs typeface="Arial" panose="020B0604020202020204" pitchFamily="34" charset="0"/>
              <a:sym typeface="Orsted Sans Office" panose="00000500000000000000" pitchFamily="2" charset="0"/>
            </a:endParaRPr>
          </a:p>
        </p:txBody>
      </p:sp>
      <p:sp>
        <p:nvSpPr>
          <p:cNvPr id="14" name="Content Placeholder 2"/>
          <p:cNvSpPr>
            <a:spLocks noGrp="1"/>
          </p:cNvSpPr>
          <p:nvPr>
            <p:ph idx="1" hasCustomPrompt="1"/>
          </p:nvPr>
        </p:nvSpPr>
        <p:spPr>
          <a:xfrm>
            <a:off x="431999" y="1028269"/>
            <a:ext cx="3888000" cy="3312000"/>
          </a:xfrm>
        </p:spPr>
        <p:txBody>
          <a:bodyPr/>
          <a:lstStyle>
            <a:lvl1pPr marL="216000" indent="-216000">
              <a:lnSpc>
                <a:spcPct val="95000"/>
              </a:lnSpc>
              <a:spcBef>
                <a:spcPts val="800"/>
              </a:spcBef>
              <a:buFont typeface="Arial" panose="020B0604020202020204" pitchFamily="34" charset="0"/>
              <a:buChar char="–"/>
              <a:defRPr sz="1300" b="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1pPr>
            <a:lvl2pPr>
              <a:lnSpc>
                <a:spcPct val="95000"/>
              </a:lnSpc>
              <a:spcBef>
                <a:spcPts val="800"/>
              </a:spcBef>
              <a:defRPr sz="13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2pPr>
            <a:lvl3pPr>
              <a:lnSpc>
                <a:spcPct val="95000"/>
              </a:lnSpc>
              <a:spcBef>
                <a:spcPts val="800"/>
              </a:spcBef>
              <a:defRPr sz="13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3pPr>
            <a:lvl4pPr>
              <a:lnSpc>
                <a:spcPct val="95000"/>
              </a:lnSpc>
              <a:spcBef>
                <a:spcPts val="800"/>
              </a:spcBef>
              <a:defRPr sz="13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4pPr>
            <a:lvl5pPr>
              <a:lnSpc>
                <a:spcPct val="95000"/>
              </a:lnSpc>
              <a:spcBef>
                <a:spcPts val="800"/>
              </a:spcBef>
              <a:defRPr sz="130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5pPr>
          </a:lstStyle>
          <a:p>
            <a:pPr lvl="0"/>
            <a:r>
              <a:rPr lang="en-GB"/>
              <a:t>Click to add text </a:t>
            </a:r>
            <a:endParaRPr lang="en-GB" noProof="0"/>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 name="Text Placeholder 14">
            <a:extLst>
              <a:ext uri="{FF2B5EF4-FFF2-40B4-BE49-F238E27FC236}">
                <a16:creationId xmlns:a16="http://schemas.microsoft.com/office/drawing/2014/main" id="{19C0DBCC-4AE4-4A9B-B6AC-41D01FB442A1}"/>
              </a:ext>
            </a:extLst>
          </p:cNvPr>
          <p:cNvSpPr>
            <a:spLocks noGrp="1"/>
          </p:cNvSpPr>
          <p:nvPr>
            <p:ph type="body" sz="quarter" idx="26" hasCustomPrompt="1"/>
          </p:nvPr>
        </p:nvSpPr>
        <p:spPr>
          <a:xfrm>
            <a:off x="748441" y="4561200"/>
            <a:ext cx="4147582" cy="367409"/>
          </a:xfrm>
        </p:spPr>
        <p:txBody>
          <a:bodyPr anchor="b" anchorCtr="0"/>
          <a:lstStyle>
            <a:lvl1pPr>
              <a:lnSpc>
                <a:spcPct val="95000"/>
              </a:lnSpc>
              <a:spcBef>
                <a:spcPts val="0"/>
              </a:spcBef>
              <a:defRPr sz="700" b="0" baseline="0">
                <a:solidFill>
                  <a:schemeClr val="accent6"/>
                </a:solidFill>
                <a:latin typeface="Orsted Sans Office" panose="00000500000000000000" pitchFamily="2" charset="0"/>
                <a:cs typeface="Arial" panose="020B0604020202020204" pitchFamily="34" charset="0"/>
                <a:sym typeface="Orsted Sans Office" panose="00000500000000000000" pitchFamily="2" charset="0"/>
              </a:defRPr>
            </a:lvl1pPr>
            <a:lvl2pPr>
              <a:lnSpc>
                <a:spcPct val="95000"/>
              </a:lnSpc>
              <a:spcBef>
                <a:spcPts val="204"/>
              </a:spcBef>
              <a:defRPr sz="476" b="0">
                <a:solidFill>
                  <a:schemeClr val="accent6"/>
                </a:solidFill>
              </a:defRPr>
            </a:lvl2pPr>
            <a:lvl3pPr>
              <a:lnSpc>
                <a:spcPct val="95000"/>
              </a:lnSpc>
              <a:spcBef>
                <a:spcPts val="204"/>
              </a:spcBef>
              <a:defRPr sz="476" b="0">
                <a:solidFill>
                  <a:schemeClr val="accent6"/>
                </a:solidFill>
              </a:defRPr>
            </a:lvl3pPr>
            <a:lvl4pPr>
              <a:lnSpc>
                <a:spcPct val="95000"/>
              </a:lnSpc>
              <a:spcBef>
                <a:spcPts val="204"/>
              </a:spcBef>
              <a:defRPr sz="476" b="0">
                <a:solidFill>
                  <a:schemeClr val="accent6"/>
                </a:solidFill>
              </a:defRPr>
            </a:lvl4pPr>
            <a:lvl5pPr>
              <a:lnSpc>
                <a:spcPct val="95000"/>
              </a:lnSpc>
              <a:spcBef>
                <a:spcPts val="204"/>
              </a:spcBef>
              <a:defRPr sz="476" b="0">
                <a:solidFill>
                  <a:schemeClr val="accent6"/>
                </a:solidFill>
              </a:defRPr>
            </a:lvl5pPr>
          </a:lstStyle>
          <a:p>
            <a:pPr lvl="0"/>
            <a:r>
              <a:rPr lang="en-GB"/>
              <a:t>Click to add source or notes</a:t>
            </a:r>
          </a:p>
        </p:txBody>
      </p:sp>
      <p:sp>
        <p:nvSpPr>
          <p:cNvPr id="6" name="Date Placeholder 5">
            <a:extLst>
              <a:ext uri="{FF2B5EF4-FFF2-40B4-BE49-F238E27FC236}">
                <a16:creationId xmlns:a16="http://schemas.microsoft.com/office/drawing/2014/main" id="{113DD5A5-D967-4803-8CBA-38F4E9006EDD}"/>
              </a:ext>
            </a:extLst>
          </p:cNvPr>
          <p:cNvSpPr>
            <a:spLocks noGrp="1"/>
          </p:cNvSpPr>
          <p:nvPr>
            <p:ph type="dt" sz="half" idx="30"/>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pPr>
              <a:lnSpc>
                <a:spcPct val="95000"/>
              </a:lnSpc>
            </a:pPr>
            <a:endParaRPr lang="en-GB"/>
          </a:p>
        </p:txBody>
      </p:sp>
      <p:sp>
        <p:nvSpPr>
          <p:cNvPr id="7" name="Footer Placeholder 6">
            <a:extLst>
              <a:ext uri="{FF2B5EF4-FFF2-40B4-BE49-F238E27FC236}">
                <a16:creationId xmlns:a16="http://schemas.microsoft.com/office/drawing/2014/main" id="{DBDB7F10-1CB8-47D5-93F6-C24B91BAF18D}"/>
              </a:ext>
            </a:extLst>
          </p:cNvPr>
          <p:cNvSpPr>
            <a:spLocks noGrp="1"/>
          </p:cNvSpPr>
          <p:nvPr>
            <p:ph type="ftr" sz="quarter" idx="31"/>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pPr>
              <a:lnSpc>
                <a:spcPct val="95000"/>
              </a:lnSpc>
            </a:pPr>
            <a:endParaRPr lang="en-GB"/>
          </a:p>
        </p:txBody>
      </p:sp>
      <p:sp>
        <p:nvSpPr>
          <p:cNvPr id="8" name="Slide Number Placeholder 7">
            <a:extLst>
              <a:ext uri="{FF2B5EF4-FFF2-40B4-BE49-F238E27FC236}">
                <a16:creationId xmlns:a16="http://schemas.microsoft.com/office/drawing/2014/main" id="{984DB9A7-08F6-4B36-9159-5E51888606E0}"/>
              </a:ext>
            </a:extLst>
          </p:cNvPr>
          <p:cNvSpPr>
            <a:spLocks noGrp="1"/>
          </p:cNvSpPr>
          <p:nvPr>
            <p:ph type="sldNum" sz="quarter" idx="32"/>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fld id="{24C8C45C-947F-4981-8B3F-4F32E973C901}" type="slidenum">
              <a:rPr lang="en-GB" smtClean="0"/>
              <a:pPr/>
              <a:t>‹#›</a:t>
            </a:fld>
            <a:endParaRPr lang="en-GB"/>
          </a:p>
        </p:txBody>
      </p:sp>
      <p:sp>
        <p:nvSpPr>
          <p:cNvPr id="10" name="Title 9">
            <a:extLst>
              <a:ext uri="{FF2B5EF4-FFF2-40B4-BE49-F238E27FC236}">
                <a16:creationId xmlns:a16="http://schemas.microsoft.com/office/drawing/2014/main" id="{205C9A02-46F5-4F1E-BC34-1CE77859B616}"/>
              </a:ext>
            </a:extLst>
          </p:cNvPr>
          <p:cNvSpPr>
            <a:spLocks noGrp="1"/>
          </p:cNvSpPr>
          <p:nvPr>
            <p:ph type="title"/>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r>
              <a:rPr lang="en-GB"/>
              <a:t>Click to edit Master title style</a:t>
            </a:r>
          </a:p>
        </p:txBody>
      </p:sp>
      <p:sp>
        <p:nvSpPr>
          <p:cNvPr id="3" name="Picture Placeholder 2">
            <a:extLst>
              <a:ext uri="{FF2B5EF4-FFF2-40B4-BE49-F238E27FC236}">
                <a16:creationId xmlns:a16="http://schemas.microsoft.com/office/drawing/2014/main" id="{D45C5449-5351-4BC4-A062-46B47AB9E0AC}"/>
              </a:ext>
            </a:extLst>
          </p:cNvPr>
          <p:cNvSpPr>
            <a:spLocks noGrp="1"/>
          </p:cNvSpPr>
          <p:nvPr>
            <p:ph type="pic" sz="quarter" idx="33"/>
          </p:nvPr>
        </p:nvSpPr>
        <p:spPr>
          <a:xfrm>
            <a:off x="4614862" y="828675"/>
            <a:ext cx="4529137" cy="3732213"/>
          </a:xfrm>
        </p:spPr>
        <p:txBody>
          <a:bodyPr anchor="ctr" anchorCtr="0"/>
          <a:lstStyle>
            <a:lvl1pPr algn="ctr">
              <a:defRPr sz="900">
                <a:latin typeface="Orsted Sans Office" panose="00000500000000000000" pitchFamily="2" charset="0"/>
              </a:defRPr>
            </a:lvl1pPr>
          </a:lstStyle>
          <a:p>
            <a:r>
              <a:rPr lang="en-GB"/>
              <a:t>Click icon to add picture</a:t>
            </a:r>
          </a:p>
        </p:txBody>
      </p:sp>
    </p:spTree>
    <p:extLst>
      <p:ext uri="{BB962C8B-B14F-4D97-AF65-F5344CB8AC3E}">
        <p14:creationId xmlns:p14="http://schemas.microsoft.com/office/powerpoint/2010/main" val="1718284260"/>
      </p:ext>
    </p:extLst>
  </p:cSld>
  <p:clrMapOvr>
    <a:masterClrMapping/>
  </p:clrMapOvr>
  <p:extLst>
    <p:ext uri="{DCECCB84-F9BA-43D5-87BE-67443E8EF086}">
      <p15:sldGuideLst xmlns:p15="http://schemas.microsoft.com/office/powerpoint/2012/main">
        <p15:guide id="1" orient="horz" pos="158">
          <p15:clr>
            <a:srgbClr val="FBAE40"/>
          </p15:clr>
        </p15:guide>
        <p15:guide id="2" pos="272">
          <p15:clr>
            <a:srgbClr val="FBAE40"/>
          </p15:clr>
        </p15:guide>
        <p15:guide id="3" orient="horz" pos="522">
          <p15:clr>
            <a:srgbClr val="FBAE40"/>
          </p15:clr>
        </p15:guide>
        <p15:guide id="4" orient="horz" pos="647">
          <p15:clr>
            <a:srgbClr val="FBAE40"/>
          </p15:clr>
        </p15:guide>
        <p15:guide id="5" orient="horz" pos="2736">
          <p15:clr>
            <a:srgbClr val="FBAE40"/>
          </p15:clr>
        </p15:guide>
        <p15:guide id="6" pos="2721">
          <p15:clr>
            <a:srgbClr val="FBAE40"/>
          </p15:clr>
        </p15:guide>
        <p15:guide id="7" pos="2907" userDrawn="1">
          <p15:clr>
            <a:srgbClr val="FBAE40"/>
          </p15:clr>
        </p15:guide>
        <p15:guide id="8" pos="5488">
          <p15:clr>
            <a:srgbClr val="FBAE40"/>
          </p15:clr>
        </p15:guide>
        <p15:guide id="9" orient="horz" pos="287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hree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CAC8B30-2E43-45A0-9668-9127BE8E1172}"/>
              </a:ext>
            </a:extLst>
          </p:cNvPr>
          <p:cNvGraphicFramePr>
            <a:graphicFrameLocks noChangeAspect="1"/>
          </p:cNvGraphicFramePr>
          <p:nvPr userDrawn="1">
            <p:custDataLst>
              <p:tags r:id="rId1"/>
            </p:custDataLst>
            <p:extLst>
              <p:ext uri="{D42A27DB-BD31-4B8C-83A1-F6EECF244321}">
                <p14:modId xmlns:p14="http://schemas.microsoft.com/office/powerpoint/2010/main" val="230561828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38" imgH="338" progId="TCLayout.ActiveDocument.1">
                  <p:embed/>
                </p:oleObj>
              </mc:Choice>
              <mc:Fallback>
                <p:oleObj name="think-cell Slide" r:id="rId3" imgW="338" imgH="338" progId="TCLayout.ActiveDocument.1">
                  <p:embed/>
                  <p:pic>
                    <p:nvPicPr>
                      <p:cNvPr id="3" name="Object 2" hidden="1">
                        <a:extLst>
                          <a:ext uri="{FF2B5EF4-FFF2-40B4-BE49-F238E27FC236}">
                            <a16:creationId xmlns:a16="http://schemas.microsoft.com/office/drawing/2014/main" id="{4CAC8B30-2E43-45A0-9668-9127BE8E1172}"/>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0" name="Grå baggrund 1">
            <a:extLst>
              <a:ext uri="{FF2B5EF4-FFF2-40B4-BE49-F238E27FC236}">
                <a16:creationId xmlns:a16="http://schemas.microsoft.com/office/drawing/2014/main" id="{01B2B125-6B35-454E-8035-48AC7433FD8F}"/>
              </a:ext>
            </a:extLst>
          </p:cNvPr>
          <p:cNvSpPr/>
          <p:nvPr userDrawn="1"/>
        </p:nvSpPr>
        <p:spPr>
          <a:xfrm>
            <a:off x="0" y="832792"/>
            <a:ext cx="4525897" cy="18247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lnSpc>
                <a:spcPct val="95000"/>
              </a:lnSpc>
              <a:spcBef>
                <a:spcPts val="600"/>
              </a:spcBef>
            </a:pPr>
            <a:endParaRPr lang="en-GB" sz="1000" noProof="0">
              <a:latin typeface="Orsted Sans Office" panose="00000500000000000000" pitchFamily="2" charset="0"/>
              <a:cs typeface="Arial" panose="020B0604020202020204" pitchFamily="34" charset="0"/>
              <a:sym typeface="Orsted Sans Office" panose="00000500000000000000" pitchFamily="2" charset="0"/>
            </a:endParaRPr>
          </a:p>
        </p:txBody>
      </p:sp>
      <p:sp>
        <p:nvSpPr>
          <p:cNvPr id="14" name="Grå baggrund 2">
            <a:extLst>
              <a:ext uri="{FF2B5EF4-FFF2-40B4-BE49-F238E27FC236}">
                <a16:creationId xmlns:a16="http://schemas.microsoft.com/office/drawing/2014/main" id="{39ED60BB-9E72-4727-8CDB-2A8DF2911BB2}"/>
              </a:ext>
            </a:extLst>
          </p:cNvPr>
          <p:cNvSpPr/>
          <p:nvPr userDrawn="1"/>
        </p:nvSpPr>
        <p:spPr>
          <a:xfrm>
            <a:off x="0" y="2731071"/>
            <a:ext cx="4525897" cy="18247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lnSpc>
                <a:spcPct val="95000"/>
              </a:lnSpc>
              <a:spcBef>
                <a:spcPts val="600"/>
              </a:spcBef>
            </a:pPr>
            <a:endParaRPr lang="en-GB" sz="1000" noProof="0">
              <a:latin typeface="Orsted Sans Office" panose="00000500000000000000" pitchFamily="2" charset="0"/>
              <a:cs typeface="Arial" panose="020B0604020202020204" pitchFamily="34" charset="0"/>
              <a:sym typeface="Orsted Sans Office" panose="00000500000000000000" pitchFamily="2" charset="0"/>
            </a:endParaRPr>
          </a:p>
        </p:txBody>
      </p:sp>
      <p:sp>
        <p:nvSpPr>
          <p:cNvPr id="13" name="Grå baggrund 3"/>
          <p:cNvSpPr/>
          <p:nvPr userDrawn="1"/>
        </p:nvSpPr>
        <p:spPr>
          <a:xfrm>
            <a:off x="4618263" y="832794"/>
            <a:ext cx="4525897" cy="37230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a:lnSpc>
                <a:spcPct val="95000"/>
              </a:lnSpc>
              <a:spcBef>
                <a:spcPts val="1500"/>
              </a:spcBef>
            </a:pPr>
            <a:endParaRPr lang="en-GB" sz="1300" noProof="0">
              <a:latin typeface="Orsted Sans Office" panose="00000500000000000000" pitchFamily="2" charset="0"/>
              <a:cs typeface="Arial" panose="020B0604020202020204" pitchFamily="34" charset="0"/>
              <a:sym typeface="Orsted Sans Office" panose="00000500000000000000" pitchFamily="2" charset="0"/>
            </a:endParaRPr>
          </a:p>
        </p:txBody>
      </p:sp>
      <p:sp>
        <p:nvSpPr>
          <p:cNvPr id="2" name="Title 1"/>
          <p:cNvSpPr>
            <a:spLocks noGrp="1"/>
          </p:cNvSpPr>
          <p:nvPr>
            <p:ph type="title"/>
          </p:nvPr>
        </p:nvSpPr>
        <p:spPr/>
        <p:txBody>
          <a:bodyPr/>
          <a:lstStyle>
            <a:lvl1pPr eaLnBrk="1">
              <a:defRPr>
                <a:latin typeface="Orsted Sans Office" panose="00000500000000000000" pitchFamily="2" charset="0"/>
                <a:cs typeface="Arial" panose="020B0604020202020204" pitchFamily="34" charset="0"/>
                <a:sym typeface="Orsted Sans Office" panose="00000500000000000000" pitchFamily="2" charset="0"/>
              </a:defRPr>
            </a:lvl1pPr>
          </a:lstStyle>
          <a:p>
            <a:r>
              <a:rPr lang="en-GB"/>
              <a:t>Click to edit Master title style</a:t>
            </a:r>
          </a:p>
        </p:txBody>
      </p:sp>
      <p:sp>
        <p:nvSpPr>
          <p:cNvPr id="11" name="Content Placeholder 2">
            <a:extLst>
              <a:ext uri="{FF2B5EF4-FFF2-40B4-BE49-F238E27FC236}">
                <a16:creationId xmlns:a16="http://schemas.microsoft.com/office/drawing/2014/main" id="{F620C479-51CF-4825-94BD-069C67AE9DC8}"/>
              </a:ext>
            </a:extLst>
          </p:cNvPr>
          <p:cNvSpPr>
            <a:spLocks noGrp="1"/>
          </p:cNvSpPr>
          <p:nvPr>
            <p:ph idx="29" hasCustomPrompt="1"/>
          </p:nvPr>
        </p:nvSpPr>
        <p:spPr>
          <a:xfrm>
            <a:off x="4826300" y="1028269"/>
            <a:ext cx="3888000" cy="3332150"/>
          </a:xfrm>
        </p:spPr>
        <p:txBody>
          <a:bodyPr/>
          <a:lstStyle>
            <a:lvl1pPr marL="216000" indent="-216000">
              <a:lnSpc>
                <a:spcPct val="95000"/>
              </a:lnSpc>
              <a:spcBef>
                <a:spcPts val="800"/>
              </a:spcBef>
              <a:buFont typeface="Arial" panose="020B0604020202020204" pitchFamily="34" charset="0"/>
              <a:buChar char="–"/>
              <a:defRPr sz="1300" b="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1pPr>
            <a:lvl2pPr>
              <a:lnSpc>
                <a:spcPct val="95000"/>
              </a:lnSpc>
              <a:spcBef>
                <a:spcPts val="1500"/>
              </a:spcBef>
              <a:defRPr sz="1300">
                <a:solidFill>
                  <a:schemeClr val="tx2"/>
                </a:solidFill>
                <a:latin typeface="Orsted Sans Office" panose="00000500000000000000" pitchFamily="2" charset="0"/>
              </a:defRPr>
            </a:lvl2pPr>
            <a:lvl3pPr>
              <a:lnSpc>
                <a:spcPct val="95000"/>
              </a:lnSpc>
              <a:spcBef>
                <a:spcPts val="1500"/>
              </a:spcBef>
              <a:defRPr sz="1300">
                <a:solidFill>
                  <a:schemeClr val="tx2"/>
                </a:solidFill>
                <a:latin typeface="Orsted Sans Office" panose="00000500000000000000" pitchFamily="2" charset="0"/>
              </a:defRPr>
            </a:lvl3pPr>
            <a:lvl4pPr>
              <a:lnSpc>
                <a:spcPct val="95000"/>
              </a:lnSpc>
              <a:spcBef>
                <a:spcPts val="1500"/>
              </a:spcBef>
              <a:defRPr sz="1300">
                <a:solidFill>
                  <a:schemeClr val="tx2"/>
                </a:solidFill>
                <a:latin typeface="Orsted Sans Office" panose="00000500000000000000" pitchFamily="2" charset="0"/>
              </a:defRPr>
            </a:lvl4pPr>
            <a:lvl5pPr>
              <a:lnSpc>
                <a:spcPct val="95000"/>
              </a:lnSpc>
              <a:spcBef>
                <a:spcPts val="1500"/>
              </a:spcBef>
              <a:defRPr sz="1300">
                <a:solidFill>
                  <a:schemeClr val="tx2"/>
                </a:solidFill>
                <a:latin typeface="Orsted Sans Office" panose="00000500000000000000" pitchFamily="2" charset="0"/>
              </a:defRPr>
            </a:lvl5pPr>
          </a:lstStyle>
          <a:p>
            <a:pPr lvl="0"/>
            <a:r>
              <a:rPr lang="en-GB"/>
              <a:t>Click to add text </a:t>
            </a:r>
            <a:endParaRPr lang="en-GB" noProof="0"/>
          </a:p>
        </p:txBody>
      </p:sp>
      <p:sp>
        <p:nvSpPr>
          <p:cNvPr id="16" name="Content Placeholder 2">
            <a:extLst>
              <a:ext uri="{FF2B5EF4-FFF2-40B4-BE49-F238E27FC236}">
                <a16:creationId xmlns:a16="http://schemas.microsoft.com/office/drawing/2014/main" id="{F8A859BB-4097-4B5C-9389-6FAEBA760E81}"/>
              </a:ext>
            </a:extLst>
          </p:cNvPr>
          <p:cNvSpPr>
            <a:spLocks noGrp="1"/>
          </p:cNvSpPr>
          <p:nvPr>
            <p:ph idx="1" hasCustomPrompt="1"/>
          </p:nvPr>
        </p:nvSpPr>
        <p:spPr>
          <a:xfrm>
            <a:off x="430411" y="1028269"/>
            <a:ext cx="3888000" cy="1440242"/>
          </a:xfrm>
        </p:spPr>
        <p:txBody>
          <a:bodyPr/>
          <a:lstStyle>
            <a:lvl1pPr marL="216000" indent="-216000">
              <a:lnSpc>
                <a:spcPct val="95000"/>
              </a:lnSpc>
              <a:spcBef>
                <a:spcPts val="800"/>
              </a:spcBef>
              <a:buFont typeface="Arial" panose="020B0604020202020204" pitchFamily="34" charset="0"/>
              <a:buChar char="–"/>
              <a:defRPr sz="1300" b="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1pPr>
            <a:lvl2pPr>
              <a:lnSpc>
                <a:spcPct val="95000"/>
              </a:lnSpc>
              <a:spcBef>
                <a:spcPts val="600"/>
              </a:spcBef>
              <a:defRPr sz="1300">
                <a:solidFill>
                  <a:schemeClr val="tx2"/>
                </a:solidFill>
                <a:latin typeface="Orsted Sans Office" panose="00000500000000000000" pitchFamily="2" charset="0"/>
              </a:defRPr>
            </a:lvl2pPr>
            <a:lvl3pPr>
              <a:lnSpc>
                <a:spcPct val="95000"/>
              </a:lnSpc>
              <a:spcBef>
                <a:spcPts val="600"/>
              </a:spcBef>
              <a:defRPr sz="1300">
                <a:solidFill>
                  <a:schemeClr val="tx2"/>
                </a:solidFill>
                <a:latin typeface="Orsted Sans Office" panose="00000500000000000000" pitchFamily="2" charset="0"/>
              </a:defRPr>
            </a:lvl3pPr>
            <a:lvl4pPr>
              <a:lnSpc>
                <a:spcPct val="95000"/>
              </a:lnSpc>
              <a:spcBef>
                <a:spcPts val="600"/>
              </a:spcBef>
              <a:defRPr sz="1300">
                <a:solidFill>
                  <a:schemeClr val="tx2"/>
                </a:solidFill>
                <a:latin typeface="Orsted Sans Office" panose="00000500000000000000" pitchFamily="2" charset="0"/>
              </a:defRPr>
            </a:lvl4pPr>
            <a:lvl5pPr>
              <a:lnSpc>
                <a:spcPct val="95000"/>
              </a:lnSpc>
              <a:spcBef>
                <a:spcPts val="600"/>
              </a:spcBef>
              <a:defRPr sz="1300">
                <a:solidFill>
                  <a:schemeClr val="tx2"/>
                </a:solidFill>
                <a:latin typeface="Orsted Sans Office" panose="00000500000000000000" pitchFamily="2" charset="0"/>
              </a:defRPr>
            </a:lvl5pPr>
          </a:lstStyle>
          <a:p>
            <a:pPr lvl="0"/>
            <a:r>
              <a:rPr lang="en-GB"/>
              <a:t>Click to add text </a:t>
            </a:r>
            <a:endParaRPr lang="en-GB" noProof="0"/>
          </a:p>
        </p:txBody>
      </p:sp>
      <p:sp>
        <p:nvSpPr>
          <p:cNvPr id="17" name="Content Placeholder 2">
            <a:extLst>
              <a:ext uri="{FF2B5EF4-FFF2-40B4-BE49-F238E27FC236}">
                <a16:creationId xmlns:a16="http://schemas.microsoft.com/office/drawing/2014/main" id="{418D3D8A-091D-4BFB-A5DB-F4E694271B33}"/>
              </a:ext>
            </a:extLst>
          </p:cNvPr>
          <p:cNvSpPr>
            <a:spLocks noGrp="1"/>
          </p:cNvSpPr>
          <p:nvPr>
            <p:ph idx="31" hasCustomPrompt="1"/>
          </p:nvPr>
        </p:nvSpPr>
        <p:spPr>
          <a:xfrm>
            <a:off x="431999" y="2920177"/>
            <a:ext cx="3888000" cy="1440242"/>
          </a:xfrm>
        </p:spPr>
        <p:txBody>
          <a:bodyPr/>
          <a:lstStyle>
            <a:lvl1pPr marL="216000" indent="-216000">
              <a:lnSpc>
                <a:spcPct val="95000"/>
              </a:lnSpc>
              <a:spcBef>
                <a:spcPts val="800"/>
              </a:spcBef>
              <a:buFont typeface="Arial" panose="020B0604020202020204" pitchFamily="34" charset="0"/>
              <a:buChar char="–"/>
              <a:defRPr sz="1300" b="0">
                <a:solidFill>
                  <a:schemeClr val="tx2"/>
                </a:solidFill>
                <a:latin typeface="Orsted Sans Office" panose="00000500000000000000" pitchFamily="2" charset="0"/>
                <a:cs typeface="Arial" panose="020B0604020202020204" pitchFamily="34" charset="0"/>
                <a:sym typeface="Orsted Sans Office" panose="00000500000000000000" pitchFamily="2" charset="0"/>
              </a:defRPr>
            </a:lvl1pPr>
            <a:lvl2pPr>
              <a:lnSpc>
                <a:spcPct val="95000"/>
              </a:lnSpc>
              <a:spcBef>
                <a:spcPts val="600"/>
              </a:spcBef>
              <a:defRPr sz="1300">
                <a:solidFill>
                  <a:schemeClr val="tx2"/>
                </a:solidFill>
                <a:latin typeface="Orsted Sans Office" panose="00000500000000000000" pitchFamily="2" charset="0"/>
              </a:defRPr>
            </a:lvl2pPr>
            <a:lvl3pPr>
              <a:lnSpc>
                <a:spcPct val="95000"/>
              </a:lnSpc>
              <a:spcBef>
                <a:spcPts val="600"/>
              </a:spcBef>
              <a:defRPr sz="1300">
                <a:solidFill>
                  <a:schemeClr val="tx2"/>
                </a:solidFill>
                <a:latin typeface="Orsted Sans Office" panose="00000500000000000000" pitchFamily="2" charset="0"/>
              </a:defRPr>
            </a:lvl3pPr>
            <a:lvl4pPr>
              <a:lnSpc>
                <a:spcPct val="95000"/>
              </a:lnSpc>
              <a:spcBef>
                <a:spcPts val="600"/>
              </a:spcBef>
              <a:defRPr sz="1300">
                <a:solidFill>
                  <a:schemeClr val="tx2"/>
                </a:solidFill>
                <a:latin typeface="Orsted Sans Office" panose="00000500000000000000" pitchFamily="2" charset="0"/>
              </a:defRPr>
            </a:lvl4pPr>
            <a:lvl5pPr>
              <a:lnSpc>
                <a:spcPct val="95000"/>
              </a:lnSpc>
              <a:spcBef>
                <a:spcPts val="600"/>
              </a:spcBef>
              <a:defRPr sz="1300">
                <a:solidFill>
                  <a:schemeClr val="tx2"/>
                </a:solidFill>
                <a:latin typeface="Orsted Sans Office" panose="00000500000000000000" pitchFamily="2" charset="0"/>
              </a:defRPr>
            </a:lvl5pPr>
          </a:lstStyle>
          <a:p>
            <a:pPr lvl="0"/>
            <a:r>
              <a:rPr lang="en-GB"/>
              <a:t>Click to add text </a:t>
            </a:r>
            <a:endParaRPr lang="en-GB" noProof="0"/>
          </a:p>
        </p:txBody>
      </p:sp>
      <p:sp>
        <p:nvSpPr>
          <p:cNvPr id="12" name="Text Placeholder 14">
            <a:extLst>
              <a:ext uri="{FF2B5EF4-FFF2-40B4-BE49-F238E27FC236}">
                <a16:creationId xmlns:a16="http://schemas.microsoft.com/office/drawing/2014/main" id="{0567A9AF-7741-4EE2-9D70-D2F0624DC480}"/>
              </a:ext>
            </a:extLst>
          </p:cNvPr>
          <p:cNvSpPr>
            <a:spLocks noGrp="1"/>
          </p:cNvSpPr>
          <p:nvPr>
            <p:ph type="body" sz="quarter" idx="26" hasCustomPrompt="1"/>
          </p:nvPr>
        </p:nvSpPr>
        <p:spPr>
          <a:xfrm>
            <a:off x="748441" y="4561200"/>
            <a:ext cx="4147582" cy="367409"/>
          </a:xfrm>
        </p:spPr>
        <p:txBody>
          <a:bodyPr anchor="b" anchorCtr="0"/>
          <a:lstStyle>
            <a:lvl1pPr>
              <a:lnSpc>
                <a:spcPct val="95000"/>
              </a:lnSpc>
              <a:spcBef>
                <a:spcPts val="0"/>
              </a:spcBef>
              <a:defRPr sz="700" b="0" baseline="0">
                <a:solidFill>
                  <a:schemeClr val="accent6"/>
                </a:solidFill>
                <a:latin typeface="Orsted Sans Office" panose="00000500000000000000" pitchFamily="2" charset="0"/>
                <a:cs typeface="Arial" panose="020B0604020202020204" pitchFamily="34" charset="0"/>
                <a:sym typeface="Orsted Sans Office" panose="00000500000000000000" pitchFamily="2" charset="0"/>
              </a:defRPr>
            </a:lvl1pPr>
            <a:lvl2pPr>
              <a:lnSpc>
                <a:spcPct val="95000"/>
              </a:lnSpc>
              <a:spcBef>
                <a:spcPts val="204"/>
              </a:spcBef>
              <a:defRPr sz="476" b="0">
                <a:solidFill>
                  <a:schemeClr val="accent6"/>
                </a:solidFill>
              </a:defRPr>
            </a:lvl2pPr>
            <a:lvl3pPr>
              <a:lnSpc>
                <a:spcPct val="95000"/>
              </a:lnSpc>
              <a:spcBef>
                <a:spcPts val="204"/>
              </a:spcBef>
              <a:defRPr sz="476" b="0">
                <a:solidFill>
                  <a:schemeClr val="accent6"/>
                </a:solidFill>
              </a:defRPr>
            </a:lvl3pPr>
            <a:lvl4pPr>
              <a:lnSpc>
                <a:spcPct val="95000"/>
              </a:lnSpc>
              <a:spcBef>
                <a:spcPts val="204"/>
              </a:spcBef>
              <a:defRPr sz="476" b="0">
                <a:solidFill>
                  <a:schemeClr val="accent6"/>
                </a:solidFill>
              </a:defRPr>
            </a:lvl4pPr>
            <a:lvl5pPr>
              <a:lnSpc>
                <a:spcPct val="95000"/>
              </a:lnSpc>
              <a:spcBef>
                <a:spcPts val="204"/>
              </a:spcBef>
              <a:defRPr sz="476" b="0">
                <a:solidFill>
                  <a:schemeClr val="accent6"/>
                </a:solidFill>
              </a:defRPr>
            </a:lvl5pPr>
          </a:lstStyle>
          <a:p>
            <a:pPr lvl="0"/>
            <a:r>
              <a:rPr lang="en-GB"/>
              <a:t>Click to add source or notes</a:t>
            </a:r>
          </a:p>
        </p:txBody>
      </p:sp>
      <p:sp>
        <p:nvSpPr>
          <p:cNvPr id="7" name="Date Placeholder 6">
            <a:extLst>
              <a:ext uri="{FF2B5EF4-FFF2-40B4-BE49-F238E27FC236}">
                <a16:creationId xmlns:a16="http://schemas.microsoft.com/office/drawing/2014/main" id="{D39F695E-0D3E-4FDD-B9E8-D543EDF56706}"/>
              </a:ext>
            </a:extLst>
          </p:cNvPr>
          <p:cNvSpPr>
            <a:spLocks noGrp="1"/>
          </p:cNvSpPr>
          <p:nvPr>
            <p:ph type="dt" sz="half" idx="32"/>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pPr>
              <a:lnSpc>
                <a:spcPct val="95000"/>
              </a:lnSpc>
            </a:pPr>
            <a:endParaRPr lang="en-GB"/>
          </a:p>
        </p:txBody>
      </p:sp>
      <p:sp>
        <p:nvSpPr>
          <p:cNvPr id="8" name="Footer Placeholder 7">
            <a:extLst>
              <a:ext uri="{FF2B5EF4-FFF2-40B4-BE49-F238E27FC236}">
                <a16:creationId xmlns:a16="http://schemas.microsoft.com/office/drawing/2014/main" id="{412467ED-AEE3-4363-ACE4-3CEA2F8BFF1D}"/>
              </a:ext>
            </a:extLst>
          </p:cNvPr>
          <p:cNvSpPr>
            <a:spLocks noGrp="1"/>
          </p:cNvSpPr>
          <p:nvPr>
            <p:ph type="ftr" sz="quarter" idx="33"/>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pPr>
              <a:lnSpc>
                <a:spcPct val="95000"/>
              </a:lnSpc>
            </a:pPr>
            <a:endParaRPr lang="en-GB"/>
          </a:p>
        </p:txBody>
      </p:sp>
      <p:sp>
        <p:nvSpPr>
          <p:cNvPr id="9" name="Slide Number Placeholder 8">
            <a:extLst>
              <a:ext uri="{FF2B5EF4-FFF2-40B4-BE49-F238E27FC236}">
                <a16:creationId xmlns:a16="http://schemas.microsoft.com/office/drawing/2014/main" id="{8D494535-49FD-4CA1-8126-68102801E2BC}"/>
              </a:ext>
            </a:extLst>
          </p:cNvPr>
          <p:cNvSpPr>
            <a:spLocks noGrp="1"/>
          </p:cNvSpPr>
          <p:nvPr>
            <p:ph type="sldNum" sz="quarter" idx="34"/>
          </p:nvPr>
        </p:nvSpPr>
        <p:spPr/>
        <p:txBody>
          <a:bodyPr/>
          <a:lstStyle>
            <a:lvl1pPr>
              <a:defRPr>
                <a:latin typeface="Orsted Sans Office" panose="00000500000000000000" pitchFamily="2" charset="0"/>
                <a:cs typeface="Arial" panose="020B0604020202020204" pitchFamily="34" charset="0"/>
                <a:sym typeface="Orsted Sans Office" panose="00000500000000000000" pitchFamily="2" charset="0"/>
              </a:defRPr>
            </a:lvl1pPr>
          </a:lstStyle>
          <a:p>
            <a:fld id="{24C8C45C-947F-4981-8B3F-4F32E973C901}" type="slidenum">
              <a:rPr lang="en-GB" smtClean="0"/>
              <a:pPr/>
              <a:t>‹#›</a:t>
            </a:fld>
            <a:endParaRPr lang="en-GB"/>
          </a:p>
        </p:txBody>
      </p:sp>
    </p:spTree>
    <p:extLst>
      <p:ext uri="{BB962C8B-B14F-4D97-AF65-F5344CB8AC3E}">
        <p14:creationId xmlns:p14="http://schemas.microsoft.com/office/powerpoint/2010/main" val="1776221498"/>
      </p:ext>
    </p:extLst>
  </p:cSld>
  <p:clrMapOvr>
    <a:masterClrMapping/>
  </p:clrMapOvr>
  <p:extLst>
    <p:ext uri="{DCECCB84-F9BA-43D5-87BE-67443E8EF086}">
      <p15:sldGuideLst xmlns:p15="http://schemas.microsoft.com/office/powerpoint/2012/main">
        <p15:guide id="1" orient="horz" pos="157" userDrawn="1">
          <p15:clr>
            <a:srgbClr val="FBAE40"/>
          </p15:clr>
        </p15:guide>
        <p15:guide id="2" pos="272" userDrawn="1">
          <p15:clr>
            <a:srgbClr val="FBAE40"/>
          </p15:clr>
        </p15:guide>
        <p15:guide id="3" pos="5489" userDrawn="1">
          <p15:clr>
            <a:srgbClr val="FBAE40"/>
          </p15:clr>
        </p15:guide>
        <p15:guide id="4" orient="horz" pos="522" userDrawn="1">
          <p15:clr>
            <a:srgbClr val="FBAE40"/>
          </p15:clr>
        </p15:guide>
        <p15:guide id="5" orient="horz" pos="647" userDrawn="1">
          <p15:clr>
            <a:srgbClr val="FBAE40"/>
          </p15:clr>
        </p15:guide>
        <p15:guide id="6" orient="horz" pos="1555" userDrawn="1">
          <p15:clr>
            <a:srgbClr val="FBAE40"/>
          </p15:clr>
        </p15:guide>
        <p15:guide id="7" orient="horz" pos="2747" userDrawn="1">
          <p15:clr>
            <a:srgbClr val="FBAE40"/>
          </p15:clr>
        </p15:guide>
        <p15:guide id="8" orient="horz" pos="1839" userDrawn="1">
          <p15:clr>
            <a:srgbClr val="FBAE40"/>
          </p15:clr>
        </p15:guide>
        <p15:guide id="9" pos="2721" userDrawn="1">
          <p15:clr>
            <a:srgbClr val="FBAE40"/>
          </p15:clr>
        </p15:guide>
        <p15:guide id="10" pos="303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9.xml"/><Relationship Id="rId21" Type="http://schemas.openxmlformats.org/officeDocument/2006/relationships/slideLayout" Target="../slideLayouts/slideLayout34.xml"/><Relationship Id="rId42" Type="http://schemas.openxmlformats.org/officeDocument/2006/relationships/slideLayout" Target="../slideLayouts/slideLayout55.xml"/><Relationship Id="rId47" Type="http://schemas.openxmlformats.org/officeDocument/2006/relationships/tags" Target="../tags/tag19.xml"/><Relationship Id="rId63" Type="http://schemas.openxmlformats.org/officeDocument/2006/relationships/tags" Target="../tags/tag35.xml"/><Relationship Id="rId68" Type="http://schemas.openxmlformats.org/officeDocument/2006/relationships/image" Target="../media/image5.png"/><Relationship Id="rId7" Type="http://schemas.openxmlformats.org/officeDocument/2006/relationships/slideLayout" Target="../slideLayouts/slideLayout2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9" Type="http://schemas.openxmlformats.org/officeDocument/2006/relationships/slideLayout" Target="../slideLayouts/slideLayout42.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37" Type="http://schemas.openxmlformats.org/officeDocument/2006/relationships/slideLayout" Target="../slideLayouts/slideLayout50.xml"/><Relationship Id="rId40" Type="http://schemas.openxmlformats.org/officeDocument/2006/relationships/slideLayout" Target="../slideLayouts/slideLayout53.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oleObject" Target="../embeddings/oleObject15.bin"/><Relationship Id="rId5" Type="http://schemas.openxmlformats.org/officeDocument/2006/relationships/slideLayout" Target="../slideLayouts/slideLayout18.xml"/><Relationship Id="rId61" Type="http://schemas.openxmlformats.org/officeDocument/2006/relationships/tags" Target="../tags/tag33.xml"/><Relationship Id="rId19" Type="http://schemas.openxmlformats.org/officeDocument/2006/relationships/slideLayout" Target="../slideLayouts/slideLayout3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 Id="rId43" Type="http://schemas.openxmlformats.org/officeDocument/2006/relationships/theme" Target="../theme/theme2.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69" Type="http://schemas.openxmlformats.org/officeDocument/2006/relationships/image" Target="../media/image6.svg"/><Relationship Id="rId8" Type="http://schemas.openxmlformats.org/officeDocument/2006/relationships/slideLayout" Target="../slideLayouts/slideLayout21.xml"/><Relationship Id="rId51" Type="http://schemas.openxmlformats.org/officeDocument/2006/relationships/tags" Target="../tags/tag23.xml"/><Relationship Id="rId3" Type="http://schemas.openxmlformats.org/officeDocument/2006/relationships/slideLayout" Target="../slideLayouts/slideLayout16.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38" Type="http://schemas.openxmlformats.org/officeDocument/2006/relationships/slideLayout" Target="../slideLayouts/slideLayout51.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image" Target="../media/image4.emf"/><Relationship Id="rId20" Type="http://schemas.openxmlformats.org/officeDocument/2006/relationships/slideLayout" Target="../slideLayouts/slideLayout33.xml"/><Relationship Id="rId41" Type="http://schemas.openxmlformats.org/officeDocument/2006/relationships/slideLayout" Target="../slideLayouts/slideLayout54.xml"/><Relationship Id="rId54" Type="http://schemas.openxmlformats.org/officeDocument/2006/relationships/tags" Target="../tags/tag26.xml"/><Relationship Id="rId62" Type="http://schemas.openxmlformats.org/officeDocument/2006/relationships/tags" Target="../tags/tag34.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49" Type="http://schemas.openxmlformats.org/officeDocument/2006/relationships/tags" Target="../tags/tag21.xml"/><Relationship Id="rId57" Type="http://schemas.openxmlformats.org/officeDocument/2006/relationships/tags" Target="../tags/tag29.xml"/><Relationship Id="rId10" Type="http://schemas.openxmlformats.org/officeDocument/2006/relationships/slideLayout" Target="../slideLayouts/slideLayout23.xml"/><Relationship Id="rId31" Type="http://schemas.openxmlformats.org/officeDocument/2006/relationships/slideLayout" Target="../slideLayouts/slideLayout44.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9" Type="http://schemas.openxmlformats.org/officeDocument/2006/relationships/slideLayout" Target="../slideLayouts/slideLayout52.xml"/><Relationship Id="rId34" Type="http://schemas.openxmlformats.org/officeDocument/2006/relationships/slideLayout" Target="../slideLayouts/slideLayout47.xml"/><Relationship Id="rId50" Type="http://schemas.openxmlformats.org/officeDocument/2006/relationships/tags" Target="../tags/tag22.xml"/><Relationship Id="rId55" Type="http://schemas.openxmlformats.org/officeDocument/2006/relationships/tags" Target="../tags/tag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userDrawn="1">
            <p:custDataLst>
              <p:tags r:id="rId15"/>
            </p:custDataLst>
            <p:extLst>
              <p:ext uri="{D42A27DB-BD31-4B8C-83A1-F6EECF244321}">
                <p14:modId xmlns:p14="http://schemas.microsoft.com/office/powerpoint/2010/main" val="2908077322"/>
              </p:ext>
            </p:extLst>
          </p:nvPr>
        </p:nvGraphicFramePr>
        <p:xfrm>
          <a:off x="1359" y="1081"/>
          <a:ext cx="1357" cy="1080"/>
        </p:xfrm>
        <a:graphic>
          <a:graphicData uri="http://schemas.openxmlformats.org/presentationml/2006/ole">
            <mc:AlternateContent xmlns:mc="http://schemas.openxmlformats.org/markup-compatibility/2006">
              <mc:Choice xmlns:v="urn:schemas-microsoft-com:vml" Requires="v">
                <p:oleObj name="think-cell Slide" r:id="rId16" imgW="592" imgH="595" progId="TCLayout.ActiveDocument.1">
                  <p:embed/>
                </p:oleObj>
              </mc:Choice>
              <mc:Fallback>
                <p:oleObj name="think-cell Slide" r:id="rId16" imgW="592" imgH="595" progId="TCLayout.ActiveDocument.1">
                  <p:embed/>
                  <p:pic>
                    <p:nvPicPr>
                      <p:cNvPr id="10" name="Object 9" hidden="1"/>
                      <p:cNvPicPr/>
                      <p:nvPr/>
                    </p:nvPicPr>
                    <p:blipFill>
                      <a:blip r:embed="rId17"/>
                      <a:stretch>
                        <a:fillRect/>
                      </a:stretch>
                    </p:blipFill>
                    <p:spPr>
                      <a:xfrm>
                        <a:off x="1359" y="1081"/>
                        <a:ext cx="1357" cy="1080"/>
                      </a:xfrm>
                      <a:prstGeom prst="rect">
                        <a:avLst/>
                      </a:prstGeom>
                    </p:spPr>
                  </p:pic>
                </p:oleObj>
              </mc:Fallback>
            </mc:AlternateContent>
          </a:graphicData>
        </a:graphic>
      </p:graphicFrame>
      <p:sp>
        <p:nvSpPr>
          <p:cNvPr id="2" name="Title Placeholder 1"/>
          <p:cNvSpPr>
            <a:spLocks noGrp="1"/>
          </p:cNvSpPr>
          <p:nvPr>
            <p:ph type="title"/>
          </p:nvPr>
        </p:nvSpPr>
        <p:spPr>
          <a:xfrm>
            <a:off x="432000" y="252000"/>
            <a:ext cx="8280000" cy="576000"/>
          </a:xfrm>
          <a:prstGeom prst="rect">
            <a:avLst/>
          </a:prstGeom>
        </p:spPr>
        <p:txBody>
          <a:bodyPr vert="horz" lIns="0" tIns="0" rIns="0" bIns="0" rtlCol="0" anchor="t" anchorCtr="0">
            <a:noAutofit/>
          </a:bodyPr>
          <a:lstStyle/>
          <a:p>
            <a:r>
              <a:rPr lang="en-GB"/>
              <a:t>Click to edit Master title style</a:t>
            </a:r>
          </a:p>
        </p:txBody>
      </p:sp>
      <p:sp>
        <p:nvSpPr>
          <p:cNvPr id="3" name="Text Placeholder 2"/>
          <p:cNvSpPr>
            <a:spLocks noGrp="1"/>
          </p:cNvSpPr>
          <p:nvPr>
            <p:ph type="body" idx="1"/>
          </p:nvPr>
        </p:nvSpPr>
        <p:spPr>
          <a:xfrm>
            <a:off x="434974" y="1029599"/>
            <a:ext cx="8278814" cy="3420000"/>
          </a:xfrm>
          <a:prstGeom prst="rect">
            <a:avLst/>
          </a:prstGeom>
        </p:spPr>
        <p:txBody>
          <a:bodyPr vert="horz" lIns="0" tIns="0" rIns="0" bIns="0" rtlCol="0">
            <a:no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Slide Number Placeholder 5"/>
          <p:cNvSpPr>
            <a:spLocks noGrp="1"/>
          </p:cNvSpPr>
          <p:nvPr>
            <p:ph type="sldNum" sz="quarter" idx="4"/>
          </p:nvPr>
        </p:nvSpPr>
        <p:spPr>
          <a:xfrm>
            <a:off x="433388" y="4807324"/>
            <a:ext cx="279076" cy="121285"/>
          </a:xfrm>
          <a:prstGeom prst="rect">
            <a:avLst/>
          </a:prstGeom>
        </p:spPr>
        <p:txBody>
          <a:bodyPr vert="horz" lIns="0" tIns="0" rIns="0" bIns="0" rtlCol="0" anchor="b" anchorCtr="0"/>
          <a:lstStyle>
            <a:lvl1pPr algn="l">
              <a:lnSpc>
                <a:spcPct val="95000"/>
              </a:lnSpc>
              <a:defRPr sz="700">
                <a:solidFill>
                  <a:schemeClr val="accent6"/>
                </a:solidFill>
                <a:latin typeface="Orsted Sans Office" panose="00000500000000000000" pitchFamily="2" charset="0"/>
                <a:cs typeface="Arial" panose="020B0604020202020204" pitchFamily="34" charset="0"/>
                <a:sym typeface="Orsted Sans Office" panose="00000500000000000000" pitchFamily="2" charset="0"/>
              </a:defRPr>
            </a:lvl1pPr>
          </a:lstStyle>
          <a:p>
            <a:fld id="{24C8C45C-947F-4981-8B3F-4F32E973C901}" type="slidenum">
              <a:rPr lang="en-GB" smtClean="0"/>
              <a:pPr/>
              <a:t>‹#›</a:t>
            </a:fld>
            <a:endParaRPr lang="en-GB"/>
          </a:p>
        </p:txBody>
      </p:sp>
      <p:pic>
        <p:nvPicPr>
          <p:cNvPr id="7" name="Picture 6">
            <a:extLst>
              <a:ext uri="{FF2B5EF4-FFF2-40B4-BE49-F238E27FC236}">
                <a16:creationId xmlns:a16="http://schemas.microsoft.com/office/drawing/2014/main" id="{95299906-9323-46A1-8992-1A6CFEDA2FB3}"/>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7952400" y="4712580"/>
            <a:ext cx="756000" cy="206898"/>
          </a:xfrm>
          <a:prstGeom prst="rect">
            <a:avLst/>
          </a:prstGeom>
        </p:spPr>
      </p:pic>
      <p:sp>
        <p:nvSpPr>
          <p:cNvPr id="9" name="Date Placeholder 3">
            <a:extLst>
              <a:ext uri="{FF2B5EF4-FFF2-40B4-BE49-F238E27FC236}">
                <a16:creationId xmlns:a16="http://schemas.microsoft.com/office/drawing/2014/main" id="{AB618018-A126-4E13-B4A2-591A064ED423}"/>
              </a:ext>
            </a:extLst>
          </p:cNvPr>
          <p:cNvSpPr>
            <a:spLocks noGrp="1"/>
          </p:cNvSpPr>
          <p:nvPr>
            <p:ph type="dt" sz="half" idx="2"/>
          </p:nvPr>
        </p:nvSpPr>
        <p:spPr>
          <a:xfrm>
            <a:off x="6767977" y="4806187"/>
            <a:ext cx="612000" cy="122422"/>
          </a:xfrm>
          <a:prstGeom prst="rect">
            <a:avLst/>
          </a:prstGeom>
        </p:spPr>
        <p:txBody>
          <a:bodyPr vert="horz" lIns="0" tIns="0" rIns="0" bIns="0" rtlCol="0" anchor="b" anchorCtr="0"/>
          <a:lstStyle>
            <a:lvl1pPr algn="r">
              <a:defRPr lang="en-GB" sz="700" smtClean="0">
                <a:solidFill>
                  <a:schemeClr val="accent6"/>
                </a:solidFill>
                <a:latin typeface="Orsted Sans Office" panose="00000500000000000000" pitchFamily="2" charset="0"/>
                <a:cs typeface="Arial" panose="020B0604020202020204" pitchFamily="34" charset="0"/>
                <a:sym typeface="Orsted Sans Office" panose="00000500000000000000" pitchFamily="2" charset="0"/>
              </a:defRPr>
            </a:lvl1pPr>
          </a:lstStyle>
          <a:p>
            <a:pPr>
              <a:lnSpc>
                <a:spcPct val="95000"/>
              </a:lnSpc>
            </a:pPr>
            <a:endParaRPr lang="en-GB"/>
          </a:p>
        </p:txBody>
      </p:sp>
      <p:sp>
        <p:nvSpPr>
          <p:cNvPr id="11" name="Footer Placeholder 4">
            <a:extLst>
              <a:ext uri="{FF2B5EF4-FFF2-40B4-BE49-F238E27FC236}">
                <a16:creationId xmlns:a16="http://schemas.microsoft.com/office/drawing/2014/main" id="{E6C61017-E9EE-48D0-B222-079BF55D563B}"/>
              </a:ext>
            </a:extLst>
          </p:cNvPr>
          <p:cNvSpPr>
            <a:spLocks noGrp="1"/>
          </p:cNvSpPr>
          <p:nvPr>
            <p:ph type="ftr" sz="quarter" idx="3"/>
          </p:nvPr>
        </p:nvSpPr>
        <p:spPr>
          <a:xfrm>
            <a:off x="4932000" y="4806187"/>
            <a:ext cx="1800000" cy="122422"/>
          </a:xfrm>
          <a:prstGeom prst="rect">
            <a:avLst/>
          </a:prstGeom>
        </p:spPr>
        <p:txBody>
          <a:bodyPr vert="horz" lIns="0" tIns="0" rIns="0" bIns="0" rtlCol="0" anchor="b" anchorCtr="0"/>
          <a:lstStyle>
            <a:lvl1pPr algn="r">
              <a:defRPr lang="en-GB" sz="700" dirty="0">
                <a:solidFill>
                  <a:schemeClr val="accent1"/>
                </a:solidFill>
                <a:latin typeface="Orsted Sans Office" panose="00000500000000000000" pitchFamily="2" charset="0"/>
                <a:cs typeface="Arial" panose="020B0604020202020204" pitchFamily="34" charset="0"/>
                <a:sym typeface="Orsted Sans Office" panose="00000500000000000000" pitchFamily="2" charset="0"/>
              </a:defRPr>
            </a:lvl1pPr>
          </a:lstStyle>
          <a:p>
            <a:pPr>
              <a:lnSpc>
                <a:spcPct val="95000"/>
              </a:lnSpc>
            </a:pPr>
            <a:endParaRPr lang="en-GB"/>
          </a:p>
        </p:txBody>
      </p:sp>
      <p:sp>
        <p:nvSpPr>
          <p:cNvPr id="5" name="MSIPCMContentMarking" descr="{&quot;HashCode&quot;:-913944431,&quot;Placement&quot;:&quot;Header&quot;,&quot;Top&quot;:0.0,&quot;Left&quot;:640.5311,&quot;SlideWidth&quot;:720,&quot;SlideHeight&quot;:405}">
            <a:extLst>
              <a:ext uri="{FF2B5EF4-FFF2-40B4-BE49-F238E27FC236}">
                <a16:creationId xmlns:a16="http://schemas.microsoft.com/office/drawing/2014/main" id="{B451EA17-014E-4EC7-A0D7-377059110D38}"/>
              </a:ext>
            </a:extLst>
          </p:cNvPr>
          <p:cNvSpPr txBox="1"/>
          <p:nvPr userDrawn="1"/>
        </p:nvSpPr>
        <p:spPr>
          <a:xfrm>
            <a:off x="8134745" y="0"/>
            <a:ext cx="1009255" cy="286405"/>
          </a:xfrm>
          <a:prstGeom prst="rect">
            <a:avLst/>
          </a:prstGeom>
          <a:noFill/>
        </p:spPr>
        <p:txBody>
          <a:bodyPr vert="horz" wrap="square" lIns="0" tIns="0" rIns="0" bIns="0" rtlCol="0" anchor="ctr" anchorCtr="1">
            <a:spAutoFit/>
          </a:bodyPr>
          <a:lstStyle/>
          <a:p>
            <a:pPr algn="r">
              <a:lnSpc>
                <a:spcPct val="96000"/>
              </a:lnSpc>
              <a:spcBef>
                <a:spcPts val="0"/>
              </a:spcBef>
              <a:spcAft>
                <a:spcPts val="0"/>
              </a:spcAft>
            </a:pPr>
            <a:r>
              <a:rPr lang="en-GB" sz="1000">
                <a:solidFill>
                  <a:srgbClr val="4099DA"/>
                </a:solidFill>
                <a:latin typeface="Arial Black" panose="020B0A04020102020204" pitchFamily="34" charset="0"/>
              </a:rPr>
              <a:t>INTERNAL</a:t>
            </a:r>
          </a:p>
        </p:txBody>
      </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658" r:id="rId1"/>
    <p:sldLayoutId id="2147483721" r:id="rId2"/>
    <p:sldLayoutId id="2147483738" r:id="rId3"/>
    <p:sldLayoutId id="2147483728" r:id="rId4"/>
    <p:sldLayoutId id="2147483731" r:id="rId5"/>
    <p:sldLayoutId id="2147483737" r:id="rId6"/>
    <p:sldLayoutId id="2147483739" r:id="rId7"/>
    <p:sldLayoutId id="2147483736" r:id="rId8"/>
    <p:sldLayoutId id="2147483734" r:id="rId9"/>
    <p:sldLayoutId id="2147483735" r:id="rId10"/>
    <p:sldLayoutId id="2147483727" r:id="rId11"/>
    <p:sldLayoutId id="2147483654" r:id="rId12"/>
    <p:sldLayoutId id="2147483655" r:id="rId13"/>
  </p:sldLayoutIdLst>
  <p:hf hdr="0"/>
  <p:txStyles>
    <p:titleStyle>
      <a:lvl1pPr algn="l" defTabSz="685804" rtl="0" eaLnBrk="1" latinLnBrk="0" hangingPunct="1">
        <a:lnSpc>
          <a:spcPct val="95000"/>
        </a:lnSpc>
        <a:spcBef>
          <a:spcPct val="0"/>
        </a:spcBef>
        <a:buNone/>
        <a:defRPr sz="1497" b="1" i="0" kern="1200">
          <a:solidFill>
            <a:schemeClr val="accent1"/>
          </a:solidFill>
          <a:latin typeface="Orsted Sans Office" panose="00000500000000000000" pitchFamily="2" charset="0"/>
          <a:ea typeface="+mj-ea"/>
          <a:cs typeface="Arial" panose="020B0604020202020204" pitchFamily="34" charset="0"/>
          <a:sym typeface="Orsted Sans Office" panose="00000500000000000000" pitchFamily="2" charset="0"/>
        </a:defRPr>
      </a:lvl1pPr>
    </p:titleStyle>
    <p:bodyStyle>
      <a:lvl1pPr marL="0" indent="0" algn="l" defTabSz="685804" rtl="0" eaLnBrk="1" latinLnBrk="0" hangingPunct="1">
        <a:lnSpc>
          <a:spcPct val="95000"/>
        </a:lnSpc>
        <a:spcBef>
          <a:spcPts val="800"/>
        </a:spcBef>
        <a:buFontTx/>
        <a:buNone/>
        <a:defRPr sz="1300" b="1" kern="1200">
          <a:solidFill>
            <a:schemeClr val="tx2"/>
          </a:solidFill>
          <a:latin typeface="Orsted Sans Office" panose="00000500000000000000" pitchFamily="2" charset="0"/>
          <a:ea typeface="+mn-ea"/>
          <a:cs typeface="Arial" panose="020B0604020202020204" pitchFamily="34" charset="0"/>
          <a:sym typeface="Orsted Sans Office" panose="00000500000000000000" pitchFamily="2" charset="0"/>
        </a:defRPr>
      </a:lvl1pPr>
      <a:lvl2pPr marL="432000" indent="-216000" algn="l" defTabSz="685804" rtl="0" eaLnBrk="1" latinLnBrk="0" hangingPunct="1">
        <a:lnSpc>
          <a:spcPct val="95000"/>
        </a:lnSpc>
        <a:spcBef>
          <a:spcPts val="800"/>
        </a:spcBef>
        <a:buFont typeface="Arial" panose="020B0604020202020204" pitchFamily="34" charset="0"/>
        <a:buChar char="–"/>
        <a:defRPr sz="1300" kern="1200">
          <a:solidFill>
            <a:schemeClr val="tx2"/>
          </a:solidFill>
          <a:latin typeface="Orsted Sans Office" panose="00000500000000000000" pitchFamily="2" charset="0"/>
          <a:ea typeface="+mn-ea"/>
          <a:cs typeface="Arial" panose="020B0604020202020204" pitchFamily="34" charset="0"/>
          <a:sym typeface="Orsted Sans Office" panose="00000500000000000000" pitchFamily="2" charset="0"/>
        </a:defRPr>
      </a:lvl2pPr>
      <a:lvl3pPr marL="648000" indent="-216000" algn="l" defTabSz="685804" rtl="0" eaLnBrk="1" latinLnBrk="0" hangingPunct="1">
        <a:lnSpc>
          <a:spcPct val="95000"/>
        </a:lnSpc>
        <a:spcBef>
          <a:spcPts val="800"/>
        </a:spcBef>
        <a:buFont typeface="Arial" panose="020B0604020202020204" pitchFamily="34" charset="0"/>
        <a:buChar char="–"/>
        <a:defRPr sz="1300" kern="1200">
          <a:solidFill>
            <a:schemeClr val="tx2"/>
          </a:solidFill>
          <a:latin typeface="Orsted Sans Office" panose="00000500000000000000" pitchFamily="2" charset="0"/>
          <a:ea typeface="+mn-ea"/>
          <a:cs typeface="Arial" panose="020B0604020202020204" pitchFamily="34" charset="0"/>
          <a:sym typeface="Orsted Sans Office" panose="00000500000000000000" pitchFamily="2" charset="0"/>
        </a:defRPr>
      </a:lvl3pPr>
      <a:lvl4pPr marL="864000" indent="-216000" algn="l" defTabSz="685804" rtl="0" eaLnBrk="1" latinLnBrk="0" hangingPunct="1">
        <a:lnSpc>
          <a:spcPct val="95000"/>
        </a:lnSpc>
        <a:spcBef>
          <a:spcPts val="800"/>
        </a:spcBef>
        <a:buFont typeface="Arial" panose="020B0604020202020204" pitchFamily="34" charset="0"/>
        <a:buChar char="–"/>
        <a:defRPr sz="1300" kern="1200">
          <a:solidFill>
            <a:schemeClr val="tx2"/>
          </a:solidFill>
          <a:latin typeface="Orsted Sans Office" panose="00000500000000000000" pitchFamily="2" charset="0"/>
          <a:ea typeface="+mn-ea"/>
          <a:cs typeface="Arial" panose="020B0604020202020204" pitchFamily="34" charset="0"/>
          <a:sym typeface="Orsted Sans Office" panose="00000500000000000000" pitchFamily="2" charset="0"/>
        </a:defRPr>
      </a:lvl4pPr>
      <a:lvl5pPr marL="1080000" indent="-216000" algn="l" defTabSz="685804" rtl="0" eaLnBrk="1" latinLnBrk="0" hangingPunct="1">
        <a:lnSpc>
          <a:spcPct val="95000"/>
        </a:lnSpc>
        <a:spcBef>
          <a:spcPts val="800"/>
        </a:spcBef>
        <a:buFont typeface="Arial" panose="020B0604020202020204" pitchFamily="34" charset="0"/>
        <a:buChar char="–"/>
        <a:defRPr sz="1300" kern="1200">
          <a:solidFill>
            <a:schemeClr val="tx2"/>
          </a:solidFill>
          <a:latin typeface="Orsted Sans Office" panose="00000500000000000000" pitchFamily="2" charset="0"/>
          <a:ea typeface="+mn-ea"/>
          <a:cs typeface="Arial" panose="020B0604020202020204" pitchFamily="34" charset="0"/>
          <a:sym typeface="Orsted Sans Office" panose="00000500000000000000" pitchFamily="2" charset="0"/>
        </a:defRPr>
      </a:lvl5pPr>
      <a:lvl6pPr marL="661349" indent="-146966" algn="l" defTabSz="685804" rtl="0" eaLnBrk="1" latinLnBrk="0" hangingPunct="1">
        <a:lnSpc>
          <a:spcPct val="96000"/>
        </a:lnSpc>
        <a:spcBef>
          <a:spcPts val="816"/>
        </a:spcBef>
        <a:buFont typeface="Arial" panose="020B0604020202020204" pitchFamily="34" charset="0"/>
        <a:buChar char="•"/>
        <a:defRPr lang="en-GB" sz="1300" kern="1200" noProof="0" dirty="0">
          <a:solidFill>
            <a:schemeClr val="tx2"/>
          </a:solidFill>
          <a:latin typeface="Arial" panose="020B0604020202020204" pitchFamily="34" charset="0"/>
          <a:ea typeface="+mn-ea"/>
          <a:cs typeface="Arial" panose="020B0604020202020204" pitchFamily="34" charset="0"/>
          <a:sym typeface="Arial" panose="020B0604020202020204" pitchFamily="34" charset="0"/>
        </a:defRPr>
      </a:lvl6pPr>
      <a:lvl7pPr marL="661349" indent="-146966" algn="l" defTabSz="685804" rtl="0" eaLnBrk="1" latinLnBrk="0" hangingPunct="1">
        <a:lnSpc>
          <a:spcPct val="96000"/>
        </a:lnSpc>
        <a:spcBef>
          <a:spcPts val="816"/>
        </a:spcBef>
        <a:buFont typeface="Arial" panose="020B0604020202020204" pitchFamily="34" charset="0"/>
        <a:buChar char="•"/>
        <a:defRPr lang="en-GB" sz="1300" kern="1200" baseline="0" noProof="0" dirty="0">
          <a:solidFill>
            <a:schemeClr val="tx2"/>
          </a:solidFill>
          <a:latin typeface="Arial" panose="020B0604020202020204" pitchFamily="34" charset="0"/>
          <a:ea typeface="+mn-ea"/>
          <a:cs typeface="Arial" panose="020B0604020202020204" pitchFamily="34" charset="0"/>
          <a:sym typeface="Arial" panose="020B0604020202020204" pitchFamily="34" charset="0"/>
        </a:defRPr>
      </a:lvl7pPr>
      <a:lvl8pPr marL="661349" indent="-146966" algn="l" defTabSz="685804" rtl="0" eaLnBrk="1" latinLnBrk="0" hangingPunct="1">
        <a:lnSpc>
          <a:spcPct val="96000"/>
        </a:lnSpc>
        <a:spcBef>
          <a:spcPts val="816"/>
        </a:spcBef>
        <a:buFont typeface="Arial" panose="020B0604020202020204" pitchFamily="34" charset="0"/>
        <a:buChar char="•"/>
        <a:defRPr sz="885" kern="1200">
          <a:solidFill>
            <a:schemeClr val="tx1"/>
          </a:solidFill>
          <a:latin typeface="+mn-lt"/>
          <a:ea typeface="+mn-ea"/>
          <a:cs typeface="+mn-cs"/>
        </a:defRPr>
      </a:lvl8pPr>
      <a:lvl9pPr marL="661349" indent="-146966" algn="l" defTabSz="685804" rtl="0" eaLnBrk="1" latinLnBrk="0" hangingPunct="1">
        <a:lnSpc>
          <a:spcPct val="96000"/>
        </a:lnSpc>
        <a:spcBef>
          <a:spcPts val="816"/>
        </a:spcBef>
        <a:buFont typeface="Arial" panose="020B0604020202020204" pitchFamily="34" charset="0"/>
        <a:buChar char="•"/>
        <a:defRPr sz="885" kern="1200" baseline="0">
          <a:solidFill>
            <a:schemeClr val="tx1"/>
          </a:solidFill>
          <a:latin typeface="+mn-lt"/>
          <a:ea typeface="+mn-ea"/>
          <a:cs typeface="+mn-cs"/>
        </a:defRPr>
      </a:lvl9pPr>
    </p:bodyStyle>
    <p:otherStyle>
      <a:defPPr>
        <a:defRPr lang="en-US"/>
      </a:defPPr>
      <a:lvl1pPr marL="0" algn="l" defTabSz="685804" rtl="0" eaLnBrk="1" latinLnBrk="0" hangingPunct="1">
        <a:defRPr sz="1350" kern="1200">
          <a:solidFill>
            <a:schemeClr val="tx1"/>
          </a:solidFill>
          <a:latin typeface="+mn-lt"/>
          <a:ea typeface="+mn-ea"/>
          <a:cs typeface="+mn-cs"/>
        </a:defRPr>
      </a:lvl1pPr>
      <a:lvl2pPr marL="342903" algn="l" defTabSz="685804" rtl="0" eaLnBrk="1" latinLnBrk="0" hangingPunct="1">
        <a:defRPr sz="1350" kern="1200">
          <a:solidFill>
            <a:schemeClr val="tx1"/>
          </a:solidFill>
          <a:latin typeface="+mn-lt"/>
          <a:ea typeface="+mn-ea"/>
          <a:cs typeface="+mn-cs"/>
        </a:defRPr>
      </a:lvl2pPr>
      <a:lvl3pPr marL="685804" algn="l" defTabSz="685804" rtl="0" eaLnBrk="1" latinLnBrk="0" hangingPunct="1">
        <a:defRPr sz="1350" kern="1200">
          <a:solidFill>
            <a:schemeClr val="tx1"/>
          </a:solidFill>
          <a:latin typeface="+mn-lt"/>
          <a:ea typeface="+mn-ea"/>
          <a:cs typeface="+mn-cs"/>
        </a:defRPr>
      </a:lvl3pPr>
      <a:lvl4pPr marL="1028707" algn="l" defTabSz="685804" rtl="0" eaLnBrk="1" latinLnBrk="0" hangingPunct="1">
        <a:defRPr sz="1350" kern="1200">
          <a:solidFill>
            <a:schemeClr val="tx1"/>
          </a:solidFill>
          <a:latin typeface="+mn-lt"/>
          <a:ea typeface="+mn-ea"/>
          <a:cs typeface="+mn-cs"/>
        </a:defRPr>
      </a:lvl4pPr>
      <a:lvl5pPr marL="1371609" algn="l" defTabSz="685804" rtl="0" eaLnBrk="1" latinLnBrk="0" hangingPunct="1">
        <a:defRPr sz="1350" kern="1200">
          <a:solidFill>
            <a:schemeClr val="tx1"/>
          </a:solidFill>
          <a:latin typeface="+mn-lt"/>
          <a:ea typeface="+mn-ea"/>
          <a:cs typeface="+mn-cs"/>
        </a:defRPr>
      </a:lvl5pPr>
      <a:lvl6pPr marL="1714511" algn="l" defTabSz="685804" rtl="0" eaLnBrk="1" latinLnBrk="0" hangingPunct="1">
        <a:defRPr sz="1350" kern="1200">
          <a:solidFill>
            <a:schemeClr val="tx1"/>
          </a:solidFill>
          <a:latin typeface="+mn-lt"/>
          <a:ea typeface="+mn-ea"/>
          <a:cs typeface="+mn-cs"/>
        </a:defRPr>
      </a:lvl6pPr>
      <a:lvl7pPr marL="2057413" algn="l" defTabSz="685804" rtl="0" eaLnBrk="1" latinLnBrk="0" hangingPunct="1">
        <a:defRPr sz="1350" kern="1200">
          <a:solidFill>
            <a:schemeClr val="tx1"/>
          </a:solidFill>
          <a:latin typeface="+mn-lt"/>
          <a:ea typeface="+mn-ea"/>
          <a:cs typeface="+mn-cs"/>
        </a:defRPr>
      </a:lvl7pPr>
      <a:lvl8pPr marL="2400316" algn="l" defTabSz="685804" rtl="0" eaLnBrk="1" latinLnBrk="0" hangingPunct="1">
        <a:defRPr sz="1350" kern="1200">
          <a:solidFill>
            <a:schemeClr val="tx1"/>
          </a:solidFill>
          <a:latin typeface="+mn-lt"/>
          <a:ea typeface="+mn-ea"/>
          <a:cs typeface="+mn-cs"/>
        </a:defRPr>
      </a:lvl8pPr>
      <a:lvl9pPr marL="2743218" algn="l" defTabSz="685804"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7BC8C660-FA7A-8FE5-44DE-F18416B3C962}"/>
              </a:ext>
            </a:extLst>
          </p:cNvPr>
          <p:cNvGraphicFramePr>
            <a:graphicFrameLocks noChangeAspect="1"/>
          </p:cNvGraphicFramePr>
          <p:nvPr userDrawn="1">
            <p:custDataLst>
              <p:tags r:id="rId44"/>
            </p:custDataLst>
            <p:extLst>
              <p:ext uri="{D42A27DB-BD31-4B8C-83A1-F6EECF244321}">
                <p14:modId xmlns:p14="http://schemas.microsoft.com/office/powerpoint/2010/main" val="38028941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6" imgW="359" imgH="360" progId="TCLayout.ActiveDocument.1">
                  <p:embed/>
                </p:oleObj>
              </mc:Choice>
              <mc:Fallback>
                <p:oleObj name="think-cell Slide" r:id="rId66" imgW="359" imgH="360" progId="TCLayout.ActiveDocument.1">
                  <p:embed/>
                  <p:pic>
                    <p:nvPicPr>
                      <p:cNvPr id="6" name="Object 5" hidden="1">
                        <a:extLst>
                          <a:ext uri="{FF2B5EF4-FFF2-40B4-BE49-F238E27FC236}">
                            <a16:creationId xmlns:a16="http://schemas.microsoft.com/office/drawing/2014/main" id="{7BC8C660-FA7A-8FE5-44DE-F18416B3C962}"/>
                          </a:ext>
                        </a:extLst>
                      </p:cNvPr>
                      <p:cNvPicPr/>
                      <p:nvPr/>
                    </p:nvPicPr>
                    <p:blipFill>
                      <a:blip r:embed="rId67"/>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432000" y="252000"/>
            <a:ext cx="8280000" cy="576000"/>
          </a:xfrm>
          <a:prstGeom prst="rect">
            <a:avLst/>
          </a:prstGeom>
        </p:spPr>
        <p:txBody>
          <a:bodyPr vert="horz" lIns="0" tIns="0" rIns="0" bIns="0" rtlCol="0" anchor="t" anchorCtr="0">
            <a:noAutofit/>
          </a:bodyPr>
          <a:lstStyle/>
          <a:p>
            <a:r>
              <a:rPr lang="en-GB"/>
              <a:t>Click to add title</a:t>
            </a:r>
          </a:p>
        </p:txBody>
      </p:sp>
      <p:sp>
        <p:nvSpPr>
          <p:cNvPr id="3" name="Text Placeholder 2"/>
          <p:cNvSpPr>
            <a:spLocks noGrp="1"/>
          </p:cNvSpPr>
          <p:nvPr>
            <p:ph type="body" idx="1"/>
          </p:nvPr>
        </p:nvSpPr>
        <p:spPr>
          <a:xfrm>
            <a:off x="432000" y="1029599"/>
            <a:ext cx="8280000" cy="3420000"/>
          </a:xfrm>
          <a:prstGeom prst="rect">
            <a:avLst/>
          </a:prstGeom>
        </p:spPr>
        <p:txBody>
          <a:bodyPr vert="horz" lIns="0" tIns="0" rIns="0" bIns="0" rtlCol="0">
            <a:noAutofit/>
          </a:bodyPr>
          <a:lstStyle/>
          <a:p>
            <a:pPr lvl="0"/>
            <a:r>
              <a:rPr lang="en-GB" noProof="0"/>
              <a:t>Level 1</a:t>
            </a:r>
          </a:p>
          <a:p>
            <a:pPr lvl="1"/>
            <a:r>
              <a:rPr lang="en-GB" noProof="0"/>
              <a:t>Level 2</a:t>
            </a:r>
          </a:p>
          <a:p>
            <a:pPr lvl="2"/>
            <a:r>
              <a:rPr lang="en-GB" noProof="0"/>
              <a:t>Level 3</a:t>
            </a:r>
          </a:p>
          <a:p>
            <a:pPr lvl="3"/>
            <a:r>
              <a:rPr lang="en-GB" noProof="0"/>
              <a:t>Level 4,</a:t>
            </a:r>
          </a:p>
          <a:p>
            <a:pPr lvl="4"/>
            <a:r>
              <a:rPr lang="en-GB" noProof="0"/>
              <a:t>Level 5</a:t>
            </a:r>
          </a:p>
          <a:p>
            <a:pPr lvl="5"/>
            <a:r>
              <a:rPr lang="en-GB" noProof="0"/>
              <a:t>Level 6</a:t>
            </a:r>
          </a:p>
          <a:p>
            <a:pPr lvl="6"/>
            <a:r>
              <a:rPr lang="en-GB" noProof="0"/>
              <a:t>Level 7</a:t>
            </a:r>
          </a:p>
          <a:p>
            <a:pPr lvl="7"/>
            <a:r>
              <a:rPr lang="en-GB" noProof="0"/>
              <a:t>Level 8</a:t>
            </a:r>
          </a:p>
          <a:p>
            <a:pPr lvl="8"/>
            <a:r>
              <a:rPr lang="en-GB" noProof="0"/>
              <a:t>Level 9</a:t>
            </a:r>
          </a:p>
        </p:txBody>
      </p:sp>
      <p:pic>
        <p:nvPicPr>
          <p:cNvPr id="5" name="Logo" hidden="1">
            <a:extLst>
              <a:ext uri="{FF2B5EF4-FFF2-40B4-BE49-F238E27FC236}">
                <a16:creationId xmlns:a16="http://schemas.microsoft.com/office/drawing/2014/main" id="{85BBB29C-AF5D-474D-8DC6-C992E73BDC22}"/>
              </a:ext>
            </a:extLst>
          </p:cNvPr>
          <p:cNvPicPr>
            <a:picLocks noChangeAspect="1"/>
          </p:cNvPicPr>
          <p:nvPr userDrawn="1"/>
        </p:nvPicPr>
        <p:blipFill>
          <a:blip r:embed="rId68">
            <a:extLst>
              <a:ext uri="{28A0092B-C50C-407E-A947-70E740481C1C}">
                <a14:useLocalDpi xmlns:a14="http://schemas.microsoft.com/office/drawing/2010/main" val="0"/>
              </a:ext>
              <a:ext uri="{96DAC541-7B7A-43D3-8B79-37D633B846F1}">
                <asvg:svgBlip xmlns:asvg="http://schemas.microsoft.com/office/drawing/2016/SVG/main" r:embed="rId69"/>
              </a:ext>
            </a:extLst>
          </a:blip>
          <a:stretch>
            <a:fillRect/>
          </a:stretch>
        </p:blipFill>
        <p:spPr>
          <a:xfrm>
            <a:off x="8344800" y="4814808"/>
            <a:ext cx="367200" cy="100417"/>
          </a:xfrm>
          <a:prstGeom prst="rect">
            <a:avLst/>
          </a:prstGeom>
        </p:spPr>
      </p:pic>
      <p:sp>
        <p:nvSpPr>
          <p:cNvPr id="9" name="Date Placeholder 3">
            <a:extLst>
              <a:ext uri="{FF2B5EF4-FFF2-40B4-BE49-F238E27FC236}">
                <a16:creationId xmlns:a16="http://schemas.microsoft.com/office/drawing/2014/main" id="{AB618018-A126-4E13-B4A2-591A064ED423}"/>
              </a:ext>
            </a:extLst>
          </p:cNvPr>
          <p:cNvSpPr>
            <a:spLocks noGrp="1"/>
          </p:cNvSpPr>
          <p:nvPr>
            <p:ph type="dt" sz="half" idx="2"/>
          </p:nvPr>
        </p:nvSpPr>
        <p:spPr>
          <a:xfrm>
            <a:off x="6757200" y="4806187"/>
            <a:ext cx="786600" cy="122422"/>
          </a:xfrm>
          <a:prstGeom prst="rect">
            <a:avLst/>
          </a:prstGeom>
        </p:spPr>
        <p:txBody>
          <a:bodyPr vert="horz" lIns="0" tIns="0" rIns="0" bIns="0" rtlCol="0" anchor="b" anchorCtr="0"/>
          <a:lstStyle>
            <a:lvl1pPr algn="r">
              <a:defRPr lang="en-GB" sz="600" smtClean="0">
                <a:solidFill>
                  <a:schemeClr val="tx2"/>
                </a:solidFill>
                <a:latin typeface="+mn-lt"/>
                <a:cs typeface="Arial" panose="020B0604020202020204" pitchFamily="34" charset="0"/>
                <a:sym typeface="Orsted Sans Office" panose="00000500000000000000" pitchFamily="2" charset="0"/>
              </a:defRPr>
            </a:lvl1pPr>
          </a:lstStyle>
          <a:p>
            <a:pPr>
              <a:lnSpc>
                <a:spcPct val="95000"/>
              </a:lnSpc>
            </a:pPr>
            <a:endParaRPr lang="en-GB"/>
          </a:p>
        </p:txBody>
      </p:sp>
      <p:sp>
        <p:nvSpPr>
          <p:cNvPr id="11" name="Footer Placeholder 4">
            <a:extLst>
              <a:ext uri="{FF2B5EF4-FFF2-40B4-BE49-F238E27FC236}">
                <a16:creationId xmlns:a16="http://schemas.microsoft.com/office/drawing/2014/main" id="{E6C61017-E9EE-48D0-B222-079BF55D563B}"/>
              </a:ext>
            </a:extLst>
          </p:cNvPr>
          <p:cNvSpPr>
            <a:spLocks noGrp="1"/>
          </p:cNvSpPr>
          <p:nvPr>
            <p:ph type="ftr" sz="quarter" idx="3"/>
          </p:nvPr>
        </p:nvSpPr>
        <p:spPr>
          <a:xfrm>
            <a:off x="4921200" y="4806187"/>
            <a:ext cx="1800000" cy="122422"/>
          </a:xfrm>
          <a:prstGeom prst="rect">
            <a:avLst/>
          </a:prstGeom>
        </p:spPr>
        <p:txBody>
          <a:bodyPr vert="horz" lIns="0" tIns="0" rIns="0" bIns="0" rtlCol="0" anchor="b" anchorCtr="0"/>
          <a:lstStyle>
            <a:lvl1pPr algn="r">
              <a:defRPr lang="en-GB" sz="600" dirty="0">
                <a:solidFill>
                  <a:schemeClr val="tx2"/>
                </a:solidFill>
                <a:latin typeface="+mn-lt"/>
                <a:cs typeface="Arial" panose="020B0604020202020204" pitchFamily="34" charset="0"/>
                <a:sym typeface="Orsted Sans Office" panose="00000500000000000000" pitchFamily="2" charset="0"/>
              </a:defRPr>
            </a:lvl1pPr>
          </a:lstStyle>
          <a:p>
            <a:pPr>
              <a:lnSpc>
                <a:spcPct val="95000"/>
              </a:lnSpc>
            </a:pPr>
            <a:endParaRPr lang="en-GB"/>
          </a:p>
        </p:txBody>
      </p:sp>
      <p:grpSp>
        <p:nvGrpSpPr>
          <p:cNvPr id="8" name="Harvey 8" hidden="1">
            <a:extLst>
              <a:ext uri="{FF2B5EF4-FFF2-40B4-BE49-F238E27FC236}">
                <a16:creationId xmlns:a16="http://schemas.microsoft.com/office/drawing/2014/main" id="{B5C3E6DC-9028-49BB-B3A7-9838BAB4A3C2}"/>
              </a:ext>
            </a:extLst>
          </p:cNvPr>
          <p:cNvGrpSpPr>
            <a:grpSpLocks/>
          </p:cNvGrpSpPr>
          <p:nvPr userDrawn="1">
            <p:custDataLst>
              <p:tags r:id="rId45"/>
            </p:custDataLst>
          </p:nvPr>
        </p:nvGrpSpPr>
        <p:grpSpPr>
          <a:xfrm>
            <a:off x="9221001" y="0"/>
            <a:ext cx="292608" cy="292608"/>
            <a:chOff x="0" y="0"/>
            <a:chExt cx="914400" cy="914400"/>
          </a:xfrm>
          <a:solidFill>
            <a:schemeClr val="tx2"/>
          </a:solidFill>
        </p:grpSpPr>
        <p:sp>
          <p:nvSpPr>
            <p:cNvPr id="10" name="Harvey 0/8 [0]">
              <a:extLst>
                <a:ext uri="{FF2B5EF4-FFF2-40B4-BE49-F238E27FC236}">
                  <a16:creationId xmlns:a16="http://schemas.microsoft.com/office/drawing/2014/main" id="{D73F2B36-99AF-452E-A4CE-30A82C0E46EF}"/>
                </a:ext>
              </a:extLst>
            </p:cNvPr>
            <p:cNvSpPr>
              <a:spLocks noChangeAspect="1"/>
            </p:cNvSpPr>
            <p:nvPr>
              <p:custDataLst>
                <p:tags r:id="rId57"/>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2700" cap="flat"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3" name="Harvey 1/8 [1]">
              <a:extLst>
                <a:ext uri="{FF2B5EF4-FFF2-40B4-BE49-F238E27FC236}">
                  <a16:creationId xmlns:a16="http://schemas.microsoft.com/office/drawing/2014/main" id="{E76D02E5-0569-48CE-BCC2-CF833134036C}"/>
                </a:ext>
              </a:extLst>
            </p:cNvPr>
            <p:cNvSpPr>
              <a:spLocks noChangeAspect="1"/>
            </p:cNvSpPr>
            <p:nvPr>
              <p:custDataLst>
                <p:tags r:id="rId58"/>
              </p:custDataLst>
            </p:nvPr>
          </p:nvSpPr>
          <p:spPr>
            <a:xfrm>
              <a:off x="0" y="0"/>
              <a:ext cx="914400" cy="914400"/>
            </a:xfrm>
            <a:custGeom>
              <a:avLst/>
              <a:gdLst/>
              <a:ahLst/>
              <a:cxnLst/>
              <a:rect l="l" t="t" r="r" b="b"/>
              <a:pathLst>
                <a:path w="635000" h="635000">
                  <a:moveTo>
                    <a:pt x="317500" y="0"/>
                  </a:moveTo>
                  <a:arcTo wR="317500" hR="317500" stAng="16200000" swAng="2700000"/>
                  <a:lnTo>
                    <a:pt x="317500" y="317500"/>
                  </a:lnTo>
                  <a:close/>
                </a:path>
                <a:path w="635000" h="635000" fill="none">
                  <a:moveTo>
                    <a:pt x="542006" y="92993"/>
                  </a:moveTo>
                  <a:arcTo wR="317500" hR="317500" stAng="-2700000" swAng="18900000"/>
                </a:path>
              </a:pathLst>
            </a:custGeom>
            <a:grpFill/>
            <a:ln w="12700" cap="flat"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rvey 2/8 [2]">
              <a:extLst>
                <a:ext uri="{FF2B5EF4-FFF2-40B4-BE49-F238E27FC236}">
                  <a16:creationId xmlns:a16="http://schemas.microsoft.com/office/drawing/2014/main" id="{F7403225-3E54-4050-8105-58E800163853}"/>
                </a:ext>
              </a:extLst>
            </p:cNvPr>
            <p:cNvSpPr>
              <a:spLocks noChangeAspect="1"/>
            </p:cNvSpPr>
            <p:nvPr>
              <p:custDataLst>
                <p:tags r:id="rId59"/>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2700" cap="flat"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Harvey 3/8 [3]">
              <a:extLst>
                <a:ext uri="{FF2B5EF4-FFF2-40B4-BE49-F238E27FC236}">
                  <a16:creationId xmlns:a16="http://schemas.microsoft.com/office/drawing/2014/main" id="{A3824D64-51BD-49DE-BBA9-3A7E20B6467B}"/>
                </a:ext>
              </a:extLst>
            </p:cNvPr>
            <p:cNvSpPr>
              <a:spLocks noChangeAspect="1"/>
            </p:cNvSpPr>
            <p:nvPr>
              <p:custDataLst>
                <p:tags r:id="rId60"/>
              </p:custDataLst>
            </p:nvPr>
          </p:nvSpPr>
          <p:spPr>
            <a:xfrm>
              <a:off x="0" y="0"/>
              <a:ext cx="914400" cy="914400"/>
            </a:xfrm>
            <a:custGeom>
              <a:avLst/>
              <a:gdLst/>
              <a:ahLst/>
              <a:cxnLst/>
              <a:rect l="l" t="t" r="r" b="b"/>
              <a:pathLst>
                <a:path w="635000" h="635000">
                  <a:moveTo>
                    <a:pt x="317500" y="0"/>
                  </a:moveTo>
                  <a:arcTo wR="317500" hR="317500" stAng="16200000" swAng="8100000"/>
                  <a:lnTo>
                    <a:pt x="317500" y="317500"/>
                  </a:lnTo>
                  <a:close/>
                </a:path>
                <a:path w="635000" h="635000" fill="none">
                  <a:moveTo>
                    <a:pt x="542006" y="542006"/>
                  </a:moveTo>
                  <a:arcTo wR="317500" hR="317500" stAng="2700000" swAng="13500000"/>
                </a:path>
              </a:pathLst>
            </a:custGeom>
            <a:grpFill/>
            <a:ln w="12700" cap="flat"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6" name="Harvey 4/8 [4]">
              <a:extLst>
                <a:ext uri="{FF2B5EF4-FFF2-40B4-BE49-F238E27FC236}">
                  <a16:creationId xmlns:a16="http://schemas.microsoft.com/office/drawing/2014/main" id="{39D19455-DC99-4361-9ACB-F108ED0581AF}"/>
                </a:ext>
              </a:extLst>
            </p:cNvPr>
            <p:cNvSpPr>
              <a:spLocks noChangeAspect="1"/>
            </p:cNvSpPr>
            <p:nvPr>
              <p:custDataLst>
                <p:tags r:id="rId61"/>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2700" cap="flat"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Harvey 5/8 [5]">
              <a:extLst>
                <a:ext uri="{FF2B5EF4-FFF2-40B4-BE49-F238E27FC236}">
                  <a16:creationId xmlns:a16="http://schemas.microsoft.com/office/drawing/2014/main" id="{DD06353C-A97B-4A96-8304-54F233F832E4}"/>
                </a:ext>
              </a:extLst>
            </p:cNvPr>
            <p:cNvSpPr>
              <a:spLocks noChangeAspect="1"/>
            </p:cNvSpPr>
            <p:nvPr>
              <p:custDataLst>
                <p:tags r:id="rId62"/>
              </p:custDataLst>
            </p:nvPr>
          </p:nvSpPr>
          <p:spPr>
            <a:xfrm>
              <a:off x="0" y="0"/>
              <a:ext cx="914400" cy="914400"/>
            </a:xfrm>
            <a:custGeom>
              <a:avLst/>
              <a:gdLst/>
              <a:ahLst/>
              <a:cxnLst/>
              <a:rect l="l" t="t" r="r" b="b"/>
              <a:pathLst>
                <a:path w="635000" h="635000">
                  <a:moveTo>
                    <a:pt x="317500" y="0"/>
                  </a:moveTo>
                  <a:arcTo wR="317500" hR="317500" stAng="16200000" swAng="13500000"/>
                  <a:lnTo>
                    <a:pt x="317500" y="317500"/>
                  </a:lnTo>
                  <a:close/>
                </a:path>
                <a:path w="635000" h="635000" fill="none">
                  <a:moveTo>
                    <a:pt x="92993" y="542006"/>
                  </a:moveTo>
                  <a:arcTo wR="317500" hR="317500" stAng="8100000" swAng="8100000"/>
                </a:path>
              </a:pathLst>
            </a:custGeom>
            <a:grpFill/>
            <a:ln w="12700" cap="flat"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8" name="Harvey 6/8 [6]">
              <a:extLst>
                <a:ext uri="{FF2B5EF4-FFF2-40B4-BE49-F238E27FC236}">
                  <a16:creationId xmlns:a16="http://schemas.microsoft.com/office/drawing/2014/main" id="{9E343501-3E40-406B-8018-8649EB8FA51C}"/>
                </a:ext>
              </a:extLst>
            </p:cNvPr>
            <p:cNvSpPr>
              <a:spLocks noChangeAspect="1"/>
            </p:cNvSpPr>
            <p:nvPr>
              <p:custDataLst>
                <p:tags r:id="rId63"/>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2700" cap="flat"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9" name="Harvey 7/8 [7]">
              <a:extLst>
                <a:ext uri="{FF2B5EF4-FFF2-40B4-BE49-F238E27FC236}">
                  <a16:creationId xmlns:a16="http://schemas.microsoft.com/office/drawing/2014/main" id="{8F4C5207-5473-4EF0-BD4D-341E98E5C589}"/>
                </a:ext>
              </a:extLst>
            </p:cNvPr>
            <p:cNvSpPr>
              <a:spLocks noChangeAspect="1"/>
            </p:cNvSpPr>
            <p:nvPr>
              <p:custDataLst>
                <p:tags r:id="rId64"/>
              </p:custDataLst>
            </p:nvPr>
          </p:nvSpPr>
          <p:spPr>
            <a:xfrm>
              <a:off x="0" y="0"/>
              <a:ext cx="914400" cy="914400"/>
            </a:xfrm>
            <a:custGeom>
              <a:avLst/>
              <a:gdLst/>
              <a:ahLst/>
              <a:cxnLst/>
              <a:rect l="l" t="t" r="r" b="b"/>
              <a:pathLst>
                <a:path w="635000" h="635000">
                  <a:moveTo>
                    <a:pt x="317500" y="0"/>
                  </a:moveTo>
                  <a:arcTo wR="317500" hR="317500" stAng="16200000" swAng="18900000"/>
                  <a:lnTo>
                    <a:pt x="317500" y="317500"/>
                  </a:lnTo>
                  <a:close/>
                </a:path>
                <a:path w="635000" h="635000" fill="none">
                  <a:moveTo>
                    <a:pt x="92993" y="92993"/>
                  </a:moveTo>
                  <a:arcTo wR="317500" hR="317500" stAng="13500000" swAng="2700000"/>
                </a:path>
              </a:pathLst>
            </a:custGeom>
            <a:grpFill/>
            <a:ln w="12700" cap="flat"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0" name="Harvey 8/8 [8]">
              <a:extLst>
                <a:ext uri="{FF2B5EF4-FFF2-40B4-BE49-F238E27FC236}">
                  <a16:creationId xmlns:a16="http://schemas.microsoft.com/office/drawing/2014/main" id="{7422FA6C-8552-471A-B0EB-0F92F10332BC}"/>
                </a:ext>
              </a:extLst>
            </p:cNvPr>
            <p:cNvSpPr>
              <a:spLocks noChangeAspect="1"/>
            </p:cNvSpPr>
            <p:nvPr>
              <p:custDataLst>
                <p:tags r:id="rId65"/>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2700" cap="flat"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grpSp>
        <p:nvGrpSpPr>
          <p:cNvPr id="21" name="Harvey 4" hidden="1">
            <a:extLst>
              <a:ext uri="{FF2B5EF4-FFF2-40B4-BE49-F238E27FC236}">
                <a16:creationId xmlns:a16="http://schemas.microsoft.com/office/drawing/2014/main" id="{413A4284-8E26-4668-AF73-C488D2680E2F}"/>
              </a:ext>
            </a:extLst>
          </p:cNvPr>
          <p:cNvGrpSpPr>
            <a:grpSpLocks/>
          </p:cNvGrpSpPr>
          <p:nvPr userDrawn="1">
            <p:custDataLst>
              <p:tags r:id="rId46"/>
            </p:custDataLst>
          </p:nvPr>
        </p:nvGrpSpPr>
        <p:grpSpPr>
          <a:xfrm>
            <a:off x="9221001" y="0"/>
            <a:ext cx="292608" cy="292608"/>
            <a:chOff x="0" y="0"/>
            <a:chExt cx="914400" cy="914400"/>
          </a:xfrm>
          <a:solidFill>
            <a:schemeClr val="tx2"/>
          </a:solidFill>
        </p:grpSpPr>
        <p:sp>
          <p:nvSpPr>
            <p:cNvPr id="22" name="Harvey 0/4 [0]">
              <a:extLst>
                <a:ext uri="{FF2B5EF4-FFF2-40B4-BE49-F238E27FC236}">
                  <a16:creationId xmlns:a16="http://schemas.microsoft.com/office/drawing/2014/main" id="{2BE1A3E0-EED3-45DD-807D-82037D3B4945}"/>
                </a:ext>
              </a:extLst>
            </p:cNvPr>
            <p:cNvSpPr>
              <a:spLocks noChangeAspect="1"/>
            </p:cNvSpPr>
            <p:nvPr>
              <p:custDataLst>
                <p:tags r:id="rId52"/>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2700" cap="flat"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3" name="Harvey 1/4 [1]">
              <a:extLst>
                <a:ext uri="{FF2B5EF4-FFF2-40B4-BE49-F238E27FC236}">
                  <a16:creationId xmlns:a16="http://schemas.microsoft.com/office/drawing/2014/main" id="{55524878-8D3A-4A68-90F5-C1C6AF43E446}"/>
                </a:ext>
              </a:extLst>
            </p:cNvPr>
            <p:cNvSpPr>
              <a:spLocks noChangeAspect="1"/>
            </p:cNvSpPr>
            <p:nvPr>
              <p:custDataLst>
                <p:tags r:id="rId53"/>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2700" cap="flat"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4" name="Harvey 2/4 [2]">
              <a:extLst>
                <a:ext uri="{FF2B5EF4-FFF2-40B4-BE49-F238E27FC236}">
                  <a16:creationId xmlns:a16="http://schemas.microsoft.com/office/drawing/2014/main" id="{DBEAEB5F-E6DE-4E07-B114-F9A1E82C21A1}"/>
                </a:ext>
              </a:extLst>
            </p:cNvPr>
            <p:cNvSpPr>
              <a:spLocks noChangeAspect="1"/>
            </p:cNvSpPr>
            <p:nvPr>
              <p:custDataLst>
                <p:tags r:id="rId54"/>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2700" cap="flat"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Harvey 3/4 [3]">
              <a:extLst>
                <a:ext uri="{FF2B5EF4-FFF2-40B4-BE49-F238E27FC236}">
                  <a16:creationId xmlns:a16="http://schemas.microsoft.com/office/drawing/2014/main" id="{F59A9C23-DDA2-4A9A-B41D-846ADBB21087}"/>
                </a:ext>
              </a:extLst>
            </p:cNvPr>
            <p:cNvSpPr>
              <a:spLocks noChangeAspect="1"/>
            </p:cNvSpPr>
            <p:nvPr>
              <p:custDataLst>
                <p:tags r:id="rId55"/>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2700" cap="flat"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Harvey 4/4 [4]">
              <a:extLst>
                <a:ext uri="{FF2B5EF4-FFF2-40B4-BE49-F238E27FC236}">
                  <a16:creationId xmlns:a16="http://schemas.microsoft.com/office/drawing/2014/main" id="{144E6F3E-7AFB-4D14-8669-31C8DF74593C}"/>
                </a:ext>
              </a:extLst>
            </p:cNvPr>
            <p:cNvSpPr>
              <a:spLocks noChangeAspect="1"/>
            </p:cNvSpPr>
            <p:nvPr>
              <p:custDataLst>
                <p:tags r:id="rId56"/>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2700" cap="flat"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grpSp>
        <p:nvGrpSpPr>
          <p:cNvPr id="27" name="Harvey 3" hidden="1">
            <a:extLst>
              <a:ext uri="{FF2B5EF4-FFF2-40B4-BE49-F238E27FC236}">
                <a16:creationId xmlns:a16="http://schemas.microsoft.com/office/drawing/2014/main" id="{B2986398-423E-40E4-B68A-4DA28DFDBC0E}"/>
              </a:ext>
            </a:extLst>
          </p:cNvPr>
          <p:cNvGrpSpPr>
            <a:grpSpLocks/>
          </p:cNvGrpSpPr>
          <p:nvPr userDrawn="1">
            <p:custDataLst>
              <p:tags r:id="rId47"/>
            </p:custDataLst>
          </p:nvPr>
        </p:nvGrpSpPr>
        <p:grpSpPr>
          <a:xfrm>
            <a:off x="9221001" y="0"/>
            <a:ext cx="292608" cy="292608"/>
            <a:chOff x="0" y="0"/>
            <a:chExt cx="914400" cy="914400"/>
          </a:xfrm>
          <a:solidFill>
            <a:schemeClr val="tx2"/>
          </a:solidFill>
        </p:grpSpPr>
        <p:sp>
          <p:nvSpPr>
            <p:cNvPr id="28" name="Harvey 0/3 [0]">
              <a:extLst>
                <a:ext uri="{FF2B5EF4-FFF2-40B4-BE49-F238E27FC236}">
                  <a16:creationId xmlns:a16="http://schemas.microsoft.com/office/drawing/2014/main" id="{BF13D4D1-38BB-47B1-918E-B24CD24C6794}"/>
                </a:ext>
              </a:extLst>
            </p:cNvPr>
            <p:cNvSpPr>
              <a:spLocks noChangeAspect="1"/>
            </p:cNvSpPr>
            <p:nvPr>
              <p:custDataLst>
                <p:tags r:id="rId48"/>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2700" cap="flat"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9" name="Harvey 1/3 [1]">
              <a:extLst>
                <a:ext uri="{FF2B5EF4-FFF2-40B4-BE49-F238E27FC236}">
                  <a16:creationId xmlns:a16="http://schemas.microsoft.com/office/drawing/2014/main" id="{9B1A069F-AC5A-4A39-9A08-0B08F9DA5B68}"/>
                </a:ext>
              </a:extLst>
            </p:cNvPr>
            <p:cNvSpPr>
              <a:spLocks noChangeAspect="1"/>
            </p:cNvSpPr>
            <p:nvPr>
              <p:custDataLst>
                <p:tags r:id="rId49"/>
              </p:custDataLst>
            </p:nvPr>
          </p:nvSpPr>
          <p:spPr>
            <a:xfrm>
              <a:off x="0" y="0"/>
              <a:ext cx="914400" cy="914400"/>
            </a:xfrm>
            <a:custGeom>
              <a:avLst/>
              <a:gdLst/>
              <a:ahLst/>
              <a:cxnLst/>
              <a:rect l="l" t="t" r="r" b="b"/>
              <a:pathLst>
                <a:path w="635000" h="635000">
                  <a:moveTo>
                    <a:pt x="317500" y="0"/>
                  </a:moveTo>
                  <a:arcTo wR="317500" hR="317500" stAng="16200000" swAng="7200000"/>
                  <a:lnTo>
                    <a:pt x="317500" y="317500"/>
                  </a:lnTo>
                  <a:close/>
                </a:path>
                <a:path w="635000" h="635000" fill="none">
                  <a:moveTo>
                    <a:pt x="592463" y="476249"/>
                  </a:moveTo>
                  <a:arcTo wR="317500" hR="317500" stAng="1800000" swAng="14400000"/>
                </a:path>
              </a:pathLst>
            </a:custGeom>
            <a:grpFill/>
            <a:ln w="12700" cap="flat"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0" name="Harvey 2/3 [2]">
              <a:extLst>
                <a:ext uri="{FF2B5EF4-FFF2-40B4-BE49-F238E27FC236}">
                  <a16:creationId xmlns:a16="http://schemas.microsoft.com/office/drawing/2014/main" id="{A727ACA9-73A3-4AC8-BFEF-EB8A2373640A}"/>
                </a:ext>
              </a:extLst>
            </p:cNvPr>
            <p:cNvSpPr>
              <a:spLocks noChangeAspect="1"/>
            </p:cNvSpPr>
            <p:nvPr>
              <p:custDataLst>
                <p:tags r:id="rId50"/>
              </p:custDataLst>
            </p:nvPr>
          </p:nvSpPr>
          <p:spPr>
            <a:xfrm>
              <a:off x="0" y="0"/>
              <a:ext cx="914400" cy="914400"/>
            </a:xfrm>
            <a:custGeom>
              <a:avLst/>
              <a:gdLst/>
              <a:ahLst/>
              <a:cxnLst/>
              <a:rect l="l" t="t" r="r" b="b"/>
              <a:pathLst>
                <a:path w="635000" h="635000">
                  <a:moveTo>
                    <a:pt x="317500" y="0"/>
                  </a:moveTo>
                  <a:arcTo wR="317500" hR="317500" stAng="16200000" swAng="14400000"/>
                  <a:lnTo>
                    <a:pt x="317500" y="317500"/>
                  </a:lnTo>
                  <a:close/>
                </a:path>
                <a:path w="635000" h="635000" fill="none">
                  <a:moveTo>
                    <a:pt x="42536" y="476250"/>
                  </a:moveTo>
                  <a:arcTo wR="317500" hR="317500" stAng="9000000" swAng="7200000"/>
                </a:path>
              </a:pathLst>
            </a:custGeom>
            <a:grpFill/>
            <a:ln w="12700" cap="flat"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1" name="Harvey 3/3 [3]">
              <a:extLst>
                <a:ext uri="{FF2B5EF4-FFF2-40B4-BE49-F238E27FC236}">
                  <a16:creationId xmlns:a16="http://schemas.microsoft.com/office/drawing/2014/main" id="{30F9E70B-9B8F-455C-A9B1-FA09C6044BFF}"/>
                </a:ext>
              </a:extLst>
            </p:cNvPr>
            <p:cNvSpPr>
              <a:spLocks noChangeAspect="1"/>
            </p:cNvSpPr>
            <p:nvPr>
              <p:custDataLst>
                <p:tags r:id="rId51"/>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2700" cap="flat"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
        <p:nvSpPr>
          <p:cNvPr id="41" name="Traffic lights Red" hidden="1">
            <a:extLst>
              <a:ext uri="{FF2B5EF4-FFF2-40B4-BE49-F238E27FC236}">
                <a16:creationId xmlns:a16="http://schemas.microsoft.com/office/drawing/2014/main" id="{D60F9D9B-EC56-49F4-8772-2D0653904A04}"/>
              </a:ext>
            </a:extLst>
          </p:cNvPr>
          <p:cNvSpPr>
            <a:spLocks noChangeAspect="1"/>
          </p:cNvSpPr>
          <p:nvPr userDrawn="1"/>
        </p:nvSpPr>
        <p:spPr>
          <a:xfrm>
            <a:off x="9221001" y="0"/>
            <a:ext cx="390525" cy="390525"/>
          </a:xfrm>
          <a:prstGeom prst="ellipse">
            <a:avLst/>
          </a:prstGeom>
          <a:solidFill>
            <a:srgbClr val="E85757"/>
          </a:solidFill>
          <a:ln>
            <a:solidFill>
              <a:srgbClr val="E857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GB" sz="1300" noProof="0"/>
          </a:p>
        </p:txBody>
      </p:sp>
      <p:sp>
        <p:nvSpPr>
          <p:cNvPr id="42" name="Traffic lights Yellow" hidden="1">
            <a:extLst>
              <a:ext uri="{FF2B5EF4-FFF2-40B4-BE49-F238E27FC236}">
                <a16:creationId xmlns:a16="http://schemas.microsoft.com/office/drawing/2014/main" id="{AA0C3F70-A9D3-45D8-B045-61F08EAB5310}"/>
              </a:ext>
            </a:extLst>
          </p:cNvPr>
          <p:cNvSpPr>
            <a:spLocks noChangeAspect="1"/>
          </p:cNvSpPr>
          <p:nvPr userDrawn="1"/>
        </p:nvSpPr>
        <p:spPr>
          <a:xfrm>
            <a:off x="9221001" y="0"/>
            <a:ext cx="390525" cy="390525"/>
          </a:xfrm>
          <a:prstGeom prst="ellipse">
            <a:avLst/>
          </a:prstGeom>
          <a:solidFill>
            <a:srgbClr val="F3D779"/>
          </a:solidFill>
          <a:ln>
            <a:solidFill>
              <a:srgbClr val="F3D7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GB" sz="1300" noProof="0"/>
          </a:p>
        </p:txBody>
      </p:sp>
      <p:sp>
        <p:nvSpPr>
          <p:cNvPr id="43" name="Traffic lights Green" hidden="1">
            <a:extLst>
              <a:ext uri="{FF2B5EF4-FFF2-40B4-BE49-F238E27FC236}">
                <a16:creationId xmlns:a16="http://schemas.microsoft.com/office/drawing/2014/main" id="{C90A57ED-36FE-46E1-AE9B-434A19EB85D6}"/>
              </a:ext>
            </a:extLst>
          </p:cNvPr>
          <p:cNvSpPr>
            <a:spLocks noChangeAspect="1"/>
          </p:cNvSpPr>
          <p:nvPr userDrawn="1"/>
        </p:nvSpPr>
        <p:spPr>
          <a:xfrm>
            <a:off x="9221001" y="0"/>
            <a:ext cx="390525" cy="390525"/>
          </a:xfrm>
          <a:prstGeom prst="ellipse">
            <a:avLst/>
          </a:prstGeom>
          <a:solidFill>
            <a:srgbClr val="8ECDC8"/>
          </a:solidFill>
          <a:ln>
            <a:solidFill>
              <a:srgbClr val="8ECD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endParaRPr lang="en-GB" sz="1300" noProof="0"/>
          </a:p>
        </p:txBody>
      </p:sp>
      <p:sp>
        <p:nvSpPr>
          <p:cNvPr id="32" name="Call out 1 [Sticker]" hidden="1">
            <a:extLst>
              <a:ext uri="{FF2B5EF4-FFF2-40B4-BE49-F238E27FC236}">
                <a16:creationId xmlns:a16="http://schemas.microsoft.com/office/drawing/2014/main" id="{B7DA51AC-55CB-4274-99F5-F4F49314FD0A}"/>
              </a:ext>
            </a:extLst>
          </p:cNvPr>
          <p:cNvSpPr>
            <a:spLocks/>
          </p:cNvSpPr>
          <p:nvPr userDrawn="1"/>
        </p:nvSpPr>
        <p:spPr bwMode="auto">
          <a:xfrm>
            <a:off x="9214671" y="-30083"/>
            <a:ext cx="703942" cy="524295"/>
          </a:xfrm>
          <a:custGeom>
            <a:avLst/>
            <a:gdLst>
              <a:gd name="T0" fmla="*/ 329 w 475"/>
              <a:gd name="T1" fmla="*/ 0 h 354"/>
              <a:gd name="T2" fmla="*/ 160 w 475"/>
              <a:gd name="T3" fmla="*/ 0 h 354"/>
              <a:gd name="T4" fmla="*/ 0 w 475"/>
              <a:gd name="T5" fmla="*/ 177 h 354"/>
              <a:gd name="T6" fmla="*/ 160 w 475"/>
              <a:gd name="T7" fmla="*/ 354 h 354"/>
              <a:gd name="T8" fmla="*/ 160 w 475"/>
              <a:gd name="T9" fmla="*/ 292 h 354"/>
              <a:gd name="T10" fmla="*/ 329 w 475"/>
              <a:gd name="T11" fmla="*/ 292 h 354"/>
              <a:gd name="T12" fmla="*/ 475 w 475"/>
              <a:gd name="T13" fmla="*/ 146 h 354"/>
              <a:gd name="T14" fmla="*/ 475 w 475"/>
              <a:gd name="T15" fmla="*/ 146 h 354"/>
              <a:gd name="T16" fmla="*/ 329 w 475"/>
              <a:gd name="T1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 h="354">
                <a:moveTo>
                  <a:pt x="329" y="0"/>
                </a:moveTo>
                <a:cubicBezTo>
                  <a:pt x="160" y="0"/>
                  <a:pt x="160" y="0"/>
                  <a:pt x="160" y="0"/>
                </a:cubicBezTo>
                <a:cubicBezTo>
                  <a:pt x="71" y="0"/>
                  <a:pt x="0" y="79"/>
                  <a:pt x="0" y="177"/>
                </a:cubicBezTo>
                <a:cubicBezTo>
                  <a:pt x="0" y="275"/>
                  <a:pt x="71" y="354"/>
                  <a:pt x="160" y="354"/>
                </a:cubicBezTo>
                <a:cubicBezTo>
                  <a:pt x="160" y="292"/>
                  <a:pt x="160" y="292"/>
                  <a:pt x="160" y="292"/>
                </a:cubicBezTo>
                <a:cubicBezTo>
                  <a:pt x="329" y="292"/>
                  <a:pt x="329" y="292"/>
                  <a:pt x="329" y="292"/>
                </a:cubicBezTo>
                <a:cubicBezTo>
                  <a:pt x="410" y="292"/>
                  <a:pt x="475" y="226"/>
                  <a:pt x="475" y="146"/>
                </a:cubicBezTo>
                <a:cubicBezTo>
                  <a:pt x="475" y="146"/>
                  <a:pt x="475" y="146"/>
                  <a:pt x="475" y="146"/>
                </a:cubicBezTo>
                <a:cubicBezTo>
                  <a:pt x="475" y="65"/>
                  <a:pt x="410" y="0"/>
                  <a:pt x="329" y="0"/>
                </a:cubicBezTo>
                <a:close/>
              </a:path>
            </a:pathLst>
          </a:custGeom>
          <a:solidFill>
            <a:srgbClr val="644C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72000" tIns="72000" rIns="72000" bIns="144000" numCol="1" anchor="ctr" anchorCtr="0" compatLnSpc="1">
            <a:prstTxWarp prst="textNoShape">
              <a:avLst/>
            </a:prstTxWarp>
          </a:bodyPr>
          <a:lstStyle/>
          <a:p>
            <a:pPr algn="ctr"/>
            <a:r>
              <a:rPr lang="en-GB" sz="1000" b="1">
                <a:solidFill>
                  <a:schemeClr val="bg1"/>
                </a:solidFill>
              </a:rPr>
              <a:t>Text</a:t>
            </a:r>
          </a:p>
        </p:txBody>
      </p:sp>
      <p:sp>
        <p:nvSpPr>
          <p:cNvPr id="33" name="Call out 2 [Sticker]" hidden="1">
            <a:extLst>
              <a:ext uri="{FF2B5EF4-FFF2-40B4-BE49-F238E27FC236}">
                <a16:creationId xmlns:a16="http://schemas.microsoft.com/office/drawing/2014/main" id="{60D09F83-F724-4FAB-B781-E8292AEF07B4}"/>
              </a:ext>
            </a:extLst>
          </p:cNvPr>
          <p:cNvSpPr>
            <a:spLocks/>
          </p:cNvSpPr>
          <p:nvPr userDrawn="1"/>
        </p:nvSpPr>
        <p:spPr bwMode="auto">
          <a:xfrm>
            <a:off x="9214671" y="-30083"/>
            <a:ext cx="1472053" cy="995129"/>
          </a:xfrm>
          <a:custGeom>
            <a:avLst/>
            <a:gdLst>
              <a:gd name="T0" fmla="*/ 329 w 475"/>
              <a:gd name="T1" fmla="*/ 0 h 354"/>
              <a:gd name="T2" fmla="*/ 160 w 475"/>
              <a:gd name="T3" fmla="*/ 0 h 354"/>
              <a:gd name="T4" fmla="*/ 0 w 475"/>
              <a:gd name="T5" fmla="*/ 177 h 354"/>
              <a:gd name="T6" fmla="*/ 160 w 475"/>
              <a:gd name="T7" fmla="*/ 354 h 354"/>
              <a:gd name="T8" fmla="*/ 160 w 475"/>
              <a:gd name="T9" fmla="*/ 292 h 354"/>
              <a:gd name="T10" fmla="*/ 329 w 475"/>
              <a:gd name="T11" fmla="*/ 292 h 354"/>
              <a:gd name="T12" fmla="*/ 475 w 475"/>
              <a:gd name="T13" fmla="*/ 146 h 354"/>
              <a:gd name="T14" fmla="*/ 475 w 475"/>
              <a:gd name="T15" fmla="*/ 146 h 354"/>
              <a:gd name="T16" fmla="*/ 329 w 475"/>
              <a:gd name="T1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 h="354">
                <a:moveTo>
                  <a:pt x="329" y="0"/>
                </a:moveTo>
                <a:cubicBezTo>
                  <a:pt x="160" y="0"/>
                  <a:pt x="160" y="0"/>
                  <a:pt x="160" y="0"/>
                </a:cubicBezTo>
                <a:cubicBezTo>
                  <a:pt x="71" y="0"/>
                  <a:pt x="0" y="79"/>
                  <a:pt x="0" y="177"/>
                </a:cubicBezTo>
                <a:cubicBezTo>
                  <a:pt x="0" y="275"/>
                  <a:pt x="71" y="354"/>
                  <a:pt x="160" y="354"/>
                </a:cubicBezTo>
                <a:cubicBezTo>
                  <a:pt x="160" y="292"/>
                  <a:pt x="160" y="292"/>
                  <a:pt x="160" y="292"/>
                </a:cubicBezTo>
                <a:cubicBezTo>
                  <a:pt x="329" y="292"/>
                  <a:pt x="329" y="292"/>
                  <a:pt x="329" y="292"/>
                </a:cubicBezTo>
                <a:cubicBezTo>
                  <a:pt x="410" y="292"/>
                  <a:pt x="475" y="226"/>
                  <a:pt x="475" y="146"/>
                </a:cubicBezTo>
                <a:cubicBezTo>
                  <a:pt x="475" y="146"/>
                  <a:pt x="475" y="146"/>
                  <a:pt x="475" y="146"/>
                </a:cubicBezTo>
                <a:cubicBezTo>
                  <a:pt x="475" y="65"/>
                  <a:pt x="410" y="0"/>
                  <a:pt x="329" y="0"/>
                </a:cubicBezTo>
                <a:close/>
              </a:path>
            </a:pathLst>
          </a:custGeom>
          <a:solidFill>
            <a:srgbClr val="644C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24000" tIns="0" rIns="72000" bIns="144000" numCol="1" anchor="ctr" anchorCtr="0" compatLnSpc="1">
            <a:prstTxWarp prst="textNoShape">
              <a:avLst/>
            </a:prstTxWarp>
          </a:bodyPr>
          <a:lstStyle/>
          <a:p>
            <a:pPr>
              <a:lnSpc>
                <a:spcPct val="96000"/>
              </a:lnSpc>
            </a:pPr>
            <a:r>
              <a:rPr lang="en-GB" sz="1000" b="1">
                <a:solidFill>
                  <a:schemeClr val="bg1"/>
                </a:solidFill>
              </a:rPr>
              <a:t>Click to add text</a:t>
            </a:r>
          </a:p>
        </p:txBody>
      </p:sp>
      <p:sp>
        <p:nvSpPr>
          <p:cNvPr id="34" name="Call out 3 [Sticker]" hidden="1">
            <a:extLst>
              <a:ext uri="{FF2B5EF4-FFF2-40B4-BE49-F238E27FC236}">
                <a16:creationId xmlns:a16="http://schemas.microsoft.com/office/drawing/2014/main" id="{97B57B16-C10A-4201-8AC7-D97E350A6AFF}"/>
              </a:ext>
            </a:extLst>
          </p:cNvPr>
          <p:cNvSpPr>
            <a:spLocks/>
          </p:cNvSpPr>
          <p:nvPr userDrawn="1"/>
        </p:nvSpPr>
        <p:spPr bwMode="auto">
          <a:xfrm>
            <a:off x="9214671" y="-30083"/>
            <a:ext cx="1750706" cy="1183503"/>
          </a:xfrm>
          <a:custGeom>
            <a:avLst/>
            <a:gdLst>
              <a:gd name="T0" fmla="*/ 329 w 475"/>
              <a:gd name="T1" fmla="*/ 0 h 354"/>
              <a:gd name="T2" fmla="*/ 160 w 475"/>
              <a:gd name="T3" fmla="*/ 0 h 354"/>
              <a:gd name="T4" fmla="*/ 0 w 475"/>
              <a:gd name="T5" fmla="*/ 177 h 354"/>
              <a:gd name="T6" fmla="*/ 160 w 475"/>
              <a:gd name="T7" fmla="*/ 354 h 354"/>
              <a:gd name="T8" fmla="*/ 160 w 475"/>
              <a:gd name="T9" fmla="*/ 292 h 354"/>
              <a:gd name="T10" fmla="*/ 329 w 475"/>
              <a:gd name="T11" fmla="*/ 292 h 354"/>
              <a:gd name="T12" fmla="*/ 475 w 475"/>
              <a:gd name="T13" fmla="*/ 146 h 354"/>
              <a:gd name="T14" fmla="*/ 475 w 475"/>
              <a:gd name="T15" fmla="*/ 146 h 354"/>
              <a:gd name="T16" fmla="*/ 329 w 475"/>
              <a:gd name="T1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 h="354">
                <a:moveTo>
                  <a:pt x="329" y="0"/>
                </a:moveTo>
                <a:cubicBezTo>
                  <a:pt x="160" y="0"/>
                  <a:pt x="160" y="0"/>
                  <a:pt x="160" y="0"/>
                </a:cubicBezTo>
                <a:cubicBezTo>
                  <a:pt x="71" y="0"/>
                  <a:pt x="0" y="79"/>
                  <a:pt x="0" y="177"/>
                </a:cubicBezTo>
                <a:cubicBezTo>
                  <a:pt x="0" y="275"/>
                  <a:pt x="71" y="354"/>
                  <a:pt x="160" y="354"/>
                </a:cubicBezTo>
                <a:cubicBezTo>
                  <a:pt x="160" y="292"/>
                  <a:pt x="160" y="292"/>
                  <a:pt x="160" y="292"/>
                </a:cubicBezTo>
                <a:cubicBezTo>
                  <a:pt x="329" y="292"/>
                  <a:pt x="329" y="292"/>
                  <a:pt x="329" y="292"/>
                </a:cubicBezTo>
                <a:cubicBezTo>
                  <a:pt x="410" y="292"/>
                  <a:pt x="475" y="226"/>
                  <a:pt x="475" y="146"/>
                </a:cubicBezTo>
                <a:cubicBezTo>
                  <a:pt x="475" y="146"/>
                  <a:pt x="475" y="146"/>
                  <a:pt x="475" y="146"/>
                </a:cubicBezTo>
                <a:cubicBezTo>
                  <a:pt x="475" y="65"/>
                  <a:pt x="410" y="0"/>
                  <a:pt x="329" y="0"/>
                </a:cubicBezTo>
                <a:close/>
              </a:path>
            </a:pathLst>
          </a:custGeom>
          <a:solidFill>
            <a:srgbClr val="644C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324000" tIns="0" rIns="72000" bIns="144000" numCol="1" anchor="ctr" anchorCtr="0" compatLnSpc="1">
            <a:prstTxWarp prst="textNoShape">
              <a:avLst/>
            </a:prstTxWarp>
          </a:bodyPr>
          <a:lstStyle/>
          <a:p>
            <a:pPr>
              <a:lnSpc>
                <a:spcPct val="96000"/>
              </a:lnSpc>
            </a:pPr>
            <a:r>
              <a:rPr lang="en-GB" sz="1000" b="1">
                <a:solidFill>
                  <a:schemeClr val="bg1"/>
                </a:solidFill>
              </a:rPr>
              <a:t>Click to add text</a:t>
            </a:r>
          </a:p>
        </p:txBody>
      </p:sp>
      <p:sp>
        <p:nvSpPr>
          <p:cNvPr id="35" name="Call out 4 [Sticker]" hidden="1">
            <a:extLst>
              <a:ext uri="{FF2B5EF4-FFF2-40B4-BE49-F238E27FC236}">
                <a16:creationId xmlns:a16="http://schemas.microsoft.com/office/drawing/2014/main" id="{79ECB79A-60F9-4A61-AC9F-6FA204806232}"/>
              </a:ext>
            </a:extLst>
          </p:cNvPr>
          <p:cNvSpPr>
            <a:spLocks/>
          </p:cNvSpPr>
          <p:nvPr userDrawn="1"/>
        </p:nvSpPr>
        <p:spPr bwMode="auto">
          <a:xfrm>
            <a:off x="9214671" y="-30083"/>
            <a:ext cx="2449329" cy="1592629"/>
          </a:xfrm>
          <a:custGeom>
            <a:avLst/>
            <a:gdLst>
              <a:gd name="T0" fmla="*/ 329 w 475"/>
              <a:gd name="T1" fmla="*/ 0 h 354"/>
              <a:gd name="T2" fmla="*/ 160 w 475"/>
              <a:gd name="T3" fmla="*/ 0 h 354"/>
              <a:gd name="T4" fmla="*/ 0 w 475"/>
              <a:gd name="T5" fmla="*/ 177 h 354"/>
              <a:gd name="T6" fmla="*/ 160 w 475"/>
              <a:gd name="T7" fmla="*/ 354 h 354"/>
              <a:gd name="T8" fmla="*/ 160 w 475"/>
              <a:gd name="T9" fmla="*/ 292 h 354"/>
              <a:gd name="T10" fmla="*/ 329 w 475"/>
              <a:gd name="T11" fmla="*/ 292 h 354"/>
              <a:gd name="T12" fmla="*/ 475 w 475"/>
              <a:gd name="T13" fmla="*/ 146 h 354"/>
              <a:gd name="T14" fmla="*/ 475 w 475"/>
              <a:gd name="T15" fmla="*/ 146 h 354"/>
              <a:gd name="T16" fmla="*/ 329 w 475"/>
              <a:gd name="T17" fmla="*/ 0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 h="354">
                <a:moveTo>
                  <a:pt x="329" y="0"/>
                </a:moveTo>
                <a:cubicBezTo>
                  <a:pt x="160" y="0"/>
                  <a:pt x="160" y="0"/>
                  <a:pt x="160" y="0"/>
                </a:cubicBezTo>
                <a:cubicBezTo>
                  <a:pt x="71" y="0"/>
                  <a:pt x="0" y="79"/>
                  <a:pt x="0" y="177"/>
                </a:cubicBezTo>
                <a:cubicBezTo>
                  <a:pt x="0" y="275"/>
                  <a:pt x="71" y="354"/>
                  <a:pt x="160" y="354"/>
                </a:cubicBezTo>
                <a:cubicBezTo>
                  <a:pt x="160" y="292"/>
                  <a:pt x="160" y="292"/>
                  <a:pt x="160" y="292"/>
                </a:cubicBezTo>
                <a:cubicBezTo>
                  <a:pt x="329" y="292"/>
                  <a:pt x="329" y="292"/>
                  <a:pt x="329" y="292"/>
                </a:cubicBezTo>
                <a:cubicBezTo>
                  <a:pt x="410" y="292"/>
                  <a:pt x="475" y="226"/>
                  <a:pt x="475" y="146"/>
                </a:cubicBezTo>
                <a:cubicBezTo>
                  <a:pt x="475" y="146"/>
                  <a:pt x="475" y="146"/>
                  <a:pt x="475" y="146"/>
                </a:cubicBezTo>
                <a:cubicBezTo>
                  <a:pt x="475" y="65"/>
                  <a:pt x="410" y="0"/>
                  <a:pt x="329" y="0"/>
                </a:cubicBezTo>
                <a:close/>
              </a:path>
            </a:pathLst>
          </a:custGeom>
          <a:solidFill>
            <a:srgbClr val="644C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32000" tIns="0" rIns="72000" bIns="144000" numCol="1" anchor="ctr" anchorCtr="0" compatLnSpc="1">
            <a:prstTxWarp prst="textNoShape">
              <a:avLst/>
            </a:prstTxWarp>
          </a:bodyPr>
          <a:lstStyle/>
          <a:p>
            <a:pPr>
              <a:lnSpc>
                <a:spcPct val="96000"/>
              </a:lnSpc>
            </a:pPr>
            <a:r>
              <a:rPr lang="en-GB" sz="1000" b="1">
                <a:solidFill>
                  <a:schemeClr val="bg1"/>
                </a:solidFill>
              </a:rPr>
              <a:t>Click to add text</a:t>
            </a:r>
          </a:p>
        </p:txBody>
      </p:sp>
      <p:sp>
        <p:nvSpPr>
          <p:cNvPr id="36" name="Call out 5 [Sticker]" hidden="1">
            <a:extLst>
              <a:ext uri="{FF2B5EF4-FFF2-40B4-BE49-F238E27FC236}">
                <a16:creationId xmlns:a16="http://schemas.microsoft.com/office/drawing/2014/main" id="{EA30F7B7-8A62-4C5C-ABE3-57A7E8C4269E}"/>
              </a:ext>
            </a:extLst>
          </p:cNvPr>
          <p:cNvSpPr>
            <a:spLocks/>
          </p:cNvSpPr>
          <p:nvPr userDrawn="1"/>
        </p:nvSpPr>
        <p:spPr bwMode="auto">
          <a:xfrm>
            <a:off x="9214671" y="-30083"/>
            <a:ext cx="4510861" cy="1440206"/>
          </a:xfrm>
          <a:custGeom>
            <a:avLst/>
            <a:gdLst>
              <a:gd name="connsiteX0" fmla="*/ 1428011 w 1642145"/>
              <a:gd name="connsiteY0" fmla="*/ 0 h 524296"/>
              <a:gd name="connsiteX1" fmla="*/ 1642145 w 1642145"/>
              <a:gd name="connsiteY1" fmla="*/ 215977 h 524296"/>
              <a:gd name="connsiteX2" fmla="*/ 1471167 w 1642145"/>
              <a:gd name="connsiteY2" fmla="*/ 427566 h 524296"/>
              <a:gd name="connsiteX3" fmla="*/ 1428657 w 1642145"/>
              <a:gd name="connsiteY3" fmla="*/ 431889 h 524296"/>
              <a:gd name="connsiteX4" fmla="*/ 1428657 w 1642145"/>
              <a:gd name="connsiteY4" fmla="*/ 431955 h 524296"/>
              <a:gd name="connsiteX5" fmla="*/ 492663 w 1642145"/>
              <a:gd name="connsiteY5" fmla="*/ 431955 h 524296"/>
              <a:gd name="connsiteX6" fmla="*/ 487573 w 1642145"/>
              <a:gd name="connsiteY6" fmla="*/ 432471 h 524296"/>
              <a:gd name="connsiteX7" fmla="*/ 237118 w 1642145"/>
              <a:gd name="connsiteY7" fmla="*/ 432471 h 524296"/>
              <a:gd name="connsiteX8" fmla="*/ 237118 w 1642145"/>
              <a:gd name="connsiteY8" fmla="*/ 524296 h 524296"/>
              <a:gd name="connsiteX9" fmla="*/ 0 w 1642145"/>
              <a:gd name="connsiteY9" fmla="*/ 262149 h 524296"/>
              <a:gd name="connsiteX10" fmla="*/ 237118 w 1642145"/>
              <a:gd name="connsiteY10" fmla="*/ 1 h 524296"/>
              <a:gd name="connsiteX11" fmla="*/ 487573 w 1642145"/>
              <a:gd name="connsiteY11" fmla="*/ 1 h 524296"/>
              <a:gd name="connsiteX12" fmla="*/ 493340 w 1642145"/>
              <a:gd name="connsiteY12" fmla="*/ 577 h 524296"/>
              <a:gd name="connsiteX13" fmla="*/ 1422336 w 1642145"/>
              <a:gd name="connsiteY13" fmla="*/ 577 h 52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42145" h="524296">
                <a:moveTo>
                  <a:pt x="1428011" y="0"/>
                </a:moveTo>
                <a:cubicBezTo>
                  <a:pt x="1546274" y="0"/>
                  <a:pt x="1642145" y="96696"/>
                  <a:pt x="1642145" y="215977"/>
                </a:cubicBezTo>
                <a:cubicBezTo>
                  <a:pt x="1642145" y="320348"/>
                  <a:pt x="1568744" y="407427"/>
                  <a:pt x="1471167" y="427566"/>
                </a:cubicBezTo>
                <a:lnTo>
                  <a:pt x="1428657" y="431889"/>
                </a:lnTo>
                <a:lnTo>
                  <a:pt x="1428657" y="431955"/>
                </a:lnTo>
                <a:lnTo>
                  <a:pt x="492663" y="431955"/>
                </a:lnTo>
                <a:lnTo>
                  <a:pt x="487573" y="432471"/>
                </a:lnTo>
                <a:cubicBezTo>
                  <a:pt x="487573" y="432471"/>
                  <a:pt x="487573" y="432471"/>
                  <a:pt x="237118" y="432471"/>
                </a:cubicBezTo>
                <a:cubicBezTo>
                  <a:pt x="237118" y="432471"/>
                  <a:pt x="237118" y="432471"/>
                  <a:pt x="237118" y="524296"/>
                </a:cubicBezTo>
                <a:cubicBezTo>
                  <a:pt x="105221" y="524296"/>
                  <a:pt x="0" y="407293"/>
                  <a:pt x="0" y="262149"/>
                </a:cubicBezTo>
                <a:cubicBezTo>
                  <a:pt x="0" y="117005"/>
                  <a:pt x="105221" y="1"/>
                  <a:pt x="237118" y="1"/>
                </a:cubicBezTo>
                <a:cubicBezTo>
                  <a:pt x="237118" y="1"/>
                  <a:pt x="237118" y="1"/>
                  <a:pt x="487573" y="1"/>
                </a:cubicBezTo>
                <a:lnTo>
                  <a:pt x="493340" y="577"/>
                </a:lnTo>
                <a:lnTo>
                  <a:pt x="1422336" y="577"/>
                </a:lnTo>
                <a:close/>
              </a:path>
            </a:pathLst>
          </a:custGeom>
          <a:solidFill>
            <a:schemeClr val="accent3"/>
          </a:solidFill>
          <a:ln>
            <a:noFill/>
          </a:ln>
        </p:spPr>
        <p:txBody>
          <a:bodyPr vert="horz" wrap="square" lIns="72000" tIns="72000" rIns="72000" bIns="360000" numCol="1" anchor="ctr" anchorCtr="0" compatLnSpc="1">
            <a:prstTxWarp prst="textNoShape">
              <a:avLst/>
            </a:prstTxWarp>
            <a:noAutofit/>
          </a:bodyPr>
          <a:lstStyle/>
          <a:p>
            <a:pPr marL="0" marR="0" lvl="0" indent="0" algn="ctr" defTabSz="622048" rtl="0" eaLnBrk="1" fontAlgn="auto" latinLnBrk="0" hangingPunct="1">
              <a:lnSpc>
                <a:spcPct val="96000"/>
              </a:lnSpc>
              <a:spcBef>
                <a:spcPts val="0"/>
              </a:spcBef>
              <a:spcAft>
                <a:spcPts val="0"/>
              </a:spcAft>
              <a:buClrTx/>
              <a:buSzTx/>
              <a:buFontTx/>
              <a:buNone/>
              <a:tabLst/>
              <a:defRPr/>
            </a:pPr>
            <a:r>
              <a:rPr kumimoji="0" lang="en-GB" sz="1200" b="1" i="0" u="none" strike="noStrike" kern="1200" cap="none" spc="0" normalizeH="0" baseline="0" noProof="0">
                <a:ln>
                  <a:noFill/>
                </a:ln>
                <a:solidFill>
                  <a:srgbClr val="FFFFFF"/>
                </a:solidFill>
                <a:effectLst/>
                <a:uLnTx/>
                <a:uFillTx/>
                <a:ea typeface="+mn-ea"/>
                <a:cs typeface="+mn-cs"/>
              </a:rPr>
              <a:t>Click to add text</a:t>
            </a:r>
          </a:p>
        </p:txBody>
      </p:sp>
      <p:sp>
        <p:nvSpPr>
          <p:cNvPr id="37" name="Comment box [Sticker]" hidden="1">
            <a:extLst>
              <a:ext uri="{FF2B5EF4-FFF2-40B4-BE49-F238E27FC236}">
                <a16:creationId xmlns:a16="http://schemas.microsoft.com/office/drawing/2014/main" id="{E2D24638-2C59-445A-A356-D83768687C04}"/>
              </a:ext>
            </a:extLst>
          </p:cNvPr>
          <p:cNvSpPr/>
          <p:nvPr userDrawn="1"/>
        </p:nvSpPr>
        <p:spPr>
          <a:xfrm>
            <a:off x="9214671" y="-30083"/>
            <a:ext cx="1687256" cy="576000"/>
          </a:xfrm>
          <a:prstGeom prst="roundRect">
            <a:avLst>
              <a:gd name="adj" fmla="val 0"/>
            </a:avLst>
          </a:prstGeom>
          <a:solidFill>
            <a:srgbClr val="FDD779">
              <a:alpha val="90000"/>
            </a:srgbClr>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r>
              <a:rPr lang="en-GB" sz="1000">
                <a:solidFill>
                  <a:srgbClr val="FF0000"/>
                </a:solidFill>
              </a:rPr>
              <a:t>Comment box</a:t>
            </a:r>
            <a:endParaRPr lang="en-GB" sz="1000" noProof="0">
              <a:solidFill>
                <a:srgbClr val="FF0000"/>
              </a:solidFill>
            </a:endParaRPr>
          </a:p>
        </p:txBody>
      </p:sp>
      <p:sp>
        <p:nvSpPr>
          <p:cNvPr id="38" name="Preliminary [Sticker]" hidden="1">
            <a:extLst>
              <a:ext uri="{FF2B5EF4-FFF2-40B4-BE49-F238E27FC236}">
                <a16:creationId xmlns:a16="http://schemas.microsoft.com/office/drawing/2014/main" id="{E5C38300-1B57-4EFA-A738-56C162EEB378}"/>
              </a:ext>
            </a:extLst>
          </p:cNvPr>
          <p:cNvSpPr/>
          <p:nvPr userDrawn="1"/>
        </p:nvSpPr>
        <p:spPr>
          <a:xfrm>
            <a:off x="9214671" y="-30083"/>
            <a:ext cx="1433705" cy="270000"/>
          </a:xfrm>
          <a:prstGeom prst="roundRect">
            <a:avLst>
              <a:gd name="adj" fmla="val 0"/>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r>
              <a:rPr lang="en-GB" sz="1000">
                <a:solidFill>
                  <a:schemeClr val="bg1"/>
                </a:solidFill>
              </a:rPr>
              <a:t>Preliminary</a:t>
            </a:r>
            <a:endParaRPr lang="en-GB" sz="1000" noProof="0">
              <a:solidFill>
                <a:schemeClr val="bg1"/>
              </a:solidFill>
            </a:endParaRPr>
          </a:p>
        </p:txBody>
      </p:sp>
      <p:sp>
        <p:nvSpPr>
          <p:cNvPr id="39" name="For discussion [Sticker]" hidden="1">
            <a:extLst>
              <a:ext uri="{FF2B5EF4-FFF2-40B4-BE49-F238E27FC236}">
                <a16:creationId xmlns:a16="http://schemas.microsoft.com/office/drawing/2014/main" id="{ACC6C9F8-91DF-4DB0-8B38-437B2CABBB16}"/>
              </a:ext>
            </a:extLst>
          </p:cNvPr>
          <p:cNvSpPr/>
          <p:nvPr userDrawn="1"/>
        </p:nvSpPr>
        <p:spPr>
          <a:xfrm>
            <a:off x="9214671" y="-30083"/>
            <a:ext cx="1433705" cy="270000"/>
          </a:xfrm>
          <a:prstGeom prst="roundRect">
            <a:avLst>
              <a:gd name="adj" fmla="val 0"/>
            </a:avLst>
          </a:prstGeom>
          <a:solidFill>
            <a:srgbClr val="E8575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r>
              <a:rPr lang="en-GB" sz="1000">
                <a:solidFill>
                  <a:schemeClr val="bg1"/>
                </a:solidFill>
              </a:rPr>
              <a:t>For discussion</a:t>
            </a:r>
            <a:endParaRPr lang="en-GB" sz="1000" noProof="0">
              <a:solidFill>
                <a:schemeClr val="bg1"/>
              </a:solidFill>
            </a:endParaRPr>
          </a:p>
        </p:txBody>
      </p:sp>
      <p:sp>
        <p:nvSpPr>
          <p:cNvPr id="40" name="Illustrative [Sticker]" hidden="1">
            <a:extLst>
              <a:ext uri="{FF2B5EF4-FFF2-40B4-BE49-F238E27FC236}">
                <a16:creationId xmlns:a16="http://schemas.microsoft.com/office/drawing/2014/main" id="{08668850-F042-468B-9813-9A5B3CC938C5}"/>
              </a:ext>
            </a:extLst>
          </p:cNvPr>
          <p:cNvSpPr/>
          <p:nvPr userDrawn="1"/>
        </p:nvSpPr>
        <p:spPr>
          <a:xfrm>
            <a:off x="9214671" y="-30083"/>
            <a:ext cx="1433705" cy="270000"/>
          </a:xfrm>
          <a:prstGeom prst="roundRect">
            <a:avLst>
              <a:gd name="adj" fmla="val 0"/>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r>
              <a:rPr lang="en-GB" sz="1000">
                <a:solidFill>
                  <a:schemeClr val="bg1"/>
                </a:solidFill>
              </a:rPr>
              <a:t>Illustrative</a:t>
            </a:r>
            <a:endParaRPr lang="en-GB" sz="1000" noProof="0">
              <a:solidFill>
                <a:schemeClr val="bg1"/>
              </a:solidFill>
            </a:endParaRPr>
          </a:p>
        </p:txBody>
      </p:sp>
    </p:spTree>
    <p:extLst>
      <p:ext uri="{BB962C8B-B14F-4D97-AF65-F5344CB8AC3E}">
        <p14:creationId xmlns:p14="http://schemas.microsoft.com/office/powerpoint/2010/main" val="2633323055"/>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 id="2147483759" r:id="rId18"/>
    <p:sldLayoutId id="2147483760" r:id="rId19"/>
    <p:sldLayoutId id="2147483761" r:id="rId20"/>
    <p:sldLayoutId id="2147483762" r:id="rId21"/>
    <p:sldLayoutId id="2147483763" r:id="rId22"/>
    <p:sldLayoutId id="2147483764" r:id="rId23"/>
    <p:sldLayoutId id="2147483765" r:id="rId24"/>
    <p:sldLayoutId id="2147483766" r:id="rId25"/>
    <p:sldLayoutId id="2147483767" r:id="rId26"/>
    <p:sldLayoutId id="2147483768" r:id="rId27"/>
    <p:sldLayoutId id="2147483769" r:id="rId28"/>
    <p:sldLayoutId id="2147483770" r:id="rId29"/>
    <p:sldLayoutId id="2147483771" r:id="rId30"/>
    <p:sldLayoutId id="2147483773" r:id="rId31"/>
    <p:sldLayoutId id="2147483775" r:id="rId32"/>
    <p:sldLayoutId id="2147483776" r:id="rId33"/>
    <p:sldLayoutId id="2147483777" r:id="rId34"/>
    <p:sldLayoutId id="2147483779" r:id="rId35"/>
    <p:sldLayoutId id="2147483780" r:id="rId36"/>
    <p:sldLayoutId id="2147483781" r:id="rId37"/>
    <p:sldLayoutId id="2147483782" r:id="rId38"/>
    <p:sldLayoutId id="2147483783" r:id="rId39"/>
    <p:sldLayoutId id="2147483784" r:id="rId40"/>
    <p:sldLayoutId id="2147483785" r:id="rId41"/>
    <p:sldLayoutId id="2147483786" r:id="rId42"/>
  </p:sldLayoutIdLst>
  <p:hf sldNum="0" hdr="0" ftr="0"/>
  <p:txStyles>
    <p:titleStyle>
      <a:lvl1pPr algn="l" defTabSz="685804" rtl="0" eaLnBrk="1" latinLnBrk="0" hangingPunct="1">
        <a:lnSpc>
          <a:spcPct val="95000"/>
        </a:lnSpc>
        <a:spcBef>
          <a:spcPct val="0"/>
        </a:spcBef>
        <a:buNone/>
        <a:defRPr sz="2000" b="1" i="0" kern="1200">
          <a:solidFill>
            <a:schemeClr val="accent1"/>
          </a:solidFill>
          <a:latin typeface="+mj-lt"/>
          <a:ea typeface="+mj-ea"/>
          <a:cs typeface="Arial" panose="020B0604020202020204" pitchFamily="34" charset="0"/>
          <a:sym typeface="Orsted Sans Office" panose="00000500000000000000" pitchFamily="2" charset="0"/>
        </a:defRPr>
      </a:lvl1pPr>
    </p:titleStyle>
    <p:bodyStyle>
      <a:lvl1pPr marL="216000" indent="-216000" algn="l" defTabSz="685804" rtl="0" eaLnBrk="1" latinLnBrk="0" hangingPunct="1">
        <a:lnSpc>
          <a:spcPct val="100000"/>
        </a:lnSpc>
        <a:spcBef>
          <a:spcPts val="0"/>
        </a:spcBef>
        <a:spcAft>
          <a:spcPts val="300"/>
        </a:spcAft>
        <a:buFont typeface="Arial" panose="020B0604020202020204" pitchFamily="34" charset="0"/>
        <a:buChar char="•"/>
        <a:defRPr sz="1000" b="0" kern="1200">
          <a:solidFill>
            <a:schemeClr val="tx2"/>
          </a:solidFill>
          <a:latin typeface="+mn-lt"/>
          <a:ea typeface="+mn-ea"/>
          <a:cs typeface="Arial" panose="020B0604020202020204" pitchFamily="34" charset="0"/>
          <a:sym typeface="Orsted Sans Office" panose="00000500000000000000" pitchFamily="2" charset="0"/>
        </a:defRPr>
      </a:lvl1pPr>
      <a:lvl2pPr marL="432000" indent="-216000" algn="l" defTabSz="685804" rtl="0" eaLnBrk="1" latinLnBrk="0" hangingPunct="1">
        <a:lnSpc>
          <a:spcPct val="100000"/>
        </a:lnSpc>
        <a:spcBef>
          <a:spcPts val="0"/>
        </a:spcBef>
        <a:spcAft>
          <a:spcPts val="300"/>
        </a:spcAft>
        <a:buFont typeface="Arial" panose="020B0604020202020204" pitchFamily="34" charset="0"/>
        <a:buChar char="•"/>
        <a:defRPr sz="1000" kern="1200">
          <a:solidFill>
            <a:schemeClr val="tx2"/>
          </a:solidFill>
          <a:latin typeface="+mn-lt"/>
          <a:ea typeface="+mn-ea"/>
          <a:cs typeface="Arial" panose="020B0604020202020204" pitchFamily="34" charset="0"/>
          <a:sym typeface="Orsted Sans Office" panose="00000500000000000000" pitchFamily="2" charset="0"/>
        </a:defRPr>
      </a:lvl2pPr>
      <a:lvl3pPr marL="648000" indent="-216000" algn="l" defTabSz="685804" rtl="0" eaLnBrk="1" latinLnBrk="0" hangingPunct="1">
        <a:lnSpc>
          <a:spcPct val="100000"/>
        </a:lnSpc>
        <a:spcBef>
          <a:spcPts val="0"/>
        </a:spcBef>
        <a:spcAft>
          <a:spcPts val="300"/>
        </a:spcAft>
        <a:buFont typeface="Arial" panose="020B0604020202020204" pitchFamily="34" charset="0"/>
        <a:buChar char="•"/>
        <a:defRPr sz="1000" kern="1200">
          <a:solidFill>
            <a:schemeClr val="tx2"/>
          </a:solidFill>
          <a:latin typeface="+mn-lt"/>
          <a:ea typeface="+mn-ea"/>
          <a:cs typeface="Arial" panose="020B0604020202020204" pitchFamily="34" charset="0"/>
          <a:sym typeface="Orsted Sans Office" panose="00000500000000000000" pitchFamily="2" charset="0"/>
        </a:defRPr>
      </a:lvl3pPr>
      <a:lvl4pPr marL="864000" indent="-216000" algn="l" defTabSz="685804" rtl="0" eaLnBrk="1" latinLnBrk="0" hangingPunct="1">
        <a:lnSpc>
          <a:spcPct val="100000"/>
        </a:lnSpc>
        <a:spcBef>
          <a:spcPts val="0"/>
        </a:spcBef>
        <a:spcAft>
          <a:spcPts val="300"/>
        </a:spcAft>
        <a:buFont typeface="Arial" panose="020B0604020202020204" pitchFamily="34" charset="0"/>
        <a:buChar char="•"/>
        <a:defRPr sz="1000" kern="1200">
          <a:solidFill>
            <a:schemeClr val="tx2"/>
          </a:solidFill>
          <a:latin typeface="+mn-lt"/>
          <a:ea typeface="+mn-ea"/>
          <a:cs typeface="Arial" panose="020B0604020202020204" pitchFamily="34" charset="0"/>
          <a:sym typeface="Orsted Sans Office" panose="00000500000000000000" pitchFamily="2" charset="0"/>
        </a:defRPr>
      </a:lvl4pPr>
      <a:lvl5pPr marL="1080000" indent="-216000" algn="l" defTabSz="685804" rtl="0" eaLnBrk="1" latinLnBrk="0" hangingPunct="1">
        <a:lnSpc>
          <a:spcPct val="100000"/>
        </a:lnSpc>
        <a:spcBef>
          <a:spcPts val="0"/>
        </a:spcBef>
        <a:spcAft>
          <a:spcPts val="300"/>
        </a:spcAft>
        <a:buFont typeface="Arial" panose="020B0604020202020204" pitchFamily="34" charset="0"/>
        <a:buChar char="•"/>
        <a:defRPr sz="1000" kern="1200">
          <a:solidFill>
            <a:schemeClr val="tx2"/>
          </a:solidFill>
          <a:latin typeface="+mn-lt"/>
          <a:ea typeface="+mn-ea"/>
          <a:cs typeface="Arial" panose="020B0604020202020204" pitchFamily="34" charset="0"/>
          <a:sym typeface="Orsted Sans Office" panose="00000500000000000000" pitchFamily="2" charset="0"/>
        </a:defRPr>
      </a:lvl5pPr>
      <a:lvl6pPr marL="1080000" indent="-216000" algn="l" defTabSz="685804" rtl="0" eaLnBrk="1" latinLnBrk="0" hangingPunct="1">
        <a:lnSpc>
          <a:spcPct val="100000"/>
        </a:lnSpc>
        <a:spcBef>
          <a:spcPts val="0"/>
        </a:spcBef>
        <a:spcAft>
          <a:spcPts val="300"/>
        </a:spcAft>
        <a:buFont typeface="Arial" panose="020B0604020202020204" pitchFamily="34" charset="0"/>
        <a:buChar char="•"/>
        <a:defRPr lang="en-GB" sz="1000" kern="1200" noProof="0" dirty="0">
          <a:solidFill>
            <a:schemeClr val="tx2"/>
          </a:solidFill>
          <a:latin typeface="+mn-lt"/>
          <a:ea typeface="+mn-ea"/>
          <a:cs typeface="Arial" panose="020B0604020202020204" pitchFamily="34" charset="0"/>
          <a:sym typeface="Arial" panose="020B0604020202020204" pitchFamily="34" charset="0"/>
        </a:defRPr>
      </a:lvl6pPr>
      <a:lvl7pPr marL="1080000" indent="-216000" algn="l" defTabSz="685804" rtl="0" eaLnBrk="1" latinLnBrk="0" hangingPunct="1">
        <a:lnSpc>
          <a:spcPct val="100000"/>
        </a:lnSpc>
        <a:spcBef>
          <a:spcPts val="0"/>
        </a:spcBef>
        <a:spcAft>
          <a:spcPts val="300"/>
        </a:spcAft>
        <a:buFont typeface="Arial" panose="020B0604020202020204" pitchFamily="34" charset="0"/>
        <a:buChar char="•"/>
        <a:defRPr lang="en-GB" sz="1000" kern="1200" baseline="0" noProof="0" dirty="0">
          <a:solidFill>
            <a:schemeClr val="tx2"/>
          </a:solidFill>
          <a:latin typeface="+mn-lt"/>
          <a:ea typeface="+mn-ea"/>
          <a:cs typeface="Arial" panose="020B0604020202020204" pitchFamily="34" charset="0"/>
          <a:sym typeface="Arial" panose="020B0604020202020204" pitchFamily="34" charset="0"/>
        </a:defRPr>
      </a:lvl7pPr>
      <a:lvl8pPr marL="1080000" indent="-216000" algn="l" defTabSz="685804" rtl="0" eaLnBrk="1" latinLnBrk="0" hangingPunct="1">
        <a:lnSpc>
          <a:spcPct val="100000"/>
        </a:lnSpc>
        <a:spcBef>
          <a:spcPts val="0"/>
        </a:spcBef>
        <a:spcAft>
          <a:spcPts val="300"/>
        </a:spcAft>
        <a:buFont typeface="Arial" panose="020B0604020202020204" pitchFamily="34" charset="0"/>
        <a:buChar char="•"/>
        <a:defRPr sz="1000" kern="1200">
          <a:solidFill>
            <a:schemeClr val="tx2"/>
          </a:solidFill>
          <a:latin typeface="+mn-lt"/>
          <a:ea typeface="+mn-ea"/>
          <a:cs typeface="+mn-cs"/>
        </a:defRPr>
      </a:lvl8pPr>
      <a:lvl9pPr marL="1080000" indent="-216000" algn="l" defTabSz="685804" rtl="0" eaLnBrk="1" latinLnBrk="0" hangingPunct="1">
        <a:lnSpc>
          <a:spcPct val="100000"/>
        </a:lnSpc>
        <a:spcBef>
          <a:spcPts val="0"/>
        </a:spcBef>
        <a:spcAft>
          <a:spcPts val="300"/>
        </a:spcAft>
        <a:buFont typeface="Arial" panose="020B0604020202020204" pitchFamily="34" charset="0"/>
        <a:buChar char="•"/>
        <a:defRPr sz="1000" kern="1200" baseline="0">
          <a:solidFill>
            <a:schemeClr val="tx2"/>
          </a:solidFill>
          <a:latin typeface="+mn-lt"/>
          <a:ea typeface="+mn-ea"/>
          <a:cs typeface="+mn-cs"/>
        </a:defRPr>
      </a:lvl9pPr>
    </p:bodyStyle>
    <p:otherStyle>
      <a:defPPr>
        <a:defRPr lang="en-US"/>
      </a:defPPr>
      <a:lvl1pPr marL="0" algn="l" defTabSz="685804" rtl="0" eaLnBrk="1" latinLnBrk="0" hangingPunct="1">
        <a:defRPr sz="1350" kern="1200">
          <a:solidFill>
            <a:schemeClr val="tx1"/>
          </a:solidFill>
          <a:latin typeface="+mn-lt"/>
          <a:ea typeface="+mn-ea"/>
          <a:cs typeface="+mn-cs"/>
        </a:defRPr>
      </a:lvl1pPr>
      <a:lvl2pPr marL="342903" algn="l" defTabSz="685804" rtl="0" eaLnBrk="1" latinLnBrk="0" hangingPunct="1">
        <a:defRPr sz="1350" kern="1200">
          <a:solidFill>
            <a:schemeClr val="tx1"/>
          </a:solidFill>
          <a:latin typeface="+mn-lt"/>
          <a:ea typeface="+mn-ea"/>
          <a:cs typeface="+mn-cs"/>
        </a:defRPr>
      </a:lvl2pPr>
      <a:lvl3pPr marL="685804" algn="l" defTabSz="685804" rtl="0" eaLnBrk="1" latinLnBrk="0" hangingPunct="1">
        <a:defRPr sz="1350" kern="1200">
          <a:solidFill>
            <a:schemeClr val="tx1"/>
          </a:solidFill>
          <a:latin typeface="+mn-lt"/>
          <a:ea typeface="+mn-ea"/>
          <a:cs typeface="+mn-cs"/>
        </a:defRPr>
      </a:lvl3pPr>
      <a:lvl4pPr marL="1028707" algn="l" defTabSz="685804" rtl="0" eaLnBrk="1" latinLnBrk="0" hangingPunct="1">
        <a:defRPr sz="1350" kern="1200">
          <a:solidFill>
            <a:schemeClr val="tx1"/>
          </a:solidFill>
          <a:latin typeface="+mn-lt"/>
          <a:ea typeface="+mn-ea"/>
          <a:cs typeface="+mn-cs"/>
        </a:defRPr>
      </a:lvl4pPr>
      <a:lvl5pPr marL="1371609" algn="l" defTabSz="685804" rtl="0" eaLnBrk="1" latinLnBrk="0" hangingPunct="1">
        <a:defRPr sz="1350" kern="1200">
          <a:solidFill>
            <a:schemeClr val="tx1"/>
          </a:solidFill>
          <a:latin typeface="+mn-lt"/>
          <a:ea typeface="+mn-ea"/>
          <a:cs typeface="+mn-cs"/>
        </a:defRPr>
      </a:lvl5pPr>
      <a:lvl6pPr marL="1714511" algn="l" defTabSz="685804" rtl="0" eaLnBrk="1" latinLnBrk="0" hangingPunct="1">
        <a:defRPr sz="1350" kern="1200">
          <a:solidFill>
            <a:schemeClr val="tx1"/>
          </a:solidFill>
          <a:latin typeface="+mn-lt"/>
          <a:ea typeface="+mn-ea"/>
          <a:cs typeface="+mn-cs"/>
        </a:defRPr>
      </a:lvl6pPr>
      <a:lvl7pPr marL="2057413" algn="l" defTabSz="685804" rtl="0" eaLnBrk="1" latinLnBrk="0" hangingPunct="1">
        <a:defRPr sz="1350" kern="1200">
          <a:solidFill>
            <a:schemeClr val="tx1"/>
          </a:solidFill>
          <a:latin typeface="+mn-lt"/>
          <a:ea typeface="+mn-ea"/>
          <a:cs typeface="+mn-cs"/>
        </a:defRPr>
      </a:lvl7pPr>
      <a:lvl8pPr marL="2400316" algn="l" defTabSz="685804" rtl="0" eaLnBrk="1" latinLnBrk="0" hangingPunct="1">
        <a:defRPr sz="1350" kern="1200">
          <a:solidFill>
            <a:schemeClr val="tx1"/>
          </a:solidFill>
          <a:latin typeface="+mn-lt"/>
          <a:ea typeface="+mn-ea"/>
          <a:cs typeface="+mn-cs"/>
        </a:defRPr>
      </a:lvl8pPr>
      <a:lvl9pPr marL="2743218" algn="l" defTabSz="685804"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873">
          <p15:clr>
            <a:srgbClr val="F26B43"/>
          </p15:clr>
        </p15:guide>
        <p15:guide id="4" orient="horz" pos="3104">
          <p15:clr>
            <a:srgbClr val="F26B43"/>
          </p15:clr>
        </p15:guide>
        <p15:guide id="5" pos="272">
          <p15:clr>
            <a:srgbClr val="F26B43"/>
          </p15:clr>
        </p15:guide>
        <p15:guide id="7" orient="horz" pos="647">
          <p15:clr>
            <a:srgbClr val="F26B43"/>
          </p15:clr>
        </p15:guide>
        <p15:guide id="8" orient="horz" pos="2803">
          <p15:clr>
            <a:srgbClr val="F26B43"/>
          </p15:clr>
        </p15:guide>
        <p15:guide id="9" pos="5487">
          <p15:clr>
            <a:srgbClr val="F26B43"/>
          </p15:clr>
        </p15:guide>
        <p15:guide id="10" orient="horz" pos="158">
          <p15:clr>
            <a:srgbClr val="F26B43"/>
          </p15:clr>
        </p15:guide>
        <p15:guide id="11" orient="horz" pos="52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0.svg"/><Relationship Id="rId3" Type="http://schemas.openxmlformats.org/officeDocument/2006/relationships/image" Target="../media/image24.png"/><Relationship Id="rId7" Type="http://schemas.openxmlformats.org/officeDocument/2006/relationships/slide" Target="slide6.xml"/><Relationship Id="rId12" Type="http://schemas.openxmlformats.org/officeDocument/2006/relationships/image" Target="../media/image29.png"/><Relationship Id="rId2" Type="http://schemas.openxmlformats.org/officeDocument/2006/relationships/hyperlink" Target="Sensor%20Alert.pbix" TargetMode="External"/><Relationship Id="rId1" Type="http://schemas.openxmlformats.org/officeDocument/2006/relationships/slideLayout" Target="../slideLayouts/slideLayout24.xml"/><Relationship Id="rId6" Type="http://schemas.openxmlformats.org/officeDocument/2006/relationships/image" Target="../media/image26.png"/><Relationship Id="rId11" Type="http://schemas.openxmlformats.org/officeDocument/2006/relationships/slide" Target="slide4.xml"/><Relationship Id="rId5" Type="http://schemas.openxmlformats.org/officeDocument/2006/relationships/slide" Target="slide8.xml"/><Relationship Id="rId15" Type="http://schemas.openxmlformats.org/officeDocument/2006/relationships/image" Target="../media/image32.svg"/><Relationship Id="rId10" Type="http://schemas.openxmlformats.org/officeDocument/2006/relationships/image" Target="../media/image28.png"/><Relationship Id="rId4" Type="http://schemas.openxmlformats.org/officeDocument/2006/relationships/image" Target="../media/image25.png"/><Relationship Id="rId9" Type="http://schemas.openxmlformats.org/officeDocument/2006/relationships/slide" Target="slide7.xml"/><Relationship Id="rId1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B153C-22BE-ECCB-1CA2-A3C1F2E52EB8}"/>
              </a:ext>
            </a:extLst>
          </p:cNvPr>
          <p:cNvSpPr>
            <a:spLocks noGrp="1"/>
          </p:cNvSpPr>
          <p:nvPr>
            <p:ph type="ctrTitle"/>
          </p:nvPr>
        </p:nvSpPr>
        <p:spPr/>
        <p:txBody>
          <a:bodyPr/>
          <a:lstStyle/>
          <a:p>
            <a:r>
              <a:rPr lang="en-MY" sz="2800" dirty="0">
                <a:solidFill>
                  <a:schemeClr val="tx1"/>
                </a:solidFill>
                <a:latin typeface="Arial" panose="020B0604020202020204" pitchFamily="34" charset="0"/>
              </a:rPr>
              <a:t>Project Proposal:</a:t>
            </a:r>
            <a:br>
              <a:rPr lang="en-MY" sz="2800" dirty="0">
                <a:solidFill>
                  <a:schemeClr val="tx1"/>
                </a:solidFill>
                <a:latin typeface="Arial" panose="020B0604020202020204" pitchFamily="34" charset="0"/>
              </a:rPr>
            </a:br>
            <a:r>
              <a:rPr lang="en-MY" sz="2800" dirty="0">
                <a:solidFill>
                  <a:schemeClr val="tx1"/>
                </a:solidFill>
                <a:latin typeface="Arial" panose="020B0604020202020204" pitchFamily="34" charset="0"/>
              </a:rPr>
              <a:t>AI/ML IoT Sensor Data Validation Pipeline For Upstream Digitalisation</a:t>
            </a:r>
          </a:p>
        </p:txBody>
      </p:sp>
      <p:sp>
        <p:nvSpPr>
          <p:cNvPr id="3" name="Subtitle 2">
            <a:extLst>
              <a:ext uri="{FF2B5EF4-FFF2-40B4-BE49-F238E27FC236}">
                <a16:creationId xmlns:a16="http://schemas.microsoft.com/office/drawing/2014/main" id="{E31CB342-177E-F719-BD01-F78E9B76C433}"/>
              </a:ext>
            </a:extLst>
          </p:cNvPr>
          <p:cNvSpPr>
            <a:spLocks noGrp="1"/>
          </p:cNvSpPr>
          <p:nvPr>
            <p:ph type="subTitle" idx="1"/>
          </p:nvPr>
        </p:nvSpPr>
        <p:spPr/>
        <p:txBody>
          <a:bodyPr/>
          <a:lstStyle/>
          <a:p>
            <a:r>
              <a:rPr lang="en-MY" dirty="0">
                <a:solidFill>
                  <a:schemeClr val="tx1"/>
                </a:solidFill>
                <a:latin typeface="Arial" panose="020B0604020202020204" pitchFamily="34" charset="0"/>
              </a:rPr>
              <a:t>Muhammad Nur Arif Zanuri</a:t>
            </a:r>
          </a:p>
          <a:p>
            <a:r>
              <a:rPr lang="en-MY" dirty="0">
                <a:solidFill>
                  <a:schemeClr val="tx1"/>
                </a:solidFill>
                <a:latin typeface="Arial" panose="020B0604020202020204" pitchFamily="34" charset="0"/>
              </a:rPr>
              <a:t>23</a:t>
            </a:r>
            <a:r>
              <a:rPr lang="en-MY" baseline="30000" dirty="0">
                <a:solidFill>
                  <a:schemeClr val="tx1"/>
                </a:solidFill>
                <a:latin typeface="Arial" panose="020B0604020202020204" pitchFamily="34" charset="0"/>
              </a:rPr>
              <a:t>rd</a:t>
            </a:r>
            <a:r>
              <a:rPr lang="en-MY" dirty="0">
                <a:solidFill>
                  <a:schemeClr val="tx1"/>
                </a:solidFill>
                <a:latin typeface="Arial" panose="020B0604020202020204" pitchFamily="34" charset="0"/>
              </a:rPr>
              <a:t> May 2025</a:t>
            </a:r>
          </a:p>
        </p:txBody>
      </p:sp>
      <p:sp>
        <p:nvSpPr>
          <p:cNvPr id="4" name="Text Placeholder 3">
            <a:extLst>
              <a:ext uri="{FF2B5EF4-FFF2-40B4-BE49-F238E27FC236}">
                <a16:creationId xmlns:a16="http://schemas.microsoft.com/office/drawing/2014/main" id="{B17F03BB-DC25-011A-1C45-24B512DA0F2D}"/>
              </a:ext>
            </a:extLst>
          </p:cNvPr>
          <p:cNvSpPr>
            <a:spLocks noGrp="1"/>
          </p:cNvSpPr>
          <p:nvPr>
            <p:ph type="body" sz="quarter" idx="16"/>
          </p:nvPr>
        </p:nvSpPr>
        <p:spPr/>
        <p:txBody>
          <a:bodyPr/>
          <a:lstStyle/>
          <a:p>
            <a:r>
              <a:rPr lang="en-MY" dirty="0">
                <a:solidFill>
                  <a:schemeClr val="tx1"/>
                </a:solidFill>
                <a:latin typeface="Arial" panose="020B0604020202020204" pitchFamily="34" charset="0"/>
              </a:rPr>
              <a:t>Muhammad Nur Arif  Zanuri</a:t>
            </a:r>
          </a:p>
        </p:txBody>
      </p:sp>
      <p:sp>
        <p:nvSpPr>
          <p:cNvPr id="5" name="Date Placeholder 4">
            <a:extLst>
              <a:ext uri="{FF2B5EF4-FFF2-40B4-BE49-F238E27FC236}">
                <a16:creationId xmlns:a16="http://schemas.microsoft.com/office/drawing/2014/main" id="{D3065263-1FC8-E94C-3351-ADBD5D866A0B}"/>
              </a:ext>
            </a:extLst>
          </p:cNvPr>
          <p:cNvSpPr>
            <a:spLocks noGrp="1"/>
          </p:cNvSpPr>
          <p:nvPr>
            <p:ph type="dt" sz="half" idx="10"/>
          </p:nvPr>
        </p:nvSpPr>
        <p:spPr/>
        <p:txBody>
          <a:bodyPr/>
          <a:lstStyle/>
          <a:p>
            <a:r>
              <a:rPr lang="en-GB" dirty="0">
                <a:solidFill>
                  <a:schemeClr val="tx1"/>
                </a:solidFill>
                <a:latin typeface="Arial" panose="020B0604020202020204" pitchFamily="34" charset="0"/>
              </a:rPr>
              <a:t>23/5/2025</a:t>
            </a:r>
          </a:p>
        </p:txBody>
      </p:sp>
    </p:spTree>
    <p:extLst>
      <p:ext uri="{BB962C8B-B14F-4D97-AF65-F5344CB8AC3E}">
        <p14:creationId xmlns:p14="http://schemas.microsoft.com/office/powerpoint/2010/main" val="469099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4C393-F7BD-1B2B-16E3-92245E877A8E}"/>
              </a:ext>
            </a:extLst>
          </p:cNvPr>
          <p:cNvSpPr>
            <a:spLocks noGrp="1"/>
          </p:cNvSpPr>
          <p:nvPr>
            <p:ph type="title"/>
          </p:nvPr>
        </p:nvSpPr>
        <p:spPr/>
        <p:txBody>
          <a:bodyPr/>
          <a:lstStyle/>
          <a:p>
            <a:r>
              <a:rPr lang="en-MY" dirty="0">
                <a:solidFill>
                  <a:schemeClr val="tx1"/>
                </a:solidFill>
                <a:latin typeface="Arial" panose="020B0604020202020204" pitchFamily="34" charset="0"/>
              </a:rPr>
              <a:t>CONCLUSION</a:t>
            </a:r>
          </a:p>
        </p:txBody>
      </p:sp>
      <p:sp>
        <p:nvSpPr>
          <p:cNvPr id="3" name="Content Placeholder 2">
            <a:extLst>
              <a:ext uri="{FF2B5EF4-FFF2-40B4-BE49-F238E27FC236}">
                <a16:creationId xmlns:a16="http://schemas.microsoft.com/office/drawing/2014/main" id="{23F09D3E-8870-6586-4443-D16E3025C463}"/>
              </a:ext>
            </a:extLst>
          </p:cNvPr>
          <p:cNvSpPr>
            <a:spLocks noGrp="1"/>
          </p:cNvSpPr>
          <p:nvPr>
            <p:ph idx="1"/>
          </p:nvPr>
        </p:nvSpPr>
        <p:spPr>
          <a:xfrm>
            <a:off x="432000" y="984600"/>
            <a:ext cx="8280000" cy="3420000"/>
          </a:xfrm>
        </p:spPr>
        <p:txBody>
          <a:bodyPr/>
          <a:lstStyle/>
          <a:p>
            <a:pPr>
              <a:lnSpc>
                <a:spcPct val="150000"/>
              </a:lnSpc>
            </a:pPr>
            <a:r>
              <a:rPr lang="en-MY" dirty="0">
                <a:solidFill>
                  <a:schemeClr val="tx1"/>
                </a:solidFill>
                <a:latin typeface="Arial" panose="020B0604020202020204" pitchFamily="34" charset="0"/>
              </a:rPr>
              <a:t>The proposed validation system are designed to process a IoT real time sensor data via multi model ML ensemble where 2 of those are trend based model (</a:t>
            </a:r>
            <a:r>
              <a:rPr lang="en-MY" dirty="0" err="1">
                <a:solidFill>
                  <a:schemeClr val="tx1"/>
                </a:solidFill>
                <a:latin typeface="Arial" panose="020B0604020202020204" pitchFamily="34" charset="0"/>
              </a:rPr>
              <a:t>XGBoost</a:t>
            </a:r>
            <a:r>
              <a:rPr lang="en-MY" dirty="0">
                <a:solidFill>
                  <a:schemeClr val="tx1"/>
                </a:solidFill>
                <a:latin typeface="Arial" panose="020B0604020202020204" pitchFamily="34" charset="0"/>
              </a:rPr>
              <a:t> and Autoencoder Neural Network) and 1 threshold based model which is Isolation Forest.</a:t>
            </a:r>
          </a:p>
          <a:p>
            <a:pPr>
              <a:lnSpc>
                <a:spcPct val="150000"/>
              </a:lnSpc>
            </a:pPr>
            <a:r>
              <a:rPr lang="en-MY" dirty="0">
                <a:solidFill>
                  <a:schemeClr val="tx1"/>
                </a:solidFill>
                <a:latin typeface="Arial" panose="020B0604020202020204" pitchFamily="34" charset="0"/>
              </a:rPr>
              <a:t>The demonstration with mock-up data shows the utilization of the proposed validation pipeline enables identification of critical faults to the sensor and provide warning as the sensor showing signs of degradation.</a:t>
            </a:r>
          </a:p>
          <a:p>
            <a:pPr>
              <a:lnSpc>
                <a:spcPct val="150000"/>
              </a:lnSpc>
            </a:pPr>
            <a:r>
              <a:rPr lang="en-MY" dirty="0">
                <a:solidFill>
                  <a:schemeClr val="tx1"/>
                </a:solidFill>
                <a:latin typeface="Arial" panose="020B0604020202020204" pitchFamily="34" charset="0"/>
              </a:rPr>
              <a:t>The solution is easily scalable to ingest sensor data from multiple sites and able to prevent data quality issues that could impact </a:t>
            </a:r>
            <a:r>
              <a:rPr lang="en-US" dirty="0">
                <a:solidFill>
                  <a:schemeClr val="tx1"/>
                </a:solidFill>
                <a:latin typeface="Arial" panose="020B0604020202020204" pitchFamily="34" charset="0"/>
              </a:rPr>
              <a:t>the company legally and financially.</a:t>
            </a:r>
          </a:p>
          <a:p>
            <a:pPr>
              <a:lnSpc>
                <a:spcPct val="150000"/>
              </a:lnSpc>
            </a:pPr>
            <a:endParaRPr lang="en-US" dirty="0">
              <a:solidFill>
                <a:schemeClr val="tx1"/>
              </a:solidFill>
              <a:latin typeface="Arial" panose="020B0604020202020204" pitchFamily="34" charset="0"/>
            </a:endParaRPr>
          </a:p>
          <a:p>
            <a:pPr>
              <a:lnSpc>
                <a:spcPct val="150000"/>
              </a:lnSpc>
            </a:pPr>
            <a:r>
              <a:rPr kumimoji="0" lang="en-MY" sz="2000" b="1" i="0" u="none" strike="noStrike" kern="1200" cap="none" spc="0" normalizeH="0" baseline="0" noProof="0" dirty="0">
                <a:ln>
                  <a:noFill/>
                </a:ln>
                <a:solidFill>
                  <a:schemeClr val="tx1"/>
                </a:solidFill>
                <a:effectLst/>
                <a:uLnTx/>
                <a:uFillTx/>
                <a:latin typeface="Arial" panose="020B0604020202020204" pitchFamily="34" charset="0"/>
                <a:ea typeface="+mj-ea"/>
                <a:sym typeface="Orsted Sans Office" panose="00000500000000000000" pitchFamily="2" charset="0"/>
              </a:rPr>
              <a:t>Proposed Enhancements</a:t>
            </a:r>
          </a:p>
          <a:p>
            <a:pPr lvl="1">
              <a:lnSpc>
                <a:spcPct val="150000"/>
              </a:lnSpc>
            </a:pPr>
            <a:r>
              <a:rPr lang="en-MY" dirty="0">
                <a:solidFill>
                  <a:schemeClr val="tx1"/>
                </a:solidFill>
                <a:latin typeface="Arial" panose="020B0604020202020204" pitchFamily="34" charset="0"/>
              </a:rPr>
              <a:t>Integrate the validation system to </a:t>
            </a:r>
            <a:r>
              <a:rPr lang="en-US" dirty="0">
                <a:solidFill>
                  <a:schemeClr val="tx1"/>
                </a:solidFill>
                <a:latin typeface="Arial" panose="020B0604020202020204" pitchFamily="34" charset="0"/>
              </a:rPr>
              <a:t>the company main operation alerting platforms enabling real-time visibility and faster response from site engineers.</a:t>
            </a:r>
          </a:p>
          <a:p>
            <a:pPr lvl="1">
              <a:lnSpc>
                <a:spcPct val="150000"/>
              </a:lnSpc>
            </a:pPr>
            <a:r>
              <a:rPr lang="en-US" dirty="0">
                <a:solidFill>
                  <a:schemeClr val="tx1"/>
                </a:solidFill>
                <a:latin typeface="Arial" panose="020B0604020202020204" pitchFamily="34" charset="0"/>
              </a:rPr>
              <a:t>Expands the scope of the system with predictive modelling on the sensors expected end of life (EOL) estimation via recurrent neural network (RNN) technique such as Long Short Term Memory to forecast remaining sensor lifespan.</a:t>
            </a:r>
          </a:p>
          <a:p>
            <a:pPr lvl="1">
              <a:lnSpc>
                <a:spcPct val="150000"/>
              </a:lnSpc>
            </a:pPr>
            <a:r>
              <a:rPr lang="en-US" dirty="0">
                <a:solidFill>
                  <a:schemeClr val="tx1"/>
                </a:solidFill>
                <a:latin typeface="Arial" panose="020B0604020202020204" pitchFamily="34" charset="0"/>
              </a:rPr>
              <a:t>Introduce buffering middleware layer such as Apache Kafka to decouple data ingestion from processing. This avoid overloading transformation and ML servers while  ensuring new sensor data is still captured in the event of temporary server failures.</a:t>
            </a:r>
            <a:endParaRPr lang="en-MY" dirty="0">
              <a:solidFill>
                <a:schemeClr val="tx1"/>
              </a:solidFill>
              <a:latin typeface="Arial" panose="020B0604020202020204" pitchFamily="34" charset="0"/>
            </a:endParaRPr>
          </a:p>
        </p:txBody>
      </p:sp>
      <p:sp>
        <p:nvSpPr>
          <p:cNvPr id="4" name="Text Placeholder 3">
            <a:extLst>
              <a:ext uri="{FF2B5EF4-FFF2-40B4-BE49-F238E27FC236}">
                <a16:creationId xmlns:a16="http://schemas.microsoft.com/office/drawing/2014/main" id="{53CFC253-7CDC-C078-C5F1-6BA2E086F977}"/>
              </a:ext>
            </a:extLst>
          </p:cNvPr>
          <p:cNvSpPr>
            <a:spLocks noGrp="1"/>
          </p:cNvSpPr>
          <p:nvPr>
            <p:ph type="body" sz="quarter" idx="26"/>
          </p:nvPr>
        </p:nvSpPr>
        <p:spPr/>
        <p:txBody>
          <a:bodyPr/>
          <a:lstStyle/>
          <a:p>
            <a:endParaRPr lang="en-MY">
              <a:solidFill>
                <a:schemeClr val="tx1"/>
              </a:solidFill>
              <a:latin typeface="Arial" panose="020B0604020202020204" pitchFamily="34" charset="0"/>
            </a:endParaRPr>
          </a:p>
        </p:txBody>
      </p:sp>
      <p:sp>
        <p:nvSpPr>
          <p:cNvPr id="5" name="Date Placeholder 4">
            <a:extLst>
              <a:ext uri="{FF2B5EF4-FFF2-40B4-BE49-F238E27FC236}">
                <a16:creationId xmlns:a16="http://schemas.microsoft.com/office/drawing/2014/main" id="{6D91FC34-6AB1-9BA6-0435-09C03A6B2C1C}"/>
              </a:ext>
            </a:extLst>
          </p:cNvPr>
          <p:cNvSpPr>
            <a:spLocks noGrp="1"/>
          </p:cNvSpPr>
          <p:nvPr>
            <p:ph type="dt" sz="half" idx="27"/>
          </p:nvPr>
        </p:nvSpPr>
        <p:spPr/>
        <p:txBody>
          <a:bodyPr/>
          <a:lstStyle/>
          <a:p>
            <a:pPr>
              <a:lnSpc>
                <a:spcPct val="95000"/>
              </a:lnSpc>
            </a:pPr>
            <a:endParaRPr lang="en-GB">
              <a:solidFill>
                <a:schemeClr val="tx1"/>
              </a:solidFill>
              <a:latin typeface="Arial" panose="020B0604020202020204" pitchFamily="34" charset="0"/>
            </a:endParaRPr>
          </a:p>
        </p:txBody>
      </p:sp>
    </p:spTree>
    <p:extLst>
      <p:ext uri="{BB962C8B-B14F-4D97-AF65-F5344CB8AC3E}">
        <p14:creationId xmlns:p14="http://schemas.microsoft.com/office/powerpoint/2010/main" val="502320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BE702-5F7F-4700-3664-C44D72C80CCA}"/>
              </a:ext>
            </a:extLst>
          </p:cNvPr>
          <p:cNvSpPr>
            <a:spLocks noGrp="1"/>
          </p:cNvSpPr>
          <p:nvPr>
            <p:ph type="title"/>
          </p:nvPr>
        </p:nvSpPr>
        <p:spPr/>
        <p:txBody>
          <a:bodyPr/>
          <a:lstStyle/>
          <a:p>
            <a:r>
              <a:rPr lang="en-MY" dirty="0">
                <a:solidFill>
                  <a:schemeClr val="tx1"/>
                </a:solidFill>
                <a:latin typeface="Arial" panose="020B0604020202020204" pitchFamily="34" charset="0"/>
              </a:rPr>
              <a:t>CONTENT</a:t>
            </a:r>
          </a:p>
        </p:txBody>
      </p:sp>
      <p:sp>
        <p:nvSpPr>
          <p:cNvPr id="3" name="Content Placeholder 2">
            <a:extLst>
              <a:ext uri="{FF2B5EF4-FFF2-40B4-BE49-F238E27FC236}">
                <a16:creationId xmlns:a16="http://schemas.microsoft.com/office/drawing/2014/main" id="{8EF18A8A-3D29-616B-4FA9-13FC9D2C7F85}"/>
              </a:ext>
            </a:extLst>
          </p:cNvPr>
          <p:cNvSpPr>
            <a:spLocks noGrp="1"/>
          </p:cNvSpPr>
          <p:nvPr>
            <p:ph idx="1"/>
          </p:nvPr>
        </p:nvSpPr>
        <p:spPr/>
        <p:txBody>
          <a:bodyPr/>
          <a:lstStyle/>
          <a:p>
            <a:pPr>
              <a:lnSpc>
                <a:spcPct val="150000"/>
              </a:lnSpc>
            </a:pPr>
            <a:r>
              <a:rPr lang="en-MY" b="1" dirty="0">
                <a:solidFill>
                  <a:schemeClr val="tx1"/>
                </a:solidFill>
                <a:latin typeface="Arial" panose="020B0604020202020204" pitchFamily="34" charset="0"/>
              </a:rPr>
              <a:t>INTRODUCTION</a:t>
            </a:r>
          </a:p>
          <a:p>
            <a:pPr>
              <a:lnSpc>
                <a:spcPct val="150000"/>
              </a:lnSpc>
            </a:pPr>
            <a:r>
              <a:rPr lang="en-MY" b="1" dirty="0">
                <a:solidFill>
                  <a:schemeClr val="tx1"/>
                </a:solidFill>
                <a:latin typeface="Arial" panose="020B0604020202020204" pitchFamily="34" charset="0"/>
              </a:rPr>
              <a:t>HIGH LEVEL ARCHITECTURE DIAGRAM</a:t>
            </a:r>
          </a:p>
          <a:p>
            <a:pPr lvl="1">
              <a:lnSpc>
                <a:spcPct val="150000"/>
              </a:lnSpc>
            </a:pPr>
            <a:r>
              <a:rPr lang="en-MY" b="1" dirty="0">
                <a:solidFill>
                  <a:schemeClr val="tx1"/>
                </a:solidFill>
                <a:latin typeface="Arial" panose="020B0604020202020204" pitchFamily="34" charset="0"/>
              </a:rPr>
              <a:t>DATA UNDERSTANDING AND EXPLORATORY DATA ANALYSIS STRATEGY</a:t>
            </a:r>
          </a:p>
          <a:p>
            <a:pPr lvl="1">
              <a:lnSpc>
                <a:spcPct val="150000"/>
              </a:lnSpc>
            </a:pPr>
            <a:r>
              <a:rPr lang="en-MY" b="1" dirty="0">
                <a:solidFill>
                  <a:schemeClr val="tx1"/>
                </a:solidFill>
                <a:latin typeface="Arial" panose="020B0604020202020204" pitchFamily="34" charset="0"/>
              </a:rPr>
              <a:t>DATA PREPARATION</a:t>
            </a:r>
          </a:p>
          <a:p>
            <a:pPr lvl="1">
              <a:lnSpc>
                <a:spcPct val="150000"/>
              </a:lnSpc>
            </a:pPr>
            <a:r>
              <a:rPr lang="en-MY" b="1" dirty="0">
                <a:solidFill>
                  <a:schemeClr val="tx1"/>
                </a:solidFill>
                <a:latin typeface="Arial" panose="020B0604020202020204" pitchFamily="34" charset="0"/>
              </a:rPr>
              <a:t>ML MODEL STRATEGY</a:t>
            </a:r>
          </a:p>
          <a:p>
            <a:pPr lvl="1">
              <a:lnSpc>
                <a:spcPct val="150000"/>
              </a:lnSpc>
            </a:pPr>
            <a:r>
              <a:rPr lang="en-MY" b="1" dirty="0">
                <a:solidFill>
                  <a:schemeClr val="tx1"/>
                </a:solidFill>
                <a:latin typeface="Arial" panose="020B0604020202020204" pitchFamily="34" charset="0"/>
              </a:rPr>
              <a:t>SENSOR ALERT STRATEGY</a:t>
            </a:r>
          </a:p>
          <a:p>
            <a:pPr lvl="1">
              <a:lnSpc>
                <a:spcPct val="150000"/>
              </a:lnSpc>
            </a:pPr>
            <a:r>
              <a:rPr lang="en-MY" b="1" dirty="0">
                <a:solidFill>
                  <a:schemeClr val="tx1"/>
                </a:solidFill>
                <a:latin typeface="Arial" panose="020B0604020202020204" pitchFamily="34" charset="0"/>
              </a:rPr>
              <a:t>PROOF OF CONCEPT </a:t>
            </a:r>
          </a:p>
          <a:p>
            <a:pPr>
              <a:lnSpc>
                <a:spcPct val="150000"/>
              </a:lnSpc>
            </a:pPr>
            <a:r>
              <a:rPr lang="en-MY" b="1" dirty="0">
                <a:solidFill>
                  <a:schemeClr val="tx1"/>
                </a:solidFill>
                <a:latin typeface="Arial" panose="020B0604020202020204" pitchFamily="34" charset="0"/>
              </a:rPr>
              <a:t>CONCLUSION</a:t>
            </a:r>
          </a:p>
        </p:txBody>
      </p:sp>
      <p:sp>
        <p:nvSpPr>
          <p:cNvPr id="4" name="Text Placeholder 3">
            <a:extLst>
              <a:ext uri="{FF2B5EF4-FFF2-40B4-BE49-F238E27FC236}">
                <a16:creationId xmlns:a16="http://schemas.microsoft.com/office/drawing/2014/main" id="{A1CE2154-8DA6-FA7E-28EF-315C0049975A}"/>
              </a:ext>
            </a:extLst>
          </p:cNvPr>
          <p:cNvSpPr>
            <a:spLocks noGrp="1"/>
          </p:cNvSpPr>
          <p:nvPr>
            <p:ph type="body" sz="quarter" idx="26"/>
          </p:nvPr>
        </p:nvSpPr>
        <p:spPr/>
        <p:txBody>
          <a:bodyPr/>
          <a:lstStyle/>
          <a:p>
            <a:endParaRPr lang="en-MY">
              <a:solidFill>
                <a:schemeClr val="tx1"/>
              </a:solidFill>
              <a:latin typeface="Arial" panose="020B0604020202020204" pitchFamily="34" charset="0"/>
            </a:endParaRPr>
          </a:p>
        </p:txBody>
      </p:sp>
      <p:sp>
        <p:nvSpPr>
          <p:cNvPr id="5" name="Date Placeholder 4">
            <a:extLst>
              <a:ext uri="{FF2B5EF4-FFF2-40B4-BE49-F238E27FC236}">
                <a16:creationId xmlns:a16="http://schemas.microsoft.com/office/drawing/2014/main" id="{B9A69826-47EB-47E6-1027-9F838D476AA9}"/>
              </a:ext>
            </a:extLst>
          </p:cNvPr>
          <p:cNvSpPr>
            <a:spLocks noGrp="1"/>
          </p:cNvSpPr>
          <p:nvPr>
            <p:ph type="dt" sz="half" idx="27"/>
          </p:nvPr>
        </p:nvSpPr>
        <p:spPr/>
        <p:txBody>
          <a:bodyPr/>
          <a:lstStyle/>
          <a:p>
            <a:pPr>
              <a:lnSpc>
                <a:spcPct val="95000"/>
              </a:lnSpc>
            </a:pPr>
            <a:endParaRPr lang="en-GB">
              <a:solidFill>
                <a:schemeClr val="tx1"/>
              </a:solidFill>
              <a:latin typeface="Arial" panose="020B0604020202020204" pitchFamily="34" charset="0"/>
            </a:endParaRPr>
          </a:p>
        </p:txBody>
      </p:sp>
    </p:spTree>
    <p:extLst>
      <p:ext uri="{BB962C8B-B14F-4D97-AF65-F5344CB8AC3E}">
        <p14:creationId xmlns:p14="http://schemas.microsoft.com/office/powerpoint/2010/main" val="515120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CAB4B9-6CDD-C197-95A8-19901C21B1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0E1DE1-01D9-FCDA-6C0F-035D309597DB}"/>
              </a:ext>
            </a:extLst>
          </p:cNvPr>
          <p:cNvSpPr>
            <a:spLocks noGrp="1"/>
          </p:cNvSpPr>
          <p:nvPr>
            <p:ph type="title"/>
          </p:nvPr>
        </p:nvSpPr>
        <p:spPr/>
        <p:txBody>
          <a:bodyPr/>
          <a:lstStyle/>
          <a:p>
            <a:r>
              <a:rPr lang="en-MY" dirty="0">
                <a:solidFill>
                  <a:schemeClr val="tx1"/>
                </a:solidFill>
                <a:latin typeface="Arial" panose="020B0604020202020204" pitchFamily="34" charset="0"/>
              </a:rPr>
              <a:t>INTRODUCTION</a:t>
            </a:r>
          </a:p>
        </p:txBody>
      </p:sp>
      <p:sp>
        <p:nvSpPr>
          <p:cNvPr id="3" name="Content Placeholder 2">
            <a:extLst>
              <a:ext uri="{FF2B5EF4-FFF2-40B4-BE49-F238E27FC236}">
                <a16:creationId xmlns:a16="http://schemas.microsoft.com/office/drawing/2014/main" id="{30904FEA-CACB-6697-37C0-BBA5A03A82A1}"/>
              </a:ext>
            </a:extLst>
          </p:cNvPr>
          <p:cNvSpPr>
            <a:spLocks noGrp="1"/>
          </p:cNvSpPr>
          <p:nvPr>
            <p:ph idx="1"/>
          </p:nvPr>
        </p:nvSpPr>
        <p:spPr>
          <a:xfrm>
            <a:off x="432000" y="884460"/>
            <a:ext cx="8280000" cy="3420000"/>
          </a:xfrm>
        </p:spPr>
        <p:txBody>
          <a:bodyPr/>
          <a:lstStyle/>
          <a:p>
            <a:pPr marL="0" indent="0">
              <a:buNone/>
            </a:pPr>
            <a:r>
              <a:rPr kumimoji="0" lang="en-MY" sz="1600" b="1" i="0" u="none" strike="noStrike" kern="1200" cap="none" spc="0" normalizeH="0" baseline="0" noProof="0" dirty="0">
                <a:ln>
                  <a:noFill/>
                </a:ln>
                <a:solidFill>
                  <a:schemeClr val="tx1"/>
                </a:solidFill>
                <a:effectLst/>
                <a:uLnTx/>
                <a:uFillTx/>
                <a:latin typeface="Arial" panose="020B0604020202020204" pitchFamily="34" charset="0"/>
                <a:ea typeface="+mj-ea"/>
                <a:sym typeface="Orsted Sans Office" panose="00000500000000000000" pitchFamily="2" charset="0"/>
              </a:rPr>
              <a:t>Problem Statement:</a:t>
            </a:r>
          </a:p>
          <a:p>
            <a:r>
              <a:rPr lang="en-MY" sz="1200" dirty="0">
                <a:solidFill>
                  <a:schemeClr val="tx1"/>
                </a:solidFill>
                <a:latin typeface="Arial" panose="020B0604020202020204" pitchFamily="34" charset="0"/>
                <a:ea typeface="+mj-ea"/>
              </a:rPr>
              <a:t>Irregularities in newly installed IoT-sensor data may lead to inaccurate production reports. This could result in incorrect tax declarations and expose thee company to potential regulatory fines.</a:t>
            </a:r>
          </a:p>
          <a:p>
            <a:pPr marL="0" indent="0">
              <a:buNone/>
            </a:pPr>
            <a:r>
              <a:rPr lang="en-MY" sz="1200" b="1" dirty="0">
                <a:solidFill>
                  <a:schemeClr val="tx1"/>
                </a:solidFill>
                <a:latin typeface="Arial" panose="020B0604020202020204" pitchFamily="34" charset="0"/>
                <a:ea typeface="+mj-ea"/>
              </a:rPr>
              <a:t> </a:t>
            </a:r>
          </a:p>
          <a:p>
            <a:pPr marL="0" indent="0">
              <a:buNone/>
            </a:pPr>
            <a:r>
              <a:rPr lang="en-MY" sz="1600" b="1" dirty="0">
                <a:solidFill>
                  <a:schemeClr val="tx1"/>
                </a:solidFill>
                <a:latin typeface="Arial" panose="020B0604020202020204" pitchFamily="34" charset="0"/>
                <a:ea typeface="+mj-ea"/>
              </a:rPr>
              <a:t>Objective:</a:t>
            </a:r>
          </a:p>
          <a:p>
            <a:r>
              <a:rPr lang="en-MY" sz="1200" dirty="0">
                <a:solidFill>
                  <a:schemeClr val="tx1"/>
                </a:solidFill>
                <a:latin typeface="Arial" panose="020B0604020202020204" pitchFamily="34" charset="0"/>
                <a:ea typeface="+mj-ea"/>
              </a:rPr>
              <a:t>To develop a AI/ML validation pipeline verifying the integrity of new IoT-sensors with the following requirements:</a:t>
            </a:r>
          </a:p>
          <a:p>
            <a:pPr marL="444600" lvl="1" indent="-228600">
              <a:buFont typeface="+mj-lt"/>
              <a:buAutoNum type="arabicPeriod"/>
            </a:pPr>
            <a:r>
              <a:rPr lang="en-MY" sz="1200" b="1" dirty="0">
                <a:solidFill>
                  <a:schemeClr val="tx1"/>
                </a:solidFill>
                <a:latin typeface="Arial" panose="020B0604020202020204" pitchFamily="34" charset="0"/>
                <a:ea typeface="+mj-ea"/>
              </a:rPr>
              <a:t>Accuracy</a:t>
            </a:r>
            <a:r>
              <a:rPr lang="en-MY" sz="1200" dirty="0">
                <a:solidFill>
                  <a:schemeClr val="tx1"/>
                </a:solidFill>
                <a:latin typeface="Arial" panose="020B0604020202020204" pitchFamily="34" charset="0"/>
                <a:ea typeface="+mj-ea"/>
              </a:rPr>
              <a:t>: Detect deviations/anomalies in sensor behaviour based on historical patterns.</a:t>
            </a:r>
          </a:p>
          <a:p>
            <a:pPr marL="444600" lvl="1" indent="-228600">
              <a:buFont typeface="+mj-lt"/>
              <a:buAutoNum type="arabicPeriod"/>
            </a:pPr>
            <a:r>
              <a:rPr lang="en-MY" sz="1200" b="1" dirty="0">
                <a:solidFill>
                  <a:schemeClr val="tx1"/>
                </a:solidFill>
                <a:latin typeface="Arial" panose="020B0604020202020204" pitchFamily="34" charset="0"/>
                <a:ea typeface="+mj-ea"/>
              </a:rPr>
              <a:t>Timeliness</a:t>
            </a:r>
            <a:r>
              <a:rPr lang="en-MY" sz="1200" dirty="0">
                <a:solidFill>
                  <a:schemeClr val="tx1"/>
                </a:solidFill>
                <a:latin typeface="Arial" panose="020B0604020202020204" pitchFamily="34" charset="0"/>
                <a:ea typeface="+mj-ea"/>
              </a:rPr>
              <a:t>: Trigger alerts as instant as irregularities detected.</a:t>
            </a:r>
          </a:p>
          <a:p>
            <a:pPr marL="444600" lvl="1" indent="-228600">
              <a:buFont typeface="+mj-lt"/>
              <a:buAutoNum type="arabicPeriod"/>
            </a:pPr>
            <a:r>
              <a:rPr lang="en-MY" sz="1200" b="1" dirty="0">
                <a:solidFill>
                  <a:schemeClr val="tx1"/>
                </a:solidFill>
                <a:latin typeface="Arial" panose="020B0604020202020204" pitchFamily="34" charset="0"/>
                <a:ea typeface="+mj-ea"/>
              </a:rPr>
              <a:t>Actionability</a:t>
            </a:r>
            <a:r>
              <a:rPr lang="en-MY" sz="1200" dirty="0">
                <a:solidFill>
                  <a:schemeClr val="tx1"/>
                </a:solidFill>
                <a:latin typeface="Arial" panose="020B0604020202020204" pitchFamily="34" charset="0"/>
                <a:ea typeface="+mj-ea"/>
              </a:rPr>
              <a:t>: Classify sensors according to risk level to guide proactive maintenance.</a:t>
            </a:r>
          </a:p>
          <a:p>
            <a:pPr marL="444600" lvl="1" indent="-228600">
              <a:buFont typeface="+mj-lt"/>
              <a:buAutoNum type="arabicPeriod"/>
            </a:pPr>
            <a:endParaRPr lang="en-MY" sz="1200" b="1" dirty="0">
              <a:solidFill>
                <a:schemeClr val="tx1"/>
              </a:solidFill>
              <a:latin typeface="Arial" panose="020B0604020202020204" pitchFamily="34" charset="0"/>
              <a:ea typeface="+mj-ea"/>
            </a:endParaRPr>
          </a:p>
          <a:p>
            <a:pPr marL="0" indent="0">
              <a:buNone/>
            </a:pPr>
            <a:r>
              <a:rPr lang="en-MY" sz="1600" b="1" dirty="0" err="1">
                <a:solidFill>
                  <a:schemeClr val="tx1"/>
                </a:solidFill>
                <a:latin typeface="Arial" panose="020B0604020202020204" pitchFamily="34" charset="0"/>
                <a:ea typeface="+mj-ea"/>
              </a:rPr>
              <a:t>Scope:the</a:t>
            </a:r>
            <a:r>
              <a:rPr lang="en-MY" sz="1600" b="1" dirty="0">
                <a:solidFill>
                  <a:schemeClr val="tx1"/>
                </a:solidFill>
                <a:latin typeface="Arial" panose="020B0604020202020204" pitchFamily="34" charset="0"/>
                <a:ea typeface="+mj-ea"/>
              </a:rPr>
              <a:t> </a:t>
            </a:r>
            <a:r>
              <a:rPr lang="en-MY" sz="1600" b="1" dirty="0" err="1">
                <a:solidFill>
                  <a:schemeClr val="tx1"/>
                </a:solidFill>
                <a:latin typeface="Arial" panose="020B0604020202020204" pitchFamily="34" charset="0"/>
                <a:ea typeface="+mj-ea"/>
              </a:rPr>
              <a:t>company</a:t>
            </a:r>
            <a:r>
              <a:rPr lang="en-MY" sz="1200" dirty="0" err="1">
                <a:solidFill>
                  <a:schemeClr val="tx1"/>
                </a:solidFill>
                <a:latin typeface="Arial" panose="020B0604020202020204" pitchFamily="34" charset="0"/>
                <a:ea typeface="+mj-ea"/>
              </a:rPr>
              <a:t>ss</a:t>
            </a:r>
            <a:r>
              <a:rPr lang="en-MY" sz="1200" dirty="0">
                <a:solidFill>
                  <a:schemeClr val="tx1"/>
                </a:solidFill>
                <a:latin typeface="Arial" panose="020B0604020202020204" pitchFamily="34" charset="0"/>
                <a:ea typeface="+mj-ea"/>
              </a:rPr>
              <a:t> near-real time and historical data from legacy and newly installed sensors.</a:t>
            </a:r>
          </a:p>
          <a:p>
            <a:r>
              <a:rPr lang="en-MY" sz="1200" dirty="0">
                <a:solidFill>
                  <a:schemeClr val="tx1"/>
                </a:solidFill>
                <a:latin typeface="Arial" panose="020B0604020202020204" pitchFamily="34" charset="0"/>
                <a:ea typeface="+mj-ea"/>
              </a:rPr>
              <a:t>Apply anomaly detection and early degradation tracking using ML models.</a:t>
            </a:r>
          </a:p>
          <a:p>
            <a:r>
              <a:rPr lang="en-MY" sz="1200" dirty="0">
                <a:solidFill>
                  <a:schemeClr val="tx1"/>
                </a:solidFill>
                <a:latin typeface="Arial" panose="020B0604020202020204" pitchFamily="34" charset="0"/>
                <a:ea typeface="+mj-ea"/>
              </a:rPr>
              <a:t>Visualize outputs and status per sensor for operational decision-making</a:t>
            </a:r>
          </a:p>
          <a:p>
            <a:r>
              <a:rPr lang="en-MY" sz="1200" dirty="0">
                <a:solidFill>
                  <a:schemeClr val="tx1"/>
                </a:solidFill>
                <a:latin typeface="Arial" panose="020B0604020202020204" pitchFamily="34" charset="0"/>
                <a:ea typeface="+mj-ea"/>
              </a:rPr>
              <a:t>Pipeline need to be modular and can easily scaled across multiple sites.</a:t>
            </a:r>
          </a:p>
          <a:p>
            <a:pPr marL="0" indent="0">
              <a:buNone/>
            </a:pPr>
            <a:endParaRPr lang="en-MY" sz="800" dirty="0">
              <a:solidFill>
                <a:schemeClr val="tx1"/>
              </a:solidFill>
              <a:latin typeface="Arial" panose="020B0604020202020204" pitchFamily="34" charset="0"/>
            </a:endParaRPr>
          </a:p>
        </p:txBody>
      </p:sp>
      <p:sp>
        <p:nvSpPr>
          <p:cNvPr id="4" name="Text Placeholder 3">
            <a:extLst>
              <a:ext uri="{FF2B5EF4-FFF2-40B4-BE49-F238E27FC236}">
                <a16:creationId xmlns:a16="http://schemas.microsoft.com/office/drawing/2014/main" id="{E7CAC9A5-5D79-B843-6976-CE19BBCE1A92}"/>
              </a:ext>
            </a:extLst>
          </p:cNvPr>
          <p:cNvSpPr>
            <a:spLocks noGrp="1"/>
          </p:cNvSpPr>
          <p:nvPr>
            <p:ph type="body" sz="quarter" idx="26"/>
          </p:nvPr>
        </p:nvSpPr>
        <p:spPr/>
        <p:txBody>
          <a:bodyPr/>
          <a:lstStyle/>
          <a:p>
            <a:endParaRPr lang="en-MY">
              <a:solidFill>
                <a:schemeClr val="tx1"/>
              </a:solidFill>
              <a:latin typeface="Arial" panose="020B0604020202020204" pitchFamily="34" charset="0"/>
            </a:endParaRPr>
          </a:p>
        </p:txBody>
      </p:sp>
      <p:sp>
        <p:nvSpPr>
          <p:cNvPr id="5" name="Date Placeholder 4">
            <a:extLst>
              <a:ext uri="{FF2B5EF4-FFF2-40B4-BE49-F238E27FC236}">
                <a16:creationId xmlns:a16="http://schemas.microsoft.com/office/drawing/2014/main" id="{1EE8B5C9-CBC8-54C1-5ABC-57053A68557F}"/>
              </a:ext>
            </a:extLst>
          </p:cNvPr>
          <p:cNvSpPr>
            <a:spLocks noGrp="1"/>
          </p:cNvSpPr>
          <p:nvPr>
            <p:ph type="dt" sz="half" idx="27"/>
          </p:nvPr>
        </p:nvSpPr>
        <p:spPr/>
        <p:txBody>
          <a:bodyPr/>
          <a:lstStyle/>
          <a:p>
            <a:pPr>
              <a:lnSpc>
                <a:spcPct val="95000"/>
              </a:lnSpc>
            </a:pPr>
            <a:endParaRPr lang="en-GB">
              <a:solidFill>
                <a:schemeClr val="tx1"/>
              </a:solidFill>
              <a:latin typeface="Arial" panose="020B0604020202020204" pitchFamily="34" charset="0"/>
            </a:endParaRPr>
          </a:p>
        </p:txBody>
      </p:sp>
    </p:spTree>
    <p:extLst>
      <p:ext uri="{BB962C8B-B14F-4D97-AF65-F5344CB8AC3E}">
        <p14:creationId xmlns:p14="http://schemas.microsoft.com/office/powerpoint/2010/main" val="505568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C7F5E2-D00B-7658-F05B-64244CFF83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DFAF46-11FB-421B-F198-F9A8DFEC0AF5}"/>
              </a:ext>
            </a:extLst>
          </p:cNvPr>
          <p:cNvSpPr>
            <a:spLocks noGrp="1"/>
          </p:cNvSpPr>
          <p:nvPr>
            <p:ph type="title"/>
          </p:nvPr>
        </p:nvSpPr>
        <p:spPr/>
        <p:txBody>
          <a:bodyPr/>
          <a:lstStyle/>
          <a:p>
            <a:r>
              <a:rPr lang="en-MY" dirty="0">
                <a:solidFill>
                  <a:schemeClr val="tx1"/>
                </a:solidFill>
                <a:latin typeface="Arial" panose="020B0604020202020204" pitchFamily="34" charset="0"/>
              </a:rPr>
              <a:t>DATA UNDERSTANDING AND EXPLORATORY DATA ANALYSIS STRATEGY</a:t>
            </a:r>
          </a:p>
        </p:txBody>
      </p:sp>
      <p:sp>
        <p:nvSpPr>
          <p:cNvPr id="3" name="Content Placeholder 2">
            <a:extLst>
              <a:ext uri="{FF2B5EF4-FFF2-40B4-BE49-F238E27FC236}">
                <a16:creationId xmlns:a16="http://schemas.microsoft.com/office/drawing/2014/main" id="{15E5744B-B2A5-256E-E367-303A8FB2EC98}"/>
              </a:ext>
            </a:extLst>
          </p:cNvPr>
          <p:cNvSpPr>
            <a:spLocks noGrp="1"/>
          </p:cNvSpPr>
          <p:nvPr>
            <p:ph idx="1"/>
          </p:nvPr>
        </p:nvSpPr>
        <p:spPr>
          <a:xfrm>
            <a:off x="432000" y="884460"/>
            <a:ext cx="8280000" cy="3420000"/>
          </a:xfrm>
        </p:spPr>
        <p:txBody>
          <a:bodyPr/>
          <a:lstStyle/>
          <a:p>
            <a:pPr marL="0" indent="0">
              <a:buNone/>
            </a:pPr>
            <a:r>
              <a:rPr kumimoji="0" lang="en-MY" sz="1400" b="1" i="0" u="none" strike="noStrike" kern="1200" cap="none" spc="0" normalizeH="0" baseline="0" noProof="0" dirty="0">
                <a:ln>
                  <a:noFill/>
                </a:ln>
                <a:solidFill>
                  <a:schemeClr val="tx1"/>
                </a:solidFill>
                <a:effectLst/>
                <a:uLnTx/>
                <a:uFillTx/>
                <a:latin typeface="Arial" panose="020B0604020202020204" pitchFamily="34" charset="0"/>
                <a:ea typeface="+mj-ea"/>
                <a:sym typeface="Orsted Sans Office" panose="00000500000000000000" pitchFamily="2" charset="0"/>
              </a:rPr>
              <a:t>Data Gathering:</a:t>
            </a:r>
          </a:p>
          <a:p>
            <a:r>
              <a:rPr lang="en-MY" sz="1100" dirty="0">
                <a:solidFill>
                  <a:schemeClr val="tx1"/>
                </a:solidFill>
                <a:latin typeface="Arial" panose="020B0604020202020204" pitchFamily="34" charset="0"/>
                <a:ea typeface="+mj-ea"/>
              </a:rPr>
              <a:t>Identify and gather validated old IoT-sensor data with unique id for each sensor.*</a:t>
            </a:r>
          </a:p>
          <a:p>
            <a:r>
              <a:rPr lang="en-MY" sz="1100" dirty="0">
                <a:solidFill>
                  <a:schemeClr val="tx1"/>
                </a:solidFill>
                <a:latin typeface="Arial" panose="020B0604020202020204" pitchFamily="34" charset="0"/>
                <a:ea typeface="+mj-ea"/>
              </a:rPr>
              <a:t>Identify and gather data from new IoT-sensor with unique id for each sensor.*</a:t>
            </a:r>
          </a:p>
          <a:p>
            <a:pPr marL="0" indent="0">
              <a:buNone/>
            </a:pPr>
            <a:endParaRPr lang="en-MY" sz="1100" dirty="0">
              <a:solidFill>
                <a:schemeClr val="tx1"/>
              </a:solidFill>
              <a:latin typeface="Arial" panose="020B0604020202020204" pitchFamily="34" charset="0"/>
              <a:ea typeface="+mj-ea"/>
            </a:endParaRPr>
          </a:p>
          <a:p>
            <a:pPr marL="0" indent="0">
              <a:buNone/>
            </a:pPr>
            <a:r>
              <a:rPr kumimoji="0" lang="en-MY" sz="1400" b="1" i="0" u="none" strike="noStrike" kern="1200" cap="none" spc="0" normalizeH="0" baseline="0" noProof="0" dirty="0">
                <a:ln>
                  <a:noFill/>
                </a:ln>
                <a:solidFill>
                  <a:schemeClr val="tx1"/>
                </a:solidFill>
                <a:effectLst/>
                <a:uLnTx/>
                <a:uFillTx/>
                <a:latin typeface="Arial" panose="020B0604020202020204" pitchFamily="34" charset="0"/>
                <a:ea typeface="+mj-ea"/>
                <a:sym typeface="Orsted Sans Office" panose="00000500000000000000" pitchFamily="2" charset="0"/>
              </a:rPr>
              <a:t>Feature Profiling:</a:t>
            </a:r>
          </a:p>
          <a:p>
            <a:r>
              <a:rPr lang="en-MY" sz="1100" dirty="0">
                <a:solidFill>
                  <a:schemeClr val="tx1"/>
                </a:solidFill>
                <a:latin typeface="Arial" panose="020B0604020202020204" pitchFamily="34" charset="0"/>
                <a:ea typeface="+mj-ea"/>
              </a:rPr>
              <a:t>Identify key raw features available from sensors:</a:t>
            </a:r>
          </a:p>
          <a:p>
            <a:pPr lvl="1"/>
            <a:r>
              <a:rPr lang="en-MY" sz="1100" i="1" dirty="0">
                <a:solidFill>
                  <a:schemeClr val="tx1"/>
                </a:solidFill>
                <a:latin typeface="Arial" panose="020B0604020202020204" pitchFamily="34" charset="0"/>
                <a:ea typeface="+mj-ea"/>
              </a:rPr>
              <a:t>In our demo, we will use the following features: Temperature, Vibration, Wind Speed, Humidity</a:t>
            </a:r>
          </a:p>
          <a:p>
            <a:r>
              <a:rPr lang="en-MY" sz="1100" dirty="0">
                <a:solidFill>
                  <a:schemeClr val="tx1"/>
                </a:solidFill>
                <a:latin typeface="Arial" panose="020B0604020202020204" pitchFamily="34" charset="0"/>
                <a:ea typeface="+mj-ea"/>
              </a:rPr>
              <a:t>Review data types, value ranges, and missing/null values</a:t>
            </a:r>
          </a:p>
          <a:p>
            <a:r>
              <a:rPr lang="en-MY" sz="1100" dirty="0">
                <a:solidFill>
                  <a:schemeClr val="tx1"/>
                </a:solidFill>
                <a:latin typeface="Arial" panose="020B0604020202020204" pitchFamily="34" charset="0"/>
                <a:ea typeface="+mj-ea"/>
              </a:rPr>
              <a:t>Visualize distribution of data using histograms and boxplots to understand trends and variances.</a:t>
            </a:r>
          </a:p>
          <a:p>
            <a:pPr marL="0" indent="0">
              <a:buNone/>
            </a:pPr>
            <a:endParaRPr lang="en-MY" sz="1100" b="1" dirty="0">
              <a:solidFill>
                <a:schemeClr val="tx1"/>
              </a:solidFill>
              <a:latin typeface="Arial" panose="020B0604020202020204" pitchFamily="34" charset="0"/>
              <a:ea typeface="+mj-ea"/>
            </a:endParaRPr>
          </a:p>
          <a:p>
            <a:pPr marL="0" indent="0">
              <a:buNone/>
            </a:pPr>
            <a:r>
              <a:rPr lang="en-MY" sz="1400" b="1" dirty="0">
                <a:solidFill>
                  <a:schemeClr val="tx1"/>
                </a:solidFill>
                <a:latin typeface="Arial" panose="020B0604020202020204" pitchFamily="34" charset="0"/>
                <a:ea typeface="+mj-ea"/>
              </a:rPr>
              <a:t>Time Series Behaviour Analysis</a:t>
            </a:r>
            <a:endParaRPr lang="en-MY" sz="800" b="1" dirty="0">
              <a:solidFill>
                <a:schemeClr val="tx1"/>
              </a:solidFill>
              <a:latin typeface="Arial" panose="020B0604020202020204" pitchFamily="34" charset="0"/>
              <a:ea typeface="+mj-ea"/>
            </a:endParaRPr>
          </a:p>
          <a:p>
            <a:r>
              <a:rPr lang="en-MY" sz="1200" dirty="0">
                <a:solidFill>
                  <a:schemeClr val="tx1"/>
                </a:solidFill>
                <a:latin typeface="Arial" panose="020B0604020202020204" pitchFamily="34" charset="0"/>
                <a:ea typeface="+mj-ea"/>
              </a:rPr>
              <a:t>Plot feature trends over time for every sensor and identify irregular patterns such as sudden spikes or drops, gradual increase or drift, plateauing or flatlines</a:t>
            </a:r>
          </a:p>
          <a:p>
            <a:endParaRPr lang="en-MY" sz="1200" dirty="0">
              <a:solidFill>
                <a:schemeClr val="tx1"/>
              </a:solidFill>
              <a:latin typeface="Arial" panose="020B0604020202020204" pitchFamily="34" charset="0"/>
              <a:ea typeface="+mj-ea"/>
            </a:endParaRPr>
          </a:p>
          <a:p>
            <a:pPr marL="0" indent="0">
              <a:buNone/>
            </a:pPr>
            <a:r>
              <a:rPr lang="en-MY" sz="1400" b="1" dirty="0">
                <a:solidFill>
                  <a:schemeClr val="tx1"/>
                </a:solidFill>
                <a:latin typeface="Arial" panose="020B0604020202020204" pitchFamily="34" charset="0"/>
                <a:ea typeface="+mj-ea"/>
              </a:rPr>
              <a:t>Infer-feature Relationship</a:t>
            </a:r>
            <a:endParaRPr lang="en-MY" sz="800" b="1" dirty="0">
              <a:solidFill>
                <a:schemeClr val="tx1"/>
              </a:solidFill>
              <a:latin typeface="Arial" panose="020B0604020202020204" pitchFamily="34" charset="0"/>
              <a:ea typeface="+mj-ea"/>
            </a:endParaRPr>
          </a:p>
          <a:p>
            <a:r>
              <a:rPr lang="en-MY" sz="1200" dirty="0">
                <a:solidFill>
                  <a:schemeClr val="tx1"/>
                </a:solidFill>
                <a:latin typeface="Arial" panose="020B0604020202020204" pitchFamily="34" charset="0"/>
                <a:ea typeface="+mj-ea"/>
              </a:rPr>
              <a:t>Study the relationships between features using scatterplots and correlation metrices. This is to help in identifying which features can be use to explain or predict the behaviour of others.</a:t>
            </a:r>
          </a:p>
          <a:p>
            <a:pPr marL="0" indent="0">
              <a:buNone/>
            </a:pPr>
            <a:endParaRPr lang="en-MY" sz="1200" dirty="0">
              <a:solidFill>
                <a:schemeClr val="tx1"/>
              </a:solidFill>
              <a:latin typeface="Arial" panose="020B0604020202020204" pitchFamily="34" charset="0"/>
              <a:ea typeface="+mj-ea"/>
            </a:endParaRPr>
          </a:p>
          <a:p>
            <a:endParaRPr lang="en-MY" sz="1200" dirty="0">
              <a:solidFill>
                <a:schemeClr val="tx1"/>
              </a:solidFill>
              <a:latin typeface="Arial" panose="020B0604020202020204" pitchFamily="34" charset="0"/>
              <a:ea typeface="+mj-ea"/>
            </a:endParaRPr>
          </a:p>
        </p:txBody>
      </p:sp>
      <p:sp>
        <p:nvSpPr>
          <p:cNvPr id="4" name="Text Placeholder 3">
            <a:extLst>
              <a:ext uri="{FF2B5EF4-FFF2-40B4-BE49-F238E27FC236}">
                <a16:creationId xmlns:a16="http://schemas.microsoft.com/office/drawing/2014/main" id="{DC4A724D-C644-D97C-10A7-3E909AA7E286}"/>
              </a:ext>
            </a:extLst>
          </p:cNvPr>
          <p:cNvSpPr>
            <a:spLocks noGrp="1"/>
          </p:cNvSpPr>
          <p:nvPr>
            <p:ph type="body" sz="quarter" idx="26"/>
          </p:nvPr>
        </p:nvSpPr>
        <p:spPr/>
        <p:txBody>
          <a:bodyPr/>
          <a:lstStyle/>
          <a:p>
            <a:r>
              <a:rPr lang="en-MY" dirty="0">
                <a:solidFill>
                  <a:schemeClr val="tx1"/>
                </a:solidFill>
                <a:latin typeface="Arial" panose="020B0604020202020204" pitchFamily="34" charset="0"/>
              </a:rPr>
              <a:t>* Data used in our demo is a mock data with various degradation scenarios applied to new sensors.</a:t>
            </a:r>
          </a:p>
        </p:txBody>
      </p:sp>
      <p:sp>
        <p:nvSpPr>
          <p:cNvPr id="5" name="Date Placeholder 4">
            <a:extLst>
              <a:ext uri="{FF2B5EF4-FFF2-40B4-BE49-F238E27FC236}">
                <a16:creationId xmlns:a16="http://schemas.microsoft.com/office/drawing/2014/main" id="{2046C76F-4188-2E4B-07BA-5F2653BA8225}"/>
              </a:ext>
            </a:extLst>
          </p:cNvPr>
          <p:cNvSpPr>
            <a:spLocks noGrp="1"/>
          </p:cNvSpPr>
          <p:nvPr>
            <p:ph type="dt" sz="half" idx="27"/>
          </p:nvPr>
        </p:nvSpPr>
        <p:spPr/>
        <p:txBody>
          <a:bodyPr/>
          <a:lstStyle/>
          <a:p>
            <a:pPr>
              <a:lnSpc>
                <a:spcPct val="95000"/>
              </a:lnSpc>
            </a:pPr>
            <a:endParaRPr lang="en-GB">
              <a:solidFill>
                <a:schemeClr val="tx1"/>
              </a:solidFill>
              <a:latin typeface="Arial" panose="020B0604020202020204" pitchFamily="34" charset="0"/>
            </a:endParaRPr>
          </a:p>
        </p:txBody>
      </p:sp>
    </p:spTree>
    <p:extLst>
      <p:ext uri="{BB962C8B-B14F-4D97-AF65-F5344CB8AC3E}">
        <p14:creationId xmlns:p14="http://schemas.microsoft.com/office/powerpoint/2010/main" val="3264660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FF1F70-2F03-2179-8401-0774934B38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DA3F8B-3950-2241-2FE9-47E3ABFBDAB3}"/>
              </a:ext>
            </a:extLst>
          </p:cNvPr>
          <p:cNvSpPr>
            <a:spLocks noGrp="1"/>
          </p:cNvSpPr>
          <p:nvPr>
            <p:ph type="title"/>
          </p:nvPr>
        </p:nvSpPr>
        <p:spPr/>
        <p:txBody>
          <a:bodyPr/>
          <a:lstStyle/>
          <a:p>
            <a:r>
              <a:rPr lang="en-MY" dirty="0">
                <a:solidFill>
                  <a:schemeClr val="tx1"/>
                </a:solidFill>
                <a:latin typeface="Arial" panose="020B0604020202020204" pitchFamily="34" charset="0"/>
              </a:rPr>
              <a:t>DATA UNDERSTANDING AND EXPLORATORY DATA ANALYSIS STRATEGY (CONT’D)</a:t>
            </a:r>
          </a:p>
        </p:txBody>
      </p:sp>
      <p:sp>
        <p:nvSpPr>
          <p:cNvPr id="3" name="Content Placeholder 2">
            <a:extLst>
              <a:ext uri="{FF2B5EF4-FFF2-40B4-BE49-F238E27FC236}">
                <a16:creationId xmlns:a16="http://schemas.microsoft.com/office/drawing/2014/main" id="{931D7329-473A-5C29-5235-A9BBC90E401C}"/>
              </a:ext>
            </a:extLst>
          </p:cNvPr>
          <p:cNvSpPr>
            <a:spLocks noGrp="1"/>
          </p:cNvSpPr>
          <p:nvPr>
            <p:ph idx="1"/>
          </p:nvPr>
        </p:nvSpPr>
        <p:spPr>
          <a:xfrm>
            <a:off x="432000" y="884460"/>
            <a:ext cx="8280000" cy="3420000"/>
          </a:xfrm>
        </p:spPr>
        <p:txBody>
          <a:bodyPr/>
          <a:lstStyle/>
          <a:p>
            <a:pPr marL="0" indent="0">
              <a:buNone/>
            </a:pPr>
            <a:r>
              <a:rPr kumimoji="0" lang="en-MY" sz="1400" b="1" i="0" u="none" strike="noStrike" kern="1200" cap="none" spc="0" normalizeH="0" baseline="0" noProof="0" dirty="0">
                <a:ln>
                  <a:noFill/>
                </a:ln>
                <a:solidFill>
                  <a:schemeClr val="tx1"/>
                </a:solidFill>
                <a:effectLst/>
                <a:uLnTx/>
                <a:uFillTx/>
                <a:latin typeface="Arial" panose="020B0604020202020204" pitchFamily="34" charset="0"/>
                <a:ea typeface="+mj-ea"/>
                <a:sym typeface="Orsted Sans Office" panose="00000500000000000000" pitchFamily="2" charset="0"/>
              </a:rPr>
              <a:t>Identify Feature Trends Over Time:</a:t>
            </a:r>
          </a:p>
          <a:p>
            <a:r>
              <a:rPr lang="en-MY" sz="1100" dirty="0">
                <a:solidFill>
                  <a:schemeClr val="tx1"/>
                </a:solidFill>
                <a:latin typeface="Arial" panose="020B0604020202020204" pitchFamily="34" charset="0"/>
                <a:ea typeface="+mj-ea"/>
              </a:rPr>
              <a:t>The feature trends needs to be computed to:</a:t>
            </a:r>
          </a:p>
          <a:p>
            <a:pPr lvl="1"/>
            <a:r>
              <a:rPr lang="en-MY" sz="1100" dirty="0">
                <a:solidFill>
                  <a:schemeClr val="tx1"/>
                </a:solidFill>
                <a:latin typeface="Arial" panose="020B0604020202020204" pitchFamily="34" charset="0"/>
                <a:ea typeface="+mj-ea"/>
              </a:rPr>
              <a:t>Identify change patterns for any hidden degradation</a:t>
            </a:r>
          </a:p>
          <a:p>
            <a:pPr lvl="1"/>
            <a:r>
              <a:rPr lang="en-MY" sz="1100" dirty="0">
                <a:solidFill>
                  <a:schemeClr val="tx1"/>
                </a:solidFill>
                <a:latin typeface="Arial" panose="020B0604020202020204" pitchFamily="34" charset="0"/>
                <a:ea typeface="+mj-ea"/>
              </a:rPr>
              <a:t>Identify early the potential gradual declines prior crossing the failure thresholds.</a:t>
            </a:r>
          </a:p>
          <a:p>
            <a:pPr lvl="1"/>
            <a:r>
              <a:rPr lang="en-MY" sz="1100" dirty="0">
                <a:solidFill>
                  <a:schemeClr val="tx1"/>
                </a:solidFill>
                <a:latin typeface="Arial" panose="020B0604020202020204" pitchFamily="34" charset="0"/>
                <a:ea typeface="+mj-ea"/>
              </a:rPr>
              <a:t>Enables better learning of machine learning models with additions of behaviour-rich data.  </a:t>
            </a:r>
          </a:p>
          <a:p>
            <a:r>
              <a:rPr lang="en-MY" sz="1100" dirty="0">
                <a:solidFill>
                  <a:schemeClr val="tx1"/>
                </a:solidFill>
                <a:latin typeface="Arial" panose="020B0604020202020204" pitchFamily="34" charset="0"/>
                <a:ea typeface="+mj-ea"/>
              </a:rPr>
              <a:t>The features to be computed are:</a:t>
            </a:r>
          </a:p>
          <a:p>
            <a:pPr lvl="1"/>
            <a:r>
              <a:rPr lang="en-MY" sz="1100" dirty="0">
                <a:solidFill>
                  <a:schemeClr val="tx1"/>
                </a:solidFill>
                <a:latin typeface="Arial" panose="020B0604020202020204" pitchFamily="34" charset="0"/>
                <a:ea typeface="+mj-ea"/>
              </a:rPr>
              <a:t>Rolling Mean (5 min) – To captures the local trend within 5mins window.</a:t>
            </a:r>
          </a:p>
          <a:p>
            <a:pPr lvl="1"/>
            <a:r>
              <a:rPr lang="en-MY" sz="1100" dirty="0">
                <a:solidFill>
                  <a:schemeClr val="tx1"/>
                </a:solidFill>
                <a:latin typeface="Arial" panose="020B0604020202020204" pitchFamily="34" charset="0"/>
                <a:ea typeface="+mj-ea"/>
              </a:rPr>
              <a:t>Rolling Standard Deviation – Detect stability or volatility in readings within 5 mins window.</a:t>
            </a:r>
          </a:p>
          <a:p>
            <a:pPr lvl="1"/>
            <a:r>
              <a:rPr lang="en-MY" sz="1100" dirty="0">
                <a:solidFill>
                  <a:schemeClr val="tx1"/>
                </a:solidFill>
                <a:latin typeface="Arial" panose="020B0604020202020204" pitchFamily="34" charset="0"/>
                <a:ea typeface="+mj-ea"/>
              </a:rPr>
              <a:t>Delta (1</a:t>
            </a:r>
            <a:r>
              <a:rPr lang="en-MY" sz="1100" baseline="30000" dirty="0">
                <a:solidFill>
                  <a:schemeClr val="tx1"/>
                </a:solidFill>
                <a:latin typeface="Arial" panose="020B0604020202020204" pitchFamily="34" charset="0"/>
                <a:ea typeface="+mj-ea"/>
              </a:rPr>
              <a:t>st</a:t>
            </a:r>
            <a:r>
              <a:rPr lang="en-MY" sz="1100" dirty="0">
                <a:solidFill>
                  <a:schemeClr val="tx1"/>
                </a:solidFill>
                <a:latin typeface="Arial" panose="020B0604020202020204" pitchFamily="34" charset="0"/>
                <a:ea typeface="+mj-ea"/>
              </a:rPr>
              <a:t> Difference) – Measures rate of change to identify early indicators of drift.</a:t>
            </a:r>
          </a:p>
          <a:p>
            <a:pPr lvl="1"/>
            <a:endParaRPr lang="en-MY" sz="1100" dirty="0">
              <a:solidFill>
                <a:schemeClr val="tx1"/>
              </a:solidFill>
              <a:latin typeface="Arial" panose="020B0604020202020204" pitchFamily="34" charset="0"/>
              <a:ea typeface="+mj-ea"/>
            </a:endParaRPr>
          </a:p>
          <a:p>
            <a:pPr marL="444600" lvl="1" indent="-228600">
              <a:buFont typeface="+mj-lt"/>
              <a:buAutoNum type="arabicPeriod"/>
            </a:pPr>
            <a:endParaRPr lang="en-MY" sz="1200" dirty="0">
              <a:solidFill>
                <a:schemeClr val="tx1"/>
              </a:solidFill>
              <a:latin typeface="Arial" panose="020B0604020202020204" pitchFamily="34" charset="0"/>
              <a:ea typeface="+mj-ea"/>
            </a:endParaRPr>
          </a:p>
          <a:p>
            <a:endParaRPr lang="en-MY" sz="1200" dirty="0">
              <a:solidFill>
                <a:schemeClr val="tx1"/>
              </a:solidFill>
              <a:latin typeface="Arial" panose="020B0604020202020204" pitchFamily="34" charset="0"/>
              <a:ea typeface="+mj-ea"/>
            </a:endParaRPr>
          </a:p>
        </p:txBody>
      </p:sp>
      <p:sp>
        <p:nvSpPr>
          <p:cNvPr id="4" name="Text Placeholder 3">
            <a:extLst>
              <a:ext uri="{FF2B5EF4-FFF2-40B4-BE49-F238E27FC236}">
                <a16:creationId xmlns:a16="http://schemas.microsoft.com/office/drawing/2014/main" id="{28FF7B74-D1A3-D1CD-3D2D-C1B4AD03AD49}"/>
              </a:ext>
            </a:extLst>
          </p:cNvPr>
          <p:cNvSpPr>
            <a:spLocks noGrp="1"/>
          </p:cNvSpPr>
          <p:nvPr>
            <p:ph type="body" sz="quarter" idx="26"/>
          </p:nvPr>
        </p:nvSpPr>
        <p:spPr/>
        <p:txBody>
          <a:bodyPr/>
          <a:lstStyle/>
          <a:p>
            <a:r>
              <a:rPr lang="en-MY" dirty="0">
                <a:solidFill>
                  <a:schemeClr val="tx1"/>
                </a:solidFill>
                <a:latin typeface="Arial" panose="020B0604020202020204" pitchFamily="34" charset="0"/>
              </a:rPr>
              <a:t>* Data used in our demo is a mock data with various degradation scenarios applied to new sensors.</a:t>
            </a:r>
          </a:p>
        </p:txBody>
      </p:sp>
      <p:sp>
        <p:nvSpPr>
          <p:cNvPr id="5" name="Date Placeholder 4">
            <a:extLst>
              <a:ext uri="{FF2B5EF4-FFF2-40B4-BE49-F238E27FC236}">
                <a16:creationId xmlns:a16="http://schemas.microsoft.com/office/drawing/2014/main" id="{182556C5-E7D0-769D-5B64-841EBBD84EF6}"/>
              </a:ext>
            </a:extLst>
          </p:cNvPr>
          <p:cNvSpPr>
            <a:spLocks noGrp="1"/>
          </p:cNvSpPr>
          <p:nvPr>
            <p:ph type="dt" sz="half" idx="27"/>
          </p:nvPr>
        </p:nvSpPr>
        <p:spPr/>
        <p:txBody>
          <a:bodyPr/>
          <a:lstStyle/>
          <a:p>
            <a:pPr>
              <a:lnSpc>
                <a:spcPct val="95000"/>
              </a:lnSpc>
            </a:pPr>
            <a:endParaRPr lang="en-GB">
              <a:solidFill>
                <a:schemeClr val="tx1"/>
              </a:solidFill>
              <a:latin typeface="Arial" panose="020B0604020202020204" pitchFamily="34" charset="0"/>
            </a:endParaRPr>
          </a:p>
        </p:txBody>
      </p:sp>
    </p:spTree>
    <p:extLst>
      <p:ext uri="{BB962C8B-B14F-4D97-AF65-F5344CB8AC3E}">
        <p14:creationId xmlns:p14="http://schemas.microsoft.com/office/powerpoint/2010/main" val="259607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EDE221-79BA-EDAC-E435-A16BBDB4BA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D1D81C-9396-8F15-A4AD-88ECA94EE793}"/>
              </a:ext>
            </a:extLst>
          </p:cNvPr>
          <p:cNvSpPr>
            <a:spLocks noGrp="1"/>
          </p:cNvSpPr>
          <p:nvPr>
            <p:ph type="title"/>
          </p:nvPr>
        </p:nvSpPr>
        <p:spPr/>
        <p:txBody>
          <a:bodyPr/>
          <a:lstStyle/>
          <a:p>
            <a:r>
              <a:rPr lang="en-MY" dirty="0">
                <a:solidFill>
                  <a:schemeClr val="tx1"/>
                </a:solidFill>
                <a:latin typeface="Arial" panose="020B0604020202020204" pitchFamily="34" charset="0"/>
              </a:rPr>
              <a:t>DATA PREPARATION</a:t>
            </a:r>
          </a:p>
        </p:txBody>
      </p:sp>
      <p:sp>
        <p:nvSpPr>
          <p:cNvPr id="3" name="Content Placeholder 2">
            <a:extLst>
              <a:ext uri="{FF2B5EF4-FFF2-40B4-BE49-F238E27FC236}">
                <a16:creationId xmlns:a16="http://schemas.microsoft.com/office/drawing/2014/main" id="{80B6E5EF-D8E3-C7AF-C699-974CFA519D4A}"/>
              </a:ext>
            </a:extLst>
          </p:cNvPr>
          <p:cNvSpPr>
            <a:spLocks noGrp="1"/>
          </p:cNvSpPr>
          <p:nvPr>
            <p:ph idx="1"/>
          </p:nvPr>
        </p:nvSpPr>
        <p:spPr>
          <a:xfrm>
            <a:off x="432000" y="884460"/>
            <a:ext cx="8280000" cy="3420000"/>
          </a:xfrm>
        </p:spPr>
        <p:txBody>
          <a:bodyPr/>
          <a:lstStyle/>
          <a:p>
            <a:pPr marL="444600" lvl="1" indent="-228600">
              <a:lnSpc>
                <a:spcPct val="150000"/>
              </a:lnSpc>
              <a:buFont typeface="+mj-lt"/>
              <a:buAutoNum type="arabicPeriod"/>
            </a:pPr>
            <a:r>
              <a:rPr lang="en-MY" sz="1200" dirty="0">
                <a:solidFill>
                  <a:schemeClr val="tx1"/>
                </a:solidFill>
                <a:latin typeface="Arial" panose="020B0604020202020204" pitchFamily="34" charset="0"/>
                <a:ea typeface="+mj-ea"/>
              </a:rPr>
              <a:t>Replace null/missing values with median imputation.</a:t>
            </a:r>
          </a:p>
          <a:p>
            <a:pPr marL="444600" lvl="1" indent="-228600">
              <a:lnSpc>
                <a:spcPct val="150000"/>
              </a:lnSpc>
              <a:buFont typeface="+mj-lt"/>
              <a:buAutoNum type="arabicPeriod"/>
            </a:pPr>
            <a:r>
              <a:rPr lang="en-MY" sz="1200" dirty="0">
                <a:solidFill>
                  <a:schemeClr val="tx1"/>
                </a:solidFill>
                <a:latin typeface="Arial" panose="020B0604020202020204" pitchFamily="34" charset="0"/>
                <a:ea typeface="+mj-ea"/>
              </a:rPr>
              <a:t>Normalize the data with </a:t>
            </a:r>
            <a:r>
              <a:rPr lang="en-MY" sz="1200" dirty="0" err="1">
                <a:solidFill>
                  <a:schemeClr val="tx1"/>
                </a:solidFill>
                <a:latin typeface="Arial" panose="020B0604020202020204" pitchFamily="34" charset="0"/>
                <a:ea typeface="+mj-ea"/>
              </a:rPr>
              <a:t>MinMaxScaler</a:t>
            </a:r>
            <a:endParaRPr lang="en-MY" sz="1200" dirty="0">
              <a:solidFill>
                <a:schemeClr val="tx1"/>
              </a:solidFill>
              <a:latin typeface="Arial" panose="020B0604020202020204" pitchFamily="34" charset="0"/>
              <a:ea typeface="+mj-ea"/>
            </a:endParaRPr>
          </a:p>
          <a:p>
            <a:pPr marL="444600" lvl="1" indent="-228600">
              <a:lnSpc>
                <a:spcPct val="150000"/>
              </a:lnSpc>
              <a:buFont typeface="+mj-lt"/>
              <a:buAutoNum type="arabicPeriod"/>
            </a:pPr>
            <a:r>
              <a:rPr lang="en-MY" sz="1200" dirty="0">
                <a:solidFill>
                  <a:schemeClr val="tx1"/>
                </a:solidFill>
                <a:latin typeface="Arial" panose="020B0604020202020204" pitchFamily="34" charset="0"/>
                <a:ea typeface="+mj-ea"/>
              </a:rPr>
              <a:t>Add trend aware features.</a:t>
            </a:r>
          </a:p>
          <a:p>
            <a:pPr marL="444600" lvl="1" indent="-228600">
              <a:lnSpc>
                <a:spcPct val="150000"/>
              </a:lnSpc>
              <a:buFont typeface="+mj-lt"/>
              <a:buAutoNum type="arabicPeriod"/>
            </a:pPr>
            <a:r>
              <a:rPr lang="en-MY" sz="1200" dirty="0">
                <a:solidFill>
                  <a:schemeClr val="tx1"/>
                </a:solidFill>
                <a:latin typeface="Arial" panose="020B0604020202020204" pitchFamily="34" charset="0"/>
                <a:ea typeface="+mj-ea"/>
              </a:rPr>
              <a:t>Perform feature selection by:</a:t>
            </a:r>
          </a:p>
          <a:p>
            <a:pPr marL="660600" lvl="2" indent="-228600">
              <a:lnSpc>
                <a:spcPct val="150000"/>
              </a:lnSpc>
              <a:buFont typeface="+mj-lt"/>
              <a:buAutoNum type="arabicPeriod"/>
            </a:pPr>
            <a:r>
              <a:rPr lang="en-MY" sz="1200" dirty="0">
                <a:solidFill>
                  <a:schemeClr val="tx1"/>
                </a:solidFill>
                <a:latin typeface="Arial" panose="020B0604020202020204" pitchFamily="34" charset="0"/>
                <a:ea typeface="+mj-ea"/>
              </a:rPr>
              <a:t>Drop features with low variance</a:t>
            </a:r>
          </a:p>
          <a:p>
            <a:pPr marL="660600" lvl="2" indent="-228600">
              <a:lnSpc>
                <a:spcPct val="150000"/>
              </a:lnSpc>
              <a:buFont typeface="+mj-lt"/>
              <a:buAutoNum type="arabicPeriod"/>
            </a:pPr>
            <a:r>
              <a:rPr lang="en-MY" sz="1200" dirty="0">
                <a:solidFill>
                  <a:schemeClr val="tx1"/>
                </a:solidFill>
                <a:latin typeface="Arial" panose="020B0604020202020204" pitchFamily="34" charset="0"/>
                <a:ea typeface="+mj-ea"/>
              </a:rPr>
              <a:t>Combine highly correlated features to avoid redundancy</a:t>
            </a:r>
          </a:p>
          <a:p>
            <a:pPr marL="660600" lvl="2" indent="-228600">
              <a:lnSpc>
                <a:spcPct val="150000"/>
              </a:lnSpc>
              <a:buFont typeface="+mj-lt"/>
              <a:buAutoNum type="arabicPeriod"/>
            </a:pPr>
            <a:r>
              <a:rPr lang="en-MY" sz="1200" dirty="0">
                <a:solidFill>
                  <a:schemeClr val="tx1"/>
                </a:solidFill>
                <a:latin typeface="Arial" panose="020B0604020202020204" pitchFamily="34" charset="0"/>
                <a:ea typeface="+mj-ea"/>
              </a:rPr>
              <a:t>Identify features known relate to degradation with input from SME</a:t>
            </a:r>
          </a:p>
          <a:p>
            <a:pPr marL="660600" lvl="2" indent="-228600">
              <a:lnSpc>
                <a:spcPct val="150000"/>
              </a:lnSpc>
              <a:buFont typeface="+mj-lt"/>
              <a:buAutoNum type="arabicPeriod"/>
            </a:pPr>
            <a:r>
              <a:rPr lang="en-MY" sz="1200" dirty="0">
                <a:solidFill>
                  <a:schemeClr val="tx1"/>
                </a:solidFill>
                <a:latin typeface="Arial" panose="020B0604020202020204" pitchFamily="34" charset="0"/>
                <a:ea typeface="+mj-ea"/>
              </a:rPr>
              <a:t>Use ML model based feature selection such as feature importance scores (</a:t>
            </a:r>
            <a:r>
              <a:rPr lang="en-MY" sz="1200" dirty="0" err="1">
                <a:solidFill>
                  <a:schemeClr val="tx1"/>
                </a:solidFill>
                <a:latin typeface="Arial" panose="020B0604020202020204" pitchFamily="34" charset="0"/>
                <a:ea typeface="+mj-ea"/>
              </a:rPr>
              <a:t>XGBoost</a:t>
            </a:r>
            <a:r>
              <a:rPr lang="en-MY" sz="1200" dirty="0">
                <a:solidFill>
                  <a:schemeClr val="tx1"/>
                </a:solidFill>
                <a:latin typeface="Arial" panose="020B0604020202020204" pitchFamily="34" charset="0"/>
                <a:ea typeface="+mj-ea"/>
              </a:rPr>
              <a:t>), Recursive Feature Elimination (RFE), and SHAP values</a:t>
            </a:r>
          </a:p>
          <a:p>
            <a:pPr>
              <a:lnSpc>
                <a:spcPct val="150000"/>
              </a:lnSpc>
            </a:pPr>
            <a:endParaRPr lang="en-MY" sz="1200" dirty="0">
              <a:solidFill>
                <a:schemeClr val="tx1"/>
              </a:solidFill>
              <a:latin typeface="Arial" panose="020B0604020202020204" pitchFamily="34" charset="0"/>
              <a:ea typeface="+mj-ea"/>
            </a:endParaRPr>
          </a:p>
        </p:txBody>
      </p:sp>
      <p:sp>
        <p:nvSpPr>
          <p:cNvPr id="4" name="Text Placeholder 3">
            <a:extLst>
              <a:ext uri="{FF2B5EF4-FFF2-40B4-BE49-F238E27FC236}">
                <a16:creationId xmlns:a16="http://schemas.microsoft.com/office/drawing/2014/main" id="{0478105F-18BE-35AD-59CC-7BDAC2C63FE4}"/>
              </a:ext>
            </a:extLst>
          </p:cNvPr>
          <p:cNvSpPr>
            <a:spLocks noGrp="1"/>
          </p:cNvSpPr>
          <p:nvPr>
            <p:ph type="body" sz="quarter" idx="26"/>
          </p:nvPr>
        </p:nvSpPr>
        <p:spPr/>
        <p:txBody>
          <a:bodyPr/>
          <a:lstStyle/>
          <a:p>
            <a:endParaRPr lang="en-MY" dirty="0">
              <a:solidFill>
                <a:schemeClr val="tx1"/>
              </a:solidFill>
              <a:latin typeface="Arial" panose="020B0604020202020204" pitchFamily="34" charset="0"/>
            </a:endParaRPr>
          </a:p>
        </p:txBody>
      </p:sp>
      <p:sp>
        <p:nvSpPr>
          <p:cNvPr id="5" name="Date Placeholder 4">
            <a:extLst>
              <a:ext uri="{FF2B5EF4-FFF2-40B4-BE49-F238E27FC236}">
                <a16:creationId xmlns:a16="http://schemas.microsoft.com/office/drawing/2014/main" id="{FA7788F6-4547-1AB3-524E-7875929A22F0}"/>
              </a:ext>
            </a:extLst>
          </p:cNvPr>
          <p:cNvSpPr>
            <a:spLocks noGrp="1"/>
          </p:cNvSpPr>
          <p:nvPr>
            <p:ph type="dt" sz="half" idx="27"/>
          </p:nvPr>
        </p:nvSpPr>
        <p:spPr/>
        <p:txBody>
          <a:bodyPr/>
          <a:lstStyle/>
          <a:p>
            <a:pPr>
              <a:lnSpc>
                <a:spcPct val="95000"/>
              </a:lnSpc>
            </a:pPr>
            <a:endParaRPr lang="en-GB">
              <a:solidFill>
                <a:schemeClr val="tx1"/>
              </a:solidFill>
              <a:latin typeface="Arial" panose="020B0604020202020204" pitchFamily="34" charset="0"/>
            </a:endParaRPr>
          </a:p>
        </p:txBody>
      </p:sp>
    </p:spTree>
    <p:extLst>
      <p:ext uri="{BB962C8B-B14F-4D97-AF65-F5344CB8AC3E}">
        <p14:creationId xmlns:p14="http://schemas.microsoft.com/office/powerpoint/2010/main" val="2218019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56D6AE-BD17-28AB-AB5F-E1A3381214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9BF70E-29B4-25BF-EB42-AA6E70E2AC60}"/>
              </a:ext>
            </a:extLst>
          </p:cNvPr>
          <p:cNvSpPr>
            <a:spLocks noGrp="1"/>
          </p:cNvSpPr>
          <p:nvPr>
            <p:ph type="title"/>
          </p:nvPr>
        </p:nvSpPr>
        <p:spPr/>
        <p:txBody>
          <a:bodyPr/>
          <a:lstStyle/>
          <a:p>
            <a:r>
              <a:rPr lang="en-MY" dirty="0">
                <a:solidFill>
                  <a:schemeClr val="tx1"/>
                </a:solidFill>
                <a:latin typeface="Arial" panose="020B0604020202020204" pitchFamily="34" charset="0"/>
              </a:rPr>
              <a:t>ML MODEL STRATEGY </a:t>
            </a:r>
          </a:p>
        </p:txBody>
      </p:sp>
      <p:sp>
        <p:nvSpPr>
          <p:cNvPr id="3" name="Content Placeholder 2">
            <a:extLst>
              <a:ext uri="{FF2B5EF4-FFF2-40B4-BE49-F238E27FC236}">
                <a16:creationId xmlns:a16="http://schemas.microsoft.com/office/drawing/2014/main" id="{CBC6C1E2-2EF1-72BE-B1A2-4CCA40DB88E2}"/>
              </a:ext>
            </a:extLst>
          </p:cNvPr>
          <p:cNvSpPr>
            <a:spLocks noGrp="1"/>
          </p:cNvSpPr>
          <p:nvPr>
            <p:ph idx="1"/>
          </p:nvPr>
        </p:nvSpPr>
        <p:spPr>
          <a:xfrm>
            <a:off x="432000" y="884460"/>
            <a:ext cx="8280000" cy="3420000"/>
          </a:xfrm>
        </p:spPr>
        <p:txBody>
          <a:bodyPr/>
          <a:lstStyle/>
          <a:p>
            <a:pPr marL="0" indent="0">
              <a:buNone/>
            </a:pPr>
            <a:r>
              <a:rPr lang="en-MY" sz="1200" dirty="0">
                <a:solidFill>
                  <a:schemeClr val="tx1"/>
                </a:solidFill>
                <a:latin typeface="Arial" panose="020B0604020202020204" pitchFamily="34" charset="0"/>
                <a:ea typeface="+mj-ea"/>
              </a:rPr>
              <a:t>The following ML Model are suggested to be use to validate the accuracy of IoT sensor data:</a:t>
            </a:r>
          </a:p>
          <a:p>
            <a:pPr marL="0" indent="0">
              <a:buNone/>
            </a:pPr>
            <a:endParaRPr lang="en-MY" sz="1200" dirty="0">
              <a:solidFill>
                <a:schemeClr val="tx1"/>
              </a:solidFill>
              <a:latin typeface="Arial" panose="020B0604020202020204" pitchFamily="34" charset="0"/>
              <a:ea typeface="+mj-ea"/>
            </a:endParaRPr>
          </a:p>
          <a:p>
            <a:pPr marL="342900" indent="-342900">
              <a:buAutoNum type="arabicParenR"/>
            </a:pPr>
            <a:r>
              <a:rPr lang="en-MY" sz="1200" b="1" dirty="0" err="1">
                <a:solidFill>
                  <a:schemeClr val="tx1"/>
                </a:solidFill>
                <a:latin typeface="Arial" panose="020B0604020202020204" pitchFamily="34" charset="0"/>
                <a:ea typeface="+mj-ea"/>
              </a:rPr>
              <a:t>XGBoost</a:t>
            </a:r>
            <a:r>
              <a:rPr lang="en-MY" sz="1200" b="1" dirty="0">
                <a:solidFill>
                  <a:schemeClr val="tx1"/>
                </a:solidFill>
                <a:latin typeface="Arial" panose="020B0604020202020204" pitchFamily="34" charset="0"/>
                <a:ea typeface="+mj-ea"/>
              </a:rPr>
              <a:t> Residual Models (Trend-Based Model):</a:t>
            </a:r>
          </a:p>
          <a:p>
            <a:pPr lvl="1"/>
            <a:r>
              <a:rPr lang="en-MY" sz="1200" dirty="0">
                <a:solidFill>
                  <a:schemeClr val="tx1"/>
                </a:solidFill>
                <a:latin typeface="Arial" panose="020B0604020202020204" pitchFamily="34" charset="0"/>
                <a:ea typeface="+mj-ea"/>
              </a:rPr>
              <a:t>Train models will be created for each features and residual between predicted and actual values will be calculated</a:t>
            </a:r>
          </a:p>
          <a:p>
            <a:pPr lvl="1"/>
            <a:r>
              <a:rPr lang="en-MY" sz="1200" dirty="0">
                <a:solidFill>
                  <a:schemeClr val="tx1"/>
                </a:solidFill>
                <a:latin typeface="Arial" panose="020B0604020202020204" pitchFamily="34" charset="0"/>
                <a:ea typeface="+mj-ea"/>
              </a:rPr>
              <a:t>Enable early inconsistencies detection by highlighting gradual drift.</a:t>
            </a:r>
          </a:p>
          <a:p>
            <a:pPr lvl="1"/>
            <a:endParaRPr lang="en-MY" sz="1200" dirty="0">
              <a:solidFill>
                <a:schemeClr val="tx1"/>
              </a:solidFill>
              <a:latin typeface="Arial" panose="020B0604020202020204" pitchFamily="34" charset="0"/>
              <a:ea typeface="+mj-ea"/>
            </a:endParaRPr>
          </a:p>
          <a:p>
            <a:pPr marL="342900" indent="-342900">
              <a:buAutoNum type="arabicParenR"/>
            </a:pPr>
            <a:r>
              <a:rPr lang="en-MY" sz="1200" b="1" dirty="0">
                <a:solidFill>
                  <a:schemeClr val="tx1"/>
                </a:solidFill>
                <a:latin typeface="Arial" panose="020B0604020202020204" pitchFamily="34" charset="0"/>
                <a:ea typeface="+mj-ea"/>
              </a:rPr>
              <a:t>Autoencoder Neural Networks (Trend-Based Model):</a:t>
            </a:r>
          </a:p>
          <a:p>
            <a:pPr lvl="1"/>
            <a:r>
              <a:rPr lang="en-MY" sz="1200" dirty="0">
                <a:solidFill>
                  <a:schemeClr val="tx1"/>
                </a:solidFill>
                <a:latin typeface="Arial" panose="020B0604020202020204" pitchFamily="34" charset="0"/>
                <a:ea typeface="+mj-ea"/>
              </a:rPr>
              <a:t>Learned and rebuild a behaviour of normal sensor and flags reading with high reconstruction error.</a:t>
            </a:r>
          </a:p>
          <a:p>
            <a:pPr lvl="1"/>
            <a:r>
              <a:rPr lang="en-MY" sz="1200" dirty="0">
                <a:solidFill>
                  <a:schemeClr val="tx1"/>
                </a:solidFill>
                <a:latin typeface="Arial" panose="020B0604020202020204" pitchFamily="34" charset="0"/>
                <a:ea typeface="+mj-ea"/>
              </a:rPr>
              <a:t>Enable detection of non-obvious sensor faults.</a:t>
            </a:r>
          </a:p>
          <a:p>
            <a:pPr marL="558900" lvl="1" indent="-342900">
              <a:buAutoNum type="arabicParenR"/>
            </a:pPr>
            <a:endParaRPr lang="en-MY" sz="1200" dirty="0">
              <a:solidFill>
                <a:schemeClr val="tx1"/>
              </a:solidFill>
              <a:latin typeface="Arial" panose="020B0604020202020204" pitchFamily="34" charset="0"/>
              <a:ea typeface="+mj-ea"/>
            </a:endParaRPr>
          </a:p>
          <a:p>
            <a:pPr marL="342900" indent="-342900">
              <a:buAutoNum type="arabicParenR"/>
            </a:pPr>
            <a:r>
              <a:rPr lang="en-MY" sz="1200" b="1" dirty="0">
                <a:solidFill>
                  <a:schemeClr val="tx1"/>
                </a:solidFill>
                <a:latin typeface="Arial" panose="020B0604020202020204" pitchFamily="34" charset="0"/>
                <a:ea typeface="+mj-ea"/>
              </a:rPr>
              <a:t>Isolation Forest (Threshold-Based Model):</a:t>
            </a:r>
          </a:p>
          <a:p>
            <a:pPr lvl="1"/>
            <a:r>
              <a:rPr lang="en-MY" sz="1200" dirty="0">
                <a:solidFill>
                  <a:schemeClr val="tx1"/>
                </a:solidFill>
                <a:latin typeface="Arial" panose="020B0604020202020204" pitchFamily="34" charset="0"/>
                <a:ea typeface="+mj-ea"/>
              </a:rPr>
              <a:t>Builds a decision tree that randomly splits the data to identify how easily a reading can be isolated.</a:t>
            </a:r>
          </a:p>
          <a:p>
            <a:pPr lvl="1"/>
            <a:r>
              <a:rPr lang="en-MY" sz="1200" dirty="0">
                <a:solidFill>
                  <a:schemeClr val="tx1"/>
                </a:solidFill>
                <a:latin typeface="Arial" panose="020B0604020202020204" pitchFamily="34" charset="0"/>
                <a:ea typeface="+mj-ea"/>
              </a:rPr>
              <a:t>If a reading stands out and can be split off quickly, the model flags it as suspicious.</a:t>
            </a:r>
          </a:p>
        </p:txBody>
      </p:sp>
      <p:sp>
        <p:nvSpPr>
          <p:cNvPr id="4" name="Text Placeholder 3">
            <a:extLst>
              <a:ext uri="{FF2B5EF4-FFF2-40B4-BE49-F238E27FC236}">
                <a16:creationId xmlns:a16="http://schemas.microsoft.com/office/drawing/2014/main" id="{CAAE4588-9212-3C71-3F7F-CD9A084FD809}"/>
              </a:ext>
            </a:extLst>
          </p:cNvPr>
          <p:cNvSpPr>
            <a:spLocks noGrp="1"/>
          </p:cNvSpPr>
          <p:nvPr>
            <p:ph type="body" sz="quarter" idx="26"/>
          </p:nvPr>
        </p:nvSpPr>
        <p:spPr/>
        <p:txBody>
          <a:bodyPr/>
          <a:lstStyle/>
          <a:p>
            <a:endParaRPr lang="en-MY" dirty="0">
              <a:solidFill>
                <a:schemeClr val="tx1"/>
              </a:solidFill>
              <a:latin typeface="Arial" panose="020B0604020202020204" pitchFamily="34" charset="0"/>
            </a:endParaRPr>
          </a:p>
        </p:txBody>
      </p:sp>
      <p:sp>
        <p:nvSpPr>
          <p:cNvPr id="5" name="Date Placeholder 4">
            <a:extLst>
              <a:ext uri="{FF2B5EF4-FFF2-40B4-BE49-F238E27FC236}">
                <a16:creationId xmlns:a16="http://schemas.microsoft.com/office/drawing/2014/main" id="{B75835BE-AF0A-8709-FF15-730B6205B312}"/>
              </a:ext>
            </a:extLst>
          </p:cNvPr>
          <p:cNvSpPr>
            <a:spLocks noGrp="1"/>
          </p:cNvSpPr>
          <p:nvPr>
            <p:ph type="dt" sz="half" idx="27"/>
          </p:nvPr>
        </p:nvSpPr>
        <p:spPr/>
        <p:txBody>
          <a:bodyPr/>
          <a:lstStyle/>
          <a:p>
            <a:pPr>
              <a:lnSpc>
                <a:spcPct val="95000"/>
              </a:lnSpc>
            </a:pPr>
            <a:endParaRPr lang="en-GB">
              <a:solidFill>
                <a:schemeClr val="tx1"/>
              </a:solidFill>
              <a:latin typeface="Arial" panose="020B0604020202020204" pitchFamily="34" charset="0"/>
            </a:endParaRPr>
          </a:p>
        </p:txBody>
      </p:sp>
    </p:spTree>
    <p:extLst>
      <p:ext uri="{BB962C8B-B14F-4D97-AF65-F5344CB8AC3E}">
        <p14:creationId xmlns:p14="http://schemas.microsoft.com/office/powerpoint/2010/main" val="4294513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A9E21-97BD-E06A-3D1C-890A13141C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02BB5D-4A54-AEDA-3B6A-425A468CF811}"/>
              </a:ext>
            </a:extLst>
          </p:cNvPr>
          <p:cNvSpPr>
            <a:spLocks noGrp="1"/>
          </p:cNvSpPr>
          <p:nvPr>
            <p:ph type="title"/>
          </p:nvPr>
        </p:nvSpPr>
        <p:spPr/>
        <p:txBody>
          <a:bodyPr/>
          <a:lstStyle/>
          <a:p>
            <a:r>
              <a:rPr lang="en-MY" dirty="0">
                <a:solidFill>
                  <a:schemeClr val="tx1"/>
                </a:solidFill>
                <a:latin typeface="Arial" panose="020B0604020202020204" pitchFamily="34" charset="0"/>
              </a:rPr>
              <a:t>SENSOR ALERT STRATEGY</a:t>
            </a:r>
          </a:p>
        </p:txBody>
      </p:sp>
      <p:sp>
        <p:nvSpPr>
          <p:cNvPr id="3" name="Content Placeholder 2">
            <a:extLst>
              <a:ext uri="{FF2B5EF4-FFF2-40B4-BE49-F238E27FC236}">
                <a16:creationId xmlns:a16="http://schemas.microsoft.com/office/drawing/2014/main" id="{A673BC85-3C1D-0F32-90D9-70A23ED62D39}"/>
              </a:ext>
            </a:extLst>
          </p:cNvPr>
          <p:cNvSpPr>
            <a:spLocks noGrp="1"/>
          </p:cNvSpPr>
          <p:nvPr>
            <p:ph idx="1"/>
          </p:nvPr>
        </p:nvSpPr>
        <p:spPr>
          <a:xfrm>
            <a:off x="432000" y="884460"/>
            <a:ext cx="8280000" cy="3420000"/>
          </a:xfrm>
        </p:spPr>
        <p:txBody>
          <a:bodyPr/>
          <a:lstStyle/>
          <a:p>
            <a:pPr marL="0" indent="0">
              <a:buNone/>
            </a:pPr>
            <a:r>
              <a:rPr lang="en-MY" sz="1200" dirty="0">
                <a:solidFill>
                  <a:schemeClr val="tx1"/>
                </a:solidFill>
                <a:latin typeface="Arial" panose="020B0604020202020204" pitchFamily="34" charset="0"/>
                <a:ea typeface="+mj-ea"/>
              </a:rPr>
              <a:t>The decision to determine sensor status based on application of all 3 ML models in the previous slides are as below:</a:t>
            </a:r>
          </a:p>
          <a:p>
            <a:pPr marL="0" indent="0">
              <a:buNone/>
            </a:pPr>
            <a:endParaRPr lang="en-MY" sz="1200" dirty="0">
              <a:solidFill>
                <a:schemeClr val="tx1"/>
              </a:solidFill>
              <a:latin typeface="Arial" panose="020B0604020202020204" pitchFamily="34" charset="0"/>
              <a:ea typeface="+mj-ea"/>
            </a:endParaRPr>
          </a:p>
          <a:p>
            <a:pPr marL="0" indent="0">
              <a:buNone/>
            </a:pPr>
            <a:endParaRPr lang="en-MY" sz="1200" dirty="0">
              <a:solidFill>
                <a:schemeClr val="tx1"/>
              </a:solidFill>
              <a:latin typeface="Arial" panose="020B0604020202020204" pitchFamily="34" charset="0"/>
              <a:ea typeface="+mj-ea"/>
            </a:endParaRPr>
          </a:p>
        </p:txBody>
      </p:sp>
      <p:sp>
        <p:nvSpPr>
          <p:cNvPr id="4" name="Text Placeholder 3">
            <a:extLst>
              <a:ext uri="{FF2B5EF4-FFF2-40B4-BE49-F238E27FC236}">
                <a16:creationId xmlns:a16="http://schemas.microsoft.com/office/drawing/2014/main" id="{642C405A-7D36-13E3-F066-007590F6AD33}"/>
              </a:ext>
            </a:extLst>
          </p:cNvPr>
          <p:cNvSpPr>
            <a:spLocks noGrp="1"/>
          </p:cNvSpPr>
          <p:nvPr>
            <p:ph type="body" sz="quarter" idx="26"/>
          </p:nvPr>
        </p:nvSpPr>
        <p:spPr/>
        <p:txBody>
          <a:bodyPr/>
          <a:lstStyle/>
          <a:p>
            <a:endParaRPr lang="en-MY" dirty="0">
              <a:solidFill>
                <a:schemeClr val="tx1"/>
              </a:solidFill>
              <a:latin typeface="Arial" panose="020B0604020202020204" pitchFamily="34" charset="0"/>
            </a:endParaRPr>
          </a:p>
        </p:txBody>
      </p:sp>
      <p:sp>
        <p:nvSpPr>
          <p:cNvPr id="5" name="Date Placeholder 4">
            <a:extLst>
              <a:ext uri="{FF2B5EF4-FFF2-40B4-BE49-F238E27FC236}">
                <a16:creationId xmlns:a16="http://schemas.microsoft.com/office/drawing/2014/main" id="{02320475-DABB-F933-DE87-A0516319A47F}"/>
              </a:ext>
            </a:extLst>
          </p:cNvPr>
          <p:cNvSpPr>
            <a:spLocks noGrp="1"/>
          </p:cNvSpPr>
          <p:nvPr>
            <p:ph type="dt" sz="half" idx="27"/>
          </p:nvPr>
        </p:nvSpPr>
        <p:spPr/>
        <p:txBody>
          <a:bodyPr/>
          <a:lstStyle/>
          <a:p>
            <a:pPr>
              <a:lnSpc>
                <a:spcPct val="95000"/>
              </a:lnSpc>
            </a:pPr>
            <a:endParaRPr lang="en-GB">
              <a:solidFill>
                <a:schemeClr val="tx1"/>
              </a:solidFill>
              <a:latin typeface="Arial" panose="020B0604020202020204" pitchFamily="34" charset="0"/>
            </a:endParaRPr>
          </a:p>
        </p:txBody>
      </p:sp>
      <p:graphicFrame>
        <p:nvGraphicFramePr>
          <p:cNvPr id="6" name="Table 5">
            <a:extLst>
              <a:ext uri="{FF2B5EF4-FFF2-40B4-BE49-F238E27FC236}">
                <a16:creationId xmlns:a16="http://schemas.microsoft.com/office/drawing/2014/main" id="{AE791B6F-17A3-41C0-D5A7-58DEED02A591}"/>
              </a:ext>
            </a:extLst>
          </p:cNvPr>
          <p:cNvGraphicFramePr>
            <a:graphicFrameLocks noGrp="1"/>
          </p:cNvGraphicFramePr>
          <p:nvPr>
            <p:extLst>
              <p:ext uri="{D42A27DB-BD31-4B8C-83A1-F6EECF244321}">
                <p14:modId xmlns:p14="http://schemas.microsoft.com/office/powerpoint/2010/main" val="884858629"/>
              </p:ext>
            </p:extLst>
          </p:nvPr>
        </p:nvGraphicFramePr>
        <p:xfrm>
          <a:off x="432000" y="1416572"/>
          <a:ext cx="7922860" cy="1838960"/>
        </p:xfrm>
        <a:graphic>
          <a:graphicData uri="http://schemas.openxmlformats.org/drawingml/2006/table">
            <a:tbl>
              <a:tblPr firstRow="1" bandRow="1">
                <a:tableStyleId>{5C22544A-7EE6-4342-B048-85BDC9FD1C3A}</a:tableStyleId>
              </a:tblPr>
              <a:tblGrid>
                <a:gridCol w="3961430">
                  <a:extLst>
                    <a:ext uri="{9D8B030D-6E8A-4147-A177-3AD203B41FA5}">
                      <a16:colId xmlns:a16="http://schemas.microsoft.com/office/drawing/2014/main" val="3500638801"/>
                    </a:ext>
                  </a:extLst>
                </a:gridCol>
                <a:gridCol w="3961430">
                  <a:extLst>
                    <a:ext uri="{9D8B030D-6E8A-4147-A177-3AD203B41FA5}">
                      <a16:colId xmlns:a16="http://schemas.microsoft.com/office/drawing/2014/main" val="3339237057"/>
                    </a:ext>
                  </a:extLst>
                </a:gridCol>
              </a:tblGrid>
              <a:tr h="370840">
                <a:tc>
                  <a:txBody>
                    <a:bodyPr/>
                    <a:lstStyle/>
                    <a:p>
                      <a:r>
                        <a:rPr lang="en-MY" sz="1200" dirty="0"/>
                        <a:t>Sensor Status</a:t>
                      </a:r>
                    </a:p>
                  </a:txBody>
                  <a:tcPr/>
                </a:tc>
                <a:tc>
                  <a:txBody>
                    <a:bodyPr/>
                    <a:lstStyle/>
                    <a:p>
                      <a:r>
                        <a:rPr lang="en-MY" sz="1200" dirty="0"/>
                        <a:t>Trigger Condition</a:t>
                      </a:r>
                    </a:p>
                  </a:txBody>
                  <a:tcPr/>
                </a:tc>
                <a:extLst>
                  <a:ext uri="{0D108BD9-81ED-4DB2-BD59-A6C34878D82A}">
                    <a16:rowId xmlns:a16="http://schemas.microsoft.com/office/drawing/2014/main" val="1778464550"/>
                  </a:ext>
                </a:extLst>
              </a:tr>
              <a:tr h="370840">
                <a:tc>
                  <a:txBody>
                    <a:bodyPr/>
                    <a:lstStyle/>
                    <a:p>
                      <a:r>
                        <a:rPr lang="en-MY" sz="1200" dirty="0"/>
                        <a:t>Faulty</a:t>
                      </a:r>
                    </a:p>
                  </a:txBody>
                  <a:tcPr/>
                </a:tc>
                <a:tc>
                  <a:txBody>
                    <a:bodyPr/>
                    <a:lstStyle/>
                    <a:p>
                      <a:pPr marL="171450" indent="-171450">
                        <a:buFont typeface="Arial" panose="020B0604020202020204" pitchFamily="34" charset="0"/>
                        <a:buChar char="•"/>
                      </a:pPr>
                      <a:r>
                        <a:rPr lang="en-MY" sz="1200" dirty="0"/>
                        <a:t>Flagged by Isolation Forest</a:t>
                      </a:r>
                    </a:p>
                    <a:p>
                      <a:pPr marL="0" indent="0">
                        <a:buFontTx/>
                        <a:buNone/>
                      </a:pPr>
                      <a:r>
                        <a:rPr lang="en-MY" sz="1200" dirty="0"/>
                        <a:t>OR</a:t>
                      </a:r>
                    </a:p>
                    <a:p>
                      <a:pPr marL="171450" indent="-171450">
                        <a:buFont typeface="Arial" panose="020B0604020202020204" pitchFamily="34" charset="0"/>
                        <a:buChar char="•"/>
                      </a:pPr>
                      <a:r>
                        <a:rPr lang="en-MY" sz="1200" dirty="0"/>
                        <a:t>Both </a:t>
                      </a:r>
                      <a:r>
                        <a:rPr lang="en-MY" sz="1200" dirty="0" err="1"/>
                        <a:t>XGBoost</a:t>
                      </a:r>
                      <a:r>
                        <a:rPr lang="en-MY" sz="1200" dirty="0"/>
                        <a:t> and Autoencoder show anomaly</a:t>
                      </a:r>
                    </a:p>
                  </a:txBody>
                  <a:tcPr/>
                </a:tc>
                <a:extLst>
                  <a:ext uri="{0D108BD9-81ED-4DB2-BD59-A6C34878D82A}">
                    <a16:rowId xmlns:a16="http://schemas.microsoft.com/office/drawing/2014/main" val="3312919914"/>
                  </a:ext>
                </a:extLst>
              </a:tr>
              <a:tr h="370840">
                <a:tc>
                  <a:txBody>
                    <a:bodyPr/>
                    <a:lstStyle/>
                    <a:p>
                      <a:r>
                        <a:rPr lang="en-MY" sz="1200" dirty="0"/>
                        <a:t>Warning</a:t>
                      </a:r>
                    </a:p>
                  </a:txBody>
                  <a:tcPr/>
                </a:tc>
                <a:tc>
                  <a:txBody>
                    <a:bodyPr/>
                    <a:lstStyle/>
                    <a:p>
                      <a:pPr marL="171450" indent="-171450">
                        <a:buFont typeface="Arial" panose="020B0604020202020204" pitchFamily="34" charset="0"/>
                        <a:buChar char="•"/>
                      </a:pPr>
                      <a:r>
                        <a:rPr lang="en-MY" sz="1200" dirty="0"/>
                        <a:t>Either </a:t>
                      </a:r>
                      <a:r>
                        <a:rPr lang="en-MY" sz="1200" dirty="0" err="1"/>
                        <a:t>XGBoost</a:t>
                      </a:r>
                      <a:r>
                        <a:rPr lang="en-MY" sz="1200" dirty="0"/>
                        <a:t> or Autoencoder detects early sign of degradation</a:t>
                      </a:r>
                    </a:p>
                  </a:txBody>
                  <a:tcPr/>
                </a:tc>
                <a:extLst>
                  <a:ext uri="{0D108BD9-81ED-4DB2-BD59-A6C34878D82A}">
                    <a16:rowId xmlns:a16="http://schemas.microsoft.com/office/drawing/2014/main" val="1425551528"/>
                  </a:ext>
                </a:extLst>
              </a:tr>
              <a:tr h="370840">
                <a:tc>
                  <a:txBody>
                    <a:bodyPr/>
                    <a:lstStyle/>
                    <a:p>
                      <a:r>
                        <a:rPr lang="en-MY" sz="1200" dirty="0"/>
                        <a:t>Normal</a:t>
                      </a:r>
                    </a:p>
                  </a:txBody>
                  <a:tcPr/>
                </a:tc>
                <a:tc>
                  <a:txBody>
                    <a:bodyPr/>
                    <a:lstStyle/>
                    <a:p>
                      <a:pPr marL="171450" indent="-171450">
                        <a:buFont typeface="Arial" panose="020B0604020202020204" pitchFamily="34" charset="0"/>
                        <a:buChar char="•"/>
                      </a:pPr>
                      <a:r>
                        <a:rPr lang="en-MY" sz="1200" dirty="0"/>
                        <a:t>No anomalies detected by any model</a:t>
                      </a:r>
                    </a:p>
                  </a:txBody>
                  <a:tcPr/>
                </a:tc>
                <a:extLst>
                  <a:ext uri="{0D108BD9-81ED-4DB2-BD59-A6C34878D82A}">
                    <a16:rowId xmlns:a16="http://schemas.microsoft.com/office/drawing/2014/main" val="808252662"/>
                  </a:ext>
                </a:extLst>
              </a:tr>
            </a:tbl>
          </a:graphicData>
        </a:graphic>
      </p:graphicFrame>
    </p:spTree>
    <p:extLst>
      <p:ext uri="{BB962C8B-B14F-4D97-AF65-F5344CB8AC3E}">
        <p14:creationId xmlns:p14="http://schemas.microsoft.com/office/powerpoint/2010/main" val="1688064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93E016-8707-A2F6-54AB-7DD5D030DDC8}"/>
            </a:ext>
          </a:extLst>
        </p:cNvPr>
        <p:cNvGrpSpPr/>
        <p:nvPr/>
      </p:nvGrpSpPr>
      <p:grpSpPr>
        <a:xfrm>
          <a:off x="0" y="0"/>
          <a:ext cx="0" cy="0"/>
          <a:chOff x="0" y="0"/>
          <a:chExt cx="0" cy="0"/>
        </a:xfrm>
      </p:grpSpPr>
      <p:cxnSp>
        <p:nvCxnSpPr>
          <p:cNvPr id="1059" name="Straight Connector 1058">
            <a:extLst>
              <a:ext uri="{FF2B5EF4-FFF2-40B4-BE49-F238E27FC236}">
                <a16:creationId xmlns:a16="http://schemas.microsoft.com/office/drawing/2014/main" id="{0CC53B7B-3D99-576D-14B3-0275A800448A}"/>
              </a:ext>
            </a:extLst>
          </p:cNvPr>
          <p:cNvCxnSpPr>
            <a:cxnSpLocks/>
          </p:cNvCxnSpPr>
          <p:nvPr/>
        </p:nvCxnSpPr>
        <p:spPr>
          <a:xfrm>
            <a:off x="1937414" y="1564467"/>
            <a:ext cx="0" cy="3185235"/>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67" name="Straight Connector 1066">
            <a:extLst>
              <a:ext uri="{FF2B5EF4-FFF2-40B4-BE49-F238E27FC236}">
                <a16:creationId xmlns:a16="http://schemas.microsoft.com/office/drawing/2014/main" id="{B2892720-31C8-E22A-D9FC-467340273F05}"/>
              </a:ext>
            </a:extLst>
          </p:cNvPr>
          <p:cNvCxnSpPr>
            <a:cxnSpLocks/>
          </p:cNvCxnSpPr>
          <p:nvPr/>
        </p:nvCxnSpPr>
        <p:spPr>
          <a:xfrm>
            <a:off x="4068829" y="1546524"/>
            <a:ext cx="0" cy="3185235"/>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68" name="Straight Connector 1067">
            <a:extLst>
              <a:ext uri="{FF2B5EF4-FFF2-40B4-BE49-F238E27FC236}">
                <a16:creationId xmlns:a16="http://schemas.microsoft.com/office/drawing/2014/main" id="{CD94A6CB-0E57-5D04-8E70-DFFD47B3A2FA}"/>
              </a:ext>
            </a:extLst>
          </p:cNvPr>
          <p:cNvCxnSpPr>
            <a:cxnSpLocks/>
          </p:cNvCxnSpPr>
          <p:nvPr/>
        </p:nvCxnSpPr>
        <p:spPr>
          <a:xfrm>
            <a:off x="6200518" y="1546524"/>
            <a:ext cx="0" cy="3185235"/>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0D08299-0DE8-4AD8-D073-4339DD3EDC83}"/>
              </a:ext>
            </a:extLst>
          </p:cNvPr>
          <p:cNvSpPr>
            <a:spLocks noGrp="1"/>
          </p:cNvSpPr>
          <p:nvPr>
            <p:ph type="title"/>
          </p:nvPr>
        </p:nvSpPr>
        <p:spPr/>
        <p:txBody>
          <a:bodyPr/>
          <a:lstStyle/>
          <a:p>
            <a:r>
              <a:rPr lang="en-MY" dirty="0">
                <a:solidFill>
                  <a:schemeClr val="tx1"/>
                </a:solidFill>
                <a:latin typeface="Arial" panose="020B0604020202020204" pitchFamily="34" charset="0"/>
              </a:rPr>
              <a:t>HIGH LEVEL ARCHITECTURE DIAGRAM</a:t>
            </a:r>
          </a:p>
        </p:txBody>
      </p:sp>
      <p:sp>
        <p:nvSpPr>
          <p:cNvPr id="3" name="Content Placeholder 2">
            <a:extLst>
              <a:ext uri="{FF2B5EF4-FFF2-40B4-BE49-F238E27FC236}">
                <a16:creationId xmlns:a16="http://schemas.microsoft.com/office/drawing/2014/main" id="{95EE7044-5093-DD4F-74D2-37D1B0A1A24C}"/>
              </a:ext>
            </a:extLst>
          </p:cNvPr>
          <p:cNvSpPr>
            <a:spLocks noGrp="1"/>
          </p:cNvSpPr>
          <p:nvPr>
            <p:ph idx="1"/>
          </p:nvPr>
        </p:nvSpPr>
        <p:spPr>
          <a:xfrm>
            <a:off x="432000" y="884460"/>
            <a:ext cx="8280000" cy="3420000"/>
          </a:xfrm>
        </p:spPr>
        <p:txBody>
          <a:bodyPr/>
          <a:lstStyle/>
          <a:p>
            <a:pPr marL="0" indent="0">
              <a:buNone/>
            </a:pPr>
            <a:endParaRPr lang="en-MY" sz="1200" dirty="0">
              <a:solidFill>
                <a:schemeClr val="tx1"/>
              </a:solidFill>
              <a:latin typeface="Arial" panose="020B0604020202020204" pitchFamily="34" charset="0"/>
              <a:ea typeface="+mj-ea"/>
            </a:endParaRPr>
          </a:p>
          <a:p>
            <a:pPr marL="0" indent="0">
              <a:buNone/>
            </a:pPr>
            <a:endParaRPr lang="en-MY" sz="1200" dirty="0">
              <a:solidFill>
                <a:schemeClr val="tx1"/>
              </a:solidFill>
              <a:latin typeface="Arial" panose="020B0604020202020204" pitchFamily="34" charset="0"/>
              <a:ea typeface="+mj-ea"/>
            </a:endParaRPr>
          </a:p>
        </p:txBody>
      </p:sp>
      <p:sp>
        <p:nvSpPr>
          <p:cNvPr id="4" name="Text Placeholder 3">
            <a:extLst>
              <a:ext uri="{FF2B5EF4-FFF2-40B4-BE49-F238E27FC236}">
                <a16:creationId xmlns:a16="http://schemas.microsoft.com/office/drawing/2014/main" id="{AD26F87B-6F1D-CE4D-2569-E2310E0292E8}"/>
              </a:ext>
            </a:extLst>
          </p:cNvPr>
          <p:cNvSpPr>
            <a:spLocks noGrp="1"/>
          </p:cNvSpPr>
          <p:nvPr>
            <p:ph type="body" sz="quarter" idx="26"/>
          </p:nvPr>
        </p:nvSpPr>
        <p:spPr/>
        <p:txBody>
          <a:bodyPr/>
          <a:lstStyle/>
          <a:p>
            <a:endParaRPr lang="en-MY" dirty="0">
              <a:solidFill>
                <a:schemeClr val="tx1"/>
              </a:solidFill>
              <a:latin typeface="Arial" panose="020B0604020202020204" pitchFamily="34" charset="0"/>
            </a:endParaRPr>
          </a:p>
        </p:txBody>
      </p:sp>
      <p:sp>
        <p:nvSpPr>
          <p:cNvPr id="5" name="Date Placeholder 4">
            <a:extLst>
              <a:ext uri="{FF2B5EF4-FFF2-40B4-BE49-F238E27FC236}">
                <a16:creationId xmlns:a16="http://schemas.microsoft.com/office/drawing/2014/main" id="{6FD1331D-84D6-BCFA-AD03-49C66D42C986}"/>
              </a:ext>
            </a:extLst>
          </p:cNvPr>
          <p:cNvSpPr>
            <a:spLocks noGrp="1"/>
          </p:cNvSpPr>
          <p:nvPr>
            <p:ph type="dt" sz="half" idx="27"/>
          </p:nvPr>
        </p:nvSpPr>
        <p:spPr/>
        <p:txBody>
          <a:bodyPr/>
          <a:lstStyle/>
          <a:p>
            <a:pPr>
              <a:lnSpc>
                <a:spcPct val="95000"/>
              </a:lnSpc>
            </a:pPr>
            <a:endParaRPr lang="en-GB">
              <a:solidFill>
                <a:schemeClr val="tx1"/>
              </a:solidFill>
              <a:latin typeface="Arial" panose="020B0604020202020204" pitchFamily="34" charset="0"/>
            </a:endParaRPr>
          </a:p>
        </p:txBody>
      </p:sp>
      <p:sp>
        <p:nvSpPr>
          <p:cNvPr id="7" name="TextBox 6">
            <a:extLst>
              <a:ext uri="{FF2B5EF4-FFF2-40B4-BE49-F238E27FC236}">
                <a16:creationId xmlns:a16="http://schemas.microsoft.com/office/drawing/2014/main" id="{DB209301-5033-3BD2-7A74-2AD3F0833E93}"/>
              </a:ext>
            </a:extLst>
          </p:cNvPr>
          <p:cNvSpPr txBox="1"/>
          <p:nvPr/>
        </p:nvSpPr>
        <p:spPr>
          <a:xfrm>
            <a:off x="63874" y="1278898"/>
            <a:ext cx="1028309" cy="384080"/>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nSpc>
                <a:spcPct val="96000"/>
              </a:lnSpc>
              <a:spcBef>
                <a:spcPts val="1800"/>
              </a:spcBef>
            </a:pPr>
            <a:r>
              <a:rPr lang="en-MY" sz="1300" dirty="0">
                <a:solidFill>
                  <a:schemeClr val="tx1"/>
                </a:solidFill>
                <a:latin typeface="Arial" panose="020B0604020202020204" pitchFamily="34" charset="0"/>
                <a:cs typeface="Arial" panose="020B0604020202020204" pitchFamily="34" charset="0"/>
              </a:rPr>
              <a:t>Old Sensor Database</a:t>
            </a:r>
          </a:p>
        </p:txBody>
      </p:sp>
      <p:sp>
        <p:nvSpPr>
          <p:cNvPr id="8" name="TextBox 7">
            <a:extLst>
              <a:ext uri="{FF2B5EF4-FFF2-40B4-BE49-F238E27FC236}">
                <a16:creationId xmlns:a16="http://schemas.microsoft.com/office/drawing/2014/main" id="{AF4D791D-8AD3-C3A7-AE35-795CA897505B}"/>
              </a:ext>
            </a:extLst>
          </p:cNvPr>
          <p:cNvSpPr txBox="1"/>
          <p:nvPr/>
        </p:nvSpPr>
        <p:spPr>
          <a:xfrm>
            <a:off x="63874" y="2947102"/>
            <a:ext cx="1028310" cy="192040"/>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nSpc>
                <a:spcPct val="96000"/>
              </a:lnSpc>
              <a:spcBef>
                <a:spcPts val="1800"/>
              </a:spcBef>
            </a:pPr>
            <a:r>
              <a:rPr lang="en-MY" sz="1300" dirty="0">
                <a:solidFill>
                  <a:schemeClr val="tx1"/>
                </a:solidFill>
                <a:latin typeface="Arial" panose="020B0604020202020204" pitchFamily="34" charset="0"/>
                <a:cs typeface="Arial" panose="020B0604020202020204" pitchFamily="34" charset="0"/>
              </a:rPr>
              <a:t>New Sensor</a:t>
            </a:r>
          </a:p>
        </p:txBody>
      </p:sp>
      <p:sp>
        <p:nvSpPr>
          <p:cNvPr id="9" name="TextBox 8">
            <a:extLst>
              <a:ext uri="{FF2B5EF4-FFF2-40B4-BE49-F238E27FC236}">
                <a16:creationId xmlns:a16="http://schemas.microsoft.com/office/drawing/2014/main" id="{7CCD163D-3CA1-54F0-59AE-E47F6F725045}"/>
              </a:ext>
            </a:extLst>
          </p:cNvPr>
          <p:cNvSpPr txBox="1"/>
          <p:nvPr/>
        </p:nvSpPr>
        <p:spPr>
          <a:xfrm>
            <a:off x="2133785" y="1824808"/>
            <a:ext cx="1677167" cy="576120"/>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nSpc>
                <a:spcPct val="96000"/>
              </a:lnSpc>
              <a:spcBef>
                <a:spcPts val="1800"/>
              </a:spcBef>
            </a:pPr>
            <a:r>
              <a:rPr lang="en-MY" sz="1300" dirty="0">
                <a:solidFill>
                  <a:schemeClr val="tx1"/>
                </a:solidFill>
                <a:latin typeface="Arial" panose="020B0604020202020204" pitchFamily="34" charset="0"/>
                <a:cs typeface="Arial" panose="020B0604020202020204" pitchFamily="34" charset="0"/>
              </a:rPr>
              <a:t>Exploratory Data Analysis and Data Preparation</a:t>
            </a:r>
          </a:p>
        </p:txBody>
      </p:sp>
      <p:sp>
        <p:nvSpPr>
          <p:cNvPr id="10" name="TextBox 9">
            <a:extLst>
              <a:ext uri="{FF2B5EF4-FFF2-40B4-BE49-F238E27FC236}">
                <a16:creationId xmlns:a16="http://schemas.microsoft.com/office/drawing/2014/main" id="{6152E067-2D9C-0BAF-9AE9-1D32A8A745A2}"/>
              </a:ext>
            </a:extLst>
          </p:cNvPr>
          <p:cNvSpPr txBox="1"/>
          <p:nvPr/>
        </p:nvSpPr>
        <p:spPr>
          <a:xfrm>
            <a:off x="4203874" y="1470938"/>
            <a:ext cx="1800000" cy="192040"/>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nSpc>
                <a:spcPct val="96000"/>
              </a:lnSpc>
              <a:spcBef>
                <a:spcPts val="1800"/>
              </a:spcBef>
            </a:pPr>
            <a:r>
              <a:rPr lang="en-MY" sz="1300" dirty="0">
                <a:solidFill>
                  <a:schemeClr val="tx1"/>
                </a:solidFill>
                <a:latin typeface="Arial" panose="020B0604020202020204" pitchFamily="34" charset="0"/>
                <a:cs typeface="Arial" panose="020B0604020202020204" pitchFamily="34" charset="0"/>
              </a:rPr>
              <a:t>Model Training</a:t>
            </a:r>
          </a:p>
        </p:txBody>
      </p:sp>
      <p:sp>
        <p:nvSpPr>
          <p:cNvPr id="11" name="TextBox 10">
            <a:extLst>
              <a:ext uri="{FF2B5EF4-FFF2-40B4-BE49-F238E27FC236}">
                <a16:creationId xmlns:a16="http://schemas.microsoft.com/office/drawing/2014/main" id="{8E7E18D5-C846-6C88-9395-0A23A3E8492D}"/>
              </a:ext>
            </a:extLst>
          </p:cNvPr>
          <p:cNvSpPr txBox="1"/>
          <p:nvPr/>
        </p:nvSpPr>
        <p:spPr>
          <a:xfrm>
            <a:off x="4203874" y="3271142"/>
            <a:ext cx="1800000" cy="192040"/>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lnSpc>
                <a:spcPct val="96000"/>
              </a:lnSpc>
              <a:spcBef>
                <a:spcPts val="1800"/>
              </a:spcBef>
            </a:pPr>
            <a:r>
              <a:rPr lang="en-MY" sz="1300" dirty="0">
                <a:solidFill>
                  <a:schemeClr val="tx1"/>
                </a:solidFill>
                <a:latin typeface="Arial" panose="020B0604020202020204" pitchFamily="34" charset="0"/>
                <a:cs typeface="Arial" panose="020B0604020202020204" pitchFamily="34" charset="0"/>
              </a:rPr>
              <a:t>Alert Predictions</a:t>
            </a:r>
          </a:p>
        </p:txBody>
      </p:sp>
      <p:pic>
        <p:nvPicPr>
          <p:cNvPr id="1026" name="Picture 2" descr="Power BI Logo and sign, new logo meaning and history, PNG, SVG">
            <a:hlinkClick r:id="rId2" action="ppaction://hlinkfile"/>
            <a:extLst>
              <a:ext uri="{FF2B5EF4-FFF2-40B4-BE49-F238E27FC236}">
                <a16:creationId xmlns:a16="http://schemas.microsoft.com/office/drawing/2014/main" id="{554DF460-4A2A-BF4B-FCC7-C6DBF6A826C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674" r="22965"/>
          <a:stretch/>
        </p:blipFill>
        <p:spPr bwMode="auto">
          <a:xfrm>
            <a:off x="8175120" y="1729881"/>
            <a:ext cx="725016" cy="764275"/>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Connector: Elbow 14">
            <a:extLst>
              <a:ext uri="{FF2B5EF4-FFF2-40B4-BE49-F238E27FC236}">
                <a16:creationId xmlns:a16="http://schemas.microsoft.com/office/drawing/2014/main" id="{0238BE19-E3B5-ABA1-6771-518261BF2BA9}"/>
              </a:ext>
            </a:extLst>
          </p:cNvPr>
          <p:cNvCxnSpPr>
            <a:cxnSpLocks/>
            <a:stCxn id="7" idx="3"/>
            <a:endCxn id="9" idx="1"/>
          </p:cNvCxnSpPr>
          <p:nvPr/>
        </p:nvCxnSpPr>
        <p:spPr>
          <a:xfrm>
            <a:off x="1092183" y="1470938"/>
            <a:ext cx="1041602" cy="641930"/>
          </a:xfrm>
          <a:prstGeom prst="bentConnector3">
            <a:avLst>
              <a:gd name="adj1" fmla="val 50000"/>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656F105C-CF16-C2C4-3146-647A5AEB5769}"/>
              </a:ext>
            </a:extLst>
          </p:cNvPr>
          <p:cNvCxnSpPr>
            <a:cxnSpLocks/>
            <a:stCxn id="9" idx="0"/>
            <a:endCxn id="10" idx="1"/>
          </p:cNvCxnSpPr>
          <p:nvPr/>
        </p:nvCxnSpPr>
        <p:spPr>
          <a:xfrm rot="5400000" flipH="1" flipV="1">
            <a:off x="3459196" y="1080131"/>
            <a:ext cx="257850" cy="1231505"/>
          </a:xfrm>
          <a:prstGeom prst="bentConnector2">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2B38A2C-A61B-C5A1-3275-27A959FA40E6}"/>
              </a:ext>
            </a:extLst>
          </p:cNvPr>
          <p:cNvSpPr txBox="1"/>
          <p:nvPr/>
        </p:nvSpPr>
        <p:spPr>
          <a:xfrm>
            <a:off x="4203696" y="1654665"/>
            <a:ext cx="2040518" cy="615553"/>
          </a:xfrm>
          <a:prstGeom prst="rect">
            <a:avLst/>
          </a:prstGeom>
          <a:noFill/>
        </p:spPr>
        <p:txBody>
          <a:bodyPr wrap="square">
            <a:spAutoFit/>
          </a:bodyPr>
          <a:lstStyle/>
          <a:p>
            <a:pPr marL="342900" indent="-342900">
              <a:spcBef>
                <a:spcPts val="600"/>
              </a:spcBef>
              <a:buAutoNum type="arabicParenR"/>
            </a:pPr>
            <a:r>
              <a:rPr lang="en-MY" sz="800" dirty="0" err="1">
                <a:latin typeface="Arial" panose="020B0604020202020204" pitchFamily="34" charset="0"/>
                <a:cs typeface="Arial" panose="020B0604020202020204" pitchFamily="34" charset="0"/>
              </a:rPr>
              <a:t>XGBoost</a:t>
            </a:r>
            <a:endParaRPr lang="en-MY" sz="800" dirty="0">
              <a:latin typeface="Arial" panose="020B0604020202020204" pitchFamily="34" charset="0"/>
              <a:cs typeface="Arial" panose="020B0604020202020204" pitchFamily="34" charset="0"/>
            </a:endParaRPr>
          </a:p>
          <a:p>
            <a:pPr marL="342900" indent="-342900">
              <a:spcBef>
                <a:spcPts val="600"/>
              </a:spcBef>
              <a:buAutoNum type="arabicParenR"/>
            </a:pPr>
            <a:r>
              <a:rPr lang="en-MY" sz="800" dirty="0">
                <a:latin typeface="Arial" panose="020B0604020202020204" pitchFamily="34" charset="0"/>
                <a:cs typeface="Arial" panose="020B0604020202020204" pitchFamily="34" charset="0"/>
              </a:rPr>
              <a:t>Autoencoder Neural Networks </a:t>
            </a:r>
          </a:p>
          <a:p>
            <a:pPr marL="342900" indent="-342900">
              <a:spcBef>
                <a:spcPts val="600"/>
              </a:spcBef>
              <a:buAutoNum type="arabicParenR"/>
            </a:pPr>
            <a:r>
              <a:rPr lang="en-MY" sz="800" dirty="0">
                <a:latin typeface="Arial" panose="020B0604020202020204" pitchFamily="34" charset="0"/>
                <a:cs typeface="Arial" panose="020B0604020202020204" pitchFamily="34" charset="0"/>
              </a:rPr>
              <a:t>Isolation Forest</a:t>
            </a:r>
          </a:p>
        </p:txBody>
      </p:sp>
      <p:cxnSp>
        <p:nvCxnSpPr>
          <p:cNvPr id="29" name="Connector: Elbow 28">
            <a:extLst>
              <a:ext uri="{FF2B5EF4-FFF2-40B4-BE49-F238E27FC236}">
                <a16:creationId xmlns:a16="http://schemas.microsoft.com/office/drawing/2014/main" id="{4E9C93A0-67C4-CDA3-06D2-54393B2C0EA0}"/>
              </a:ext>
            </a:extLst>
          </p:cNvPr>
          <p:cNvCxnSpPr>
            <a:cxnSpLocks/>
            <a:stCxn id="10" idx="3"/>
            <a:endCxn id="11" idx="0"/>
          </p:cNvCxnSpPr>
          <p:nvPr/>
        </p:nvCxnSpPr>
        <p:spPr>
          <a:xfrm flipH="1">
            <a:off x="5103874" y="1566958"/>
            <a:ext cx="900000" cy="1704184"/>
          </a:xfrm>
          <a:prstGeom prst="bentConnector4">
            <a:avLst>
              <a:gd name="adj1" fmla="val -25400"/>
              <a:gd name="adj2" fmla="val 52817"/>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B15B5E64-FDCC-8481-86F0-9AFA538A70A9}"/>
              </a:ext>
            </a:extLst>
          </p:cNvPr>
          <p:cNvCxnSpPr>
            <a:cxnSpLocks/>
            <a:stCxn id="11" idx="3"/>
            <a:endCxn id="52" idx="2"/>
          </p:cNvCxnSpPr>
          <p:nvPr/>
        </p:nvCxnSpPr>
        <p:spPr>
          <a:xfrm flipV="1">
            <a:off x="6003874" y="2792258"/>
            <a:ext cx="1101288" cy="574904"/>
          </a:xfrm>
          <a:prstGeom prst="bentConnector2">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209366FF-6880-EF1F-BE34-B0C94CD9D099}"/>
              </a:ext>
            </a:extLst>
          </p:cNvPr>
          <p:cNvCxnSpPr>
            <a:cxnSpLocks/>
            <a:stCxn id="8" idx="3"/>
            <a:endCxn id="9" idx="1"/>
          </p:cNvCxnSpPr>
          <p:nvPr/>
        </p:nvCxnSpPr>
        <p:spPr>
          <a:xfrm flipV="1">
            <a:off x="1092184" y="2112868"/>
            <a:ext cx="1041601" cy="930254"/>
          </a:xfrm>
          <a:prstGeom prst="bentConnector3">
            <a:avLst>
              <a:gd name="adj1" fmla="val 50000"/>
            </a:avLst>
          </a:prstGeom>
          <a:ln w="28575">
            <a:solidFill>
              <a:srgbClr val="644C76"/>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E89C7487-3719-8475-F0AE-ADE39F44E46B}"/>
              </a:ext>
            </a:extLst>
          </p:cNvPr>
          <p:cNvCxnSpPr>
            <a:cxnSpLocks/>
            <a:stCxn id="9" idx="3"/>
            <a:endCxn id="11" idx="1"/>
          </p:cNvCxnSpPr>
          <p:nvPr/>
        </p:nvCxnSpPr>
        <p:spPr>
          <a:xfrm>
            <a:off x="3810952" y="2112868"/>
            <a:ext cx="392922" cy="1254294"/>
          </a:xfrm>
          <a:prstGeom prst="bentConnector3">
            <a:avLst>
              <a:gd name="adj1" fmla="val 50000"/>
            </a:avLst>
          </a:prstGeom>
          <a:ln w="28575">
            <a:solidFill>
              <a:srgbClr val="644C76"/>
            </a:solidFill>
            <a:tailEnd type="triangle"/>
          </a:ln>
        </p:spPr>
        <p:style>
          <a:lnRef idx="1">
            <a:schemeClr val="accent1"/>
          </a:lnRef>
          <a:fillRef idx="0">
            <a:schemeClr val="accent1"/>
          </a:fillRef>
          <a:effectRef idx="0">
            <a:schemeClr val="accent1"/>
          </a:effectRef>
          <a:fontRef idx="minor">
            <a:schemeClr val="tx1"/>
          </a:fontRef>
        </p:style>
      </p:cxnSp>
      <p:sp>
        <p:nvSpPr>
          <p:cNvPr id="52" name="Diamond 51">
            <a:extLst>
              <a:ext uri="{FF2B5EF4-FFF2-40B4-BE49-F238E27FC236}">
                <a16:creationId xmlns:a16="http://schemas.microsoft.com/office/drawing/2014/main" id="{C4465E14-BFE1-950D-68D9-40F8E60AF9F3}"/>
              </a:ext>
            </a:extLst>
          </p:cNvPr>
          <p:cNvSpPr/>
          <p:nvPr/>
        </p:nvSpPr>
        <p:spPr>
          <a:xfrm>
            <a:off x="6327239" y="2027983"/>
            <a:ext cx="1555845" cy="764275"/>
          </a:xfrm>
          <a:prstGeom prst="diamond">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6000"/>
              </a:lnSpc>
            </a:pPr>
            <a:r>
              <a:rPr lang="en-MY" sz="900" noProof="0" dirty="0">
                <a:solidFill>
                  <a:schemeClr val="tx1"/>
                </a:solidFill>
                <a:latin typeface="Arial" panose="020B0604020202020204" pitchFamily="34" charset="0"/>
                <a:cs typeface="Arial" panose="020B0604020202020204" pitchFamily="34" charset="0"/>
              </a:rPr>
              <a:t>New Sensor Stream for 5 minutes</a:t>
            </a:r>
          </a:p>
        </p:txBody>
      </p:sp>
      <p:cxnSp>
        <p:nvCxnSpPr>
          <p:cNvPr id="55" name="Connector: Elbow 54">
            <a:extLst>
              <a:ext uri="{FF2B5EF4-FFF2-40B4-BE49-F238E27FC236}">
                <a16:creationId xmlns:a16="http://schemas.microsoft.com/office/drawing/2014/main" id="{7175589D-6405-E2ED-B383-48F97DEAE45F}"/>
              </a:ext>
            </a:extLst>
          </p:cNvPr>
          <p:cNvCxnSpPr>
            <a:cxnSpLocks/>
            <a:stCxn id="52" idx="0"/>
            <a:endCxn id="10" idx="0"/>
          </p:cNvCxnSpPr>
          <p:nvPr/>
        </p:nvCxnSpPr>
        <p:spPr>
          <a:xfrm rot="16200000" flipV="1">
            <a:off x="5825996" y="748817"/>
            <a:ext cx="557045" cy="2001288"/>
          </a:xfrm>
          <a:prstGeom prst="bentConnector3">
            <a:avLst>
              <a:gd name="adj1" fmla="val 141038"/>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4FBBA3AC-ECD6-287B-BB21-DC5C11BEB6E8}"/>
              </a:ext>
            </a:extLst>
          </p:cNvPr>
          <p:cNvCxnSpPr>
            <a:cxnSpLocks/>
            <a:stCxn id="52" idx="3"/>
            <a:endCxn id="1026" idx="1"/>
          </p:cNvCxnSpPr>
          <p:nvPr/>
        </p:nvCxnSpPr>
        <p:spPr>
          <a:xfrm flipV="1">
            <a:off x="7883084" y="2112019"/>
            <a:ext cx="292036" cy="298102"/>
          </a:xfrm>
          <a:prstGeom prst="bentConnector3">
            <a:avLst>
              <a:gd name="adj1" fmla="val 50000"/>
            </a:avLst>
          </a:prstGeom>
          <a:ln w="28575">
            <a:solidFill>
              <a:srgbClr val="4099DA"/>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F48F7901-0A67-959E-20DE-BFBE68939687}"/>
              </a:ext>
            </a:extLst>
          </p:cNvPr>
          <p:cNvSpPr txBox="1"/>
          <p:nvPr/>
        </p:nvSpPr>
        <p:spPr>
          <a:xfrm>
            <a:off x="260248" y="2749038"/>
            <a:ext cx="1330648" cy="118174"/>
          </a:xfrm>
          <a:prstGeom prst="rect">
            <a:avLst/>
          </a:prstGeom>
          <a:noFill/>
        </p:spPr>
        <p:txBody>
          <a:bodyPr wrap="square" lIns="0" tIns="0" rIns="0" bIns="0" rtlCol="0">
            <a:spAutoFit/>
          </a:bodyPr>
          <a:lstStyle/>
          <a:p>
            <a:pPr>
              <a:lnSpc>
                <a:spcPct val="96000"/>
              </a:lnSpc>
              <a:spcBef>
                <a:spcPts val="1800"/>
              </a:spcBef>
            </a:pPr>
            <a:r>
              <a:rPr lang="en-MY" sz="800" dirty="0">
                <a:latin typeface="Arial" panose="020B0604020202020204" pitchFamily="34" charset="0"/>
                <a:cs typeface="Arial" panose="020B0604020202020204" pitchFamily="34" charset="0"/>
              </a:rPr>
              <a:t>Stream every 30 seconds</a:t>
            </a:r>
          </a:p>
        </p:txBody>
      </p:sp>
      <p:sp>
        <p:nvSpPr>
          <p:cNvPr id="62" name="TextBox 61">
            <a:extLst>
              <a:ext uri="{FF2B5EF4-FFF2-40B4-BE49-F238E27FC236}">
                <a16:creationId xmlns:a16="http://schemas.microsoft.com/office/drawing/2014/main" id="{4E138E93-0DA8-2DAA-9D4E-6D132F494D12}"/>
              </a:ext>
            </a:extLst>
          </p:cNvPr>
          <p:cNvSpPr txBox="1"/>
          <p:nvPr/>
        </p:nvSpPr>
        <p:spPr>
          <a:xfrm>
            <a:off x="5116557" y="867657"/>
            <a:ext cx="1857449" cy="236347"/>
          </a:xfrm>
          <a:prstGeom prst="rect">
            <a:avLst/>
          </a:prstGeom>
          <a:noFill/>
        </p:spPr>
        <p:txBody>
          <a:bodyPr wrap="square" lIns="0" tIns="0" rIns="0" bIns="0" rtlCol="0">
            <a:spAutoFit/>
          </a:bodyPr>
          <a:lstStyle/>
          <a:p>
            <a:pPr>
              <a:lnSpc>
                <a:spcPct val="96000"/>
              </a:lnSpc>
              <a:spcBef>
                <a:spcPts val="1800"/>
              </a:spcBef>
            </a:pPr>
            <a:r>
              <a:rPr lang="en-MY" sz="800" dirty="0">
                <a:latin typeface="Arial" panose="020B0604020202020204" pitchFamily="34" charset="0"/>
                <a:cs typeface="Arial" panose="020B0604020202020204" pitchFamily="34" charset="0"/>
              </a:rPr>
              <a:t>Model will be re-trained with new sensor data after every 5 mins</a:t>
            </a:r>
          </a:p>
        </p:txBody>
      </p:sp>
      <mc:AlternateContent xmlns:mc="http://schemas.openxmlformats.org/markup-compatibility/2006">
        <mc:Choice xmlns:pslz="http://schemas.microsoft.com/office/powerpoint/2016/slidezoom" Requires="pslz">
          <p:graphicFrame>
            <p:nvGraphicFramePr>
              <p:cNvPr id="1024" name="Slide Zoom 1023">
                <a:extLst>
                  <a:ext uri="{FF2B5EF4-FFF2-40B4-BE49-F238E27FC236}">
                    <a16:creationId xmlns:a16="http://schemas.microsoft.com/office/drawing/2014/main" id="{FAD378FE-FDD1-7243-9F28-A50CEA4215D6}"/>
                  </a:ext>
                </a:extLst>
              </p:cNvPr>
              <p:cNvGraphicFramePr>
                <a:graphicFrameLocks noChangeAspect="1"/>
              </p:cNvGraphicFramePr>
              <p:nvPr>
                <p:extLst>
                  <p:ext uri="{D42A27DB-BD31-4B8C-83A1-F6EECF244321}">
                    <p14:modId xmlns:p14="http://schemas.microsoft.com/office/powerpoint/2010/main" val="1441926882"/>
                  </p:ext>
                </p:extLst>
              </p:nvPr>
            </p:nvGraphicFramePr>
            <p:xfrm>
              <a:off x="4268518" y="3581524"/>
              <a:ext cx="1735356" cy="976138"/>
            </p:xfrm>
            <a:graphic>
              <a:graphicData uri="http://schemas.microsoft.com/office/powerpoint/2016/slidezoom">
                <pslz:sldZm>
                  <pslz:sldZmObj sldId="2142532975" cId="1688064089">
                    <pslz:zmPr id="{BE3061DB-F836-441E-A2F6-1E1CE8B547FE}" transitionDur="1000">
                      <p166:blipFill xmlns:p166="http://schemas.microsoft.com/office/powerpoint/2016/6/main">
                        <a:blip r:embed="rId4"/>
                        <a:stretch>
                          <a:fillRect/>
                        </a:stretch>
                      </p166:blipFill>
                      <p166:spPr xmlns:p166="http://schemas.microsoft.com/office/powerpoint/2016/6/main">
                        <a:xfrm>
                          <a:off x="0" y="0"/>
                          <a:ext cx="1735356" cy="976138"/>
                        </a:xfrm>
                        <a:prstGeom prst="rect">
                          <a:avLst/>
                        </a:prstGeom>
                        <a:ln w="3175">
                          <a:solidFill>
                            <a:schemeClr val="tx1"/>
                          </a:solidFill>
                        </a:ln>
                      </p166:spPr>
                    </pslz:zmPr>
                  </pslz:sldZmObj>
                </pslz:sldZm>
              </a:graphicData>
            </a:graphic>
          </p:graphicFrame>
        </mc:Choice>
        <mc:Fallback>
          <p:pic>
            <p:nvPicPr>
              <p:cNvPr id="1024" name="Slide Zoom 1023">
                <a:hlinkClick r:id="rId5" action="ppaction://hlinksldjump"/>
                <a:extLst>
                  <a:ext uri="{FF2B5EF4-FFF2-40B4-BE49-F238E27FC236}">
                    <a16:creationId xmlns:a16="http://schemas.microsoft.com/office/drawing/2014/main" id="{FAD378FE-FDD1-7243-9F28-A50CEA4215D6}"/>
                  </a:ext>
                </a:extLst>
              </p:cNvPr>
              <p:cNvPicPr>
                <a:picLocks noGrp="1" noRot="1" noChangeAspect="1" noMove="1" noResize="1" noEditPoints="1" noAdjustHandles="1" noChangeArrowheads="1" noChangeShapeType="1"/>
              </p:cNvPicPr>
              <p:nvPr/>
            </p:nvPicPr>
            <p:blipFill>
              <a:blip r:embed="rId4"/>
              <a:stretch>
                <a:fillRect/>
              </a:stretch>
            </p:blipFill>
            <p:spPr>
              <a:xfrm>
                <a:off x="4268518" y="3581524"/>
                <a:ext cx="1735356" cy="976138"/>
              </a:xfrm>
              <a:prstGeom prst="rect">
                <a:avLst/>
              </a:prstGeom>
              <a:ln w="3175">
                <a:solidFill>
                  <a:schemeClr val="tx1"/>
                </a:solidFill>
              </a:ln>
            </p:spPr>
          </p:pic>
        </mc:Fallback>
      </mc:AlternateContent>
      <mc:AlternateContent xmlns:mc="http://schemas.openxmlformats.org/markup-compatibility/2006">
        <mc:Choice xmlns:pslz="http://schemas.microsoft.com/office/powerpoint/2016/slidezoom" Requires="pslz">
          <p:graphicFrame>
            <p:nvGraphicFramePr>
              <p:cNvPr id="1031" name="Slide Zoom 1030">
                <a:extLst>
                  <a:ext uri="{FF2B5EF4-FFF2-40B4-BE49-F238E27FC236}">
                    <a16:creationId xmlns:a16="http://schemas.microsoft.com/office/drawing/2014/main" id="{97308267-FA0D-9EFA-C4B8-1E670E84199C}"/>
                  </a:ext>
                </a:extLst>
              </p:cNvPr>
              <p:cNvGraphicFramePr>
                <a:graphicFrameLocks noChangeAspect="1"/>
              </p:cNvGraphicFramePr>
              <p:nvPr>
                <p:extLst>
                  <p:ext uri="{D42A27DB-BD31-4B8C-83A1-F6EECF244321}">
                    <p14:modId xmlns:p14="http://schemas.microsoft.com/office/powerpoint/2010/main" val="563849551"/>
                  </p:ext>
                </p:extLst>
              </p:nvPr>
            </p:nvGraphicFramePr>
            <p:xfrm>
              <a:off x="2233784" y="3596500"/>
              <a:ext cx="1600000" cy="900000"/>
            </p:xfrm>
            <a:graphic>
              <a:graphicData uri="http://schemas.microsoft.com/office/powerpoint/2016/slidezoom">
                <pslz:sldZm>
                  <pslz:sldZmObj sldId="2142532973" cId="2218019848">
                    <pslz:zmPr id="{F55AB193-61A3-4E76-B493-F6146DCE9178}" transitionDur="1000">
                      <p166:blipFill xmlns:p166="http://schemas.microsoft.com/office/powerpoint/2016/6/main">
                        <a:blip r:embed="rId6"/>
                        <a:stretch>
                          <a:fillRect/>
                        </a:stretch>
                      </p166:blipFill>
                      <p166:spPr xmlns:p166="http://schemas.microsoft.com/office/powerpoint/2016/6/main">
                        <a:xfrm>
                          <a:off x="0" y="0"/>
                          <a:ext cx="1600000" cy="900000"/>
                        </a:xfrm>
                        <a:prstGeom prst="rect">
                          <a:avLst/>
                        </a:prstGeom>
                        <a:ln w="3175">
                          <a:solidFill>
                            <a:schemeClr val="tx1"/>
                          </a:solidFill>
                        </a:ln>
                      </p166:spPr>
                    </pslz:zmPr>
                  </pslz:sldZmObj>
                </pslz:sldZm>
              </a:graphicData>
            </a:graphic>
          </p:graphicFrame>
        </mc:Choice>
        <mc:Fallback>
          <p:pic>
            <p:nvPicPr>
              <p:cNvPr id="1031" name="Slide Zoom 1030">
                <a:hlinkClick r:id="rId7" action="ppaction://hlinksldjump"/>
                <a:extLst>
                  <a:ext uri="{FF2B5EF4-FFF2-40B4-BE49-F238E27FC236}">
                    <a16:creationId xmlns:a16="http://schemas.microsoft.com/office/drawing/2014/main" id="{97308267-FA0D-9EFA-C4B8-1E670E84199C}"/>
                  </a:ext>
                </a:extLst>
              </p:cNvPr>
              <p:cNvPicPr>
                <a:picLocks noGrp="1" noRot="1" noChangeAspect="1" noMove="1" noResize="1" noEditPoints="1" noAdjustHandles="1" noChangeArrowheads="1" noChangeShapeType="1"/>
              </p:cNvPicPr>
              <p:nvPr/>
            </p:nvPicPr>
            <p:blipFill>
              <a:blip r:embed="rId6"/>
              <a:stretch>
                <a:fillRect/>
              </a:stretch>
            </p:blipFill>
            <p:spPr>
              <a:xfrm>
                <a:off x="2233784" y="3596500"/>
                <a:ext cx="1600000" cy="900000"/>
              </a:xfrm>
              <a:prstGeom prst="rect">
                <a:avLst/>
              </a:prstGeom>
              <a:ln w="3175">
                <a:solidFill>
                  <a:schemeClr val="tx1"/>
                </a:solidFill>
              </a:ln>
            </p:spPr>
          </p:pic>
        </mc:Fallback>
      </mc:AlternateContent>
      <mc:AlternateContent xmlns:mc="http://schemas.openxmlformats.org/markup-compatibility/2006">
        <mc:Choice xmlns:pslz="http://schemas.microsoft.com/office/powerpoint/2016/slidezoom" Requires="pslz">
          <p:graphicFrame>
            <p:nvGraphicFramePr>
              <p:cNvPr id="1033" name="Slide Zoom 1032">
                <a:extLst>
                  <a:ext uri="{FF2B5EF4-FFF2-40B4-BE49-F238E27FC236}">
                    <a16:creationId xmlns:a16="http://schemas.microsoft.com/office/drawing/2014/main" id="{AE9F141B-B228-7466-DF8E-0091C60FBCE7}"/>
                  </a:ext>
                </a:extLst>
              </p:cNvPr>
              <p:cNvGraphicFramePr>
                <a:graphicFrameLocks noChangeAspect="1"/>
              </p:cNvGraphicFramePr>
              <p:nvPr>
                <p:extLst>
                  <p:ext uri="{D42A27DB-BD31-4B8C-83A1-F6EECF244321}">
                    <p14:modId xmlns:p14="http://schemas.microsoft.com/office/powerpoint/2010/main" val="3161450909"/>
                  </p:ext>
                </p:extLst>
              </p:nvPr>
            </p:nvGraphicFramePr>
            <p:xfrm>
              <a:off x="3487183" y="561900"/>
              <a:ext cx="1562670" cy="879002"/>
            </p:xfrm>
            <a:graphic>
              <a:graphicData uri="http://schemas.microsoft.com/office/powerpoint/2016/slidezoom">
                <pslz:sldZm>
                  <pslz:sldZmObj sldId="2142532974" cId="4294513057">
                    <pslz:zmPr id="{143FEFFD-D179-4939-9938-23253D164B43}" transitionDur="1000">
                      <p166:blipFill xmlns:p166="http://schemas.microsoft.com/office/powerpoint/2016/6/main">
                        <a:blip r:embed="rId8"/>
                        <a:stretch>
                          <a:fillRect/>
                        </a:stretch>
                      </p166:blipFill>
                      <p166:spPr xmlns:p166="http://schemas.microsoft.com/office/powerpoint/2016/6/main">
                        <a:xfrm>
                          <a:off x="0" y="0"/>
                          <a:ext cx="1562670" cy="879002"/>
                        </a:xfrm>
                        <a:prstGeom prst="rect">
                          <a:avLst/>
                        </a:prstGeom>
                        <a:ln w="3175">
                          <a:solidFill>
                            <a:schemeClr val="tx1"/>
                          </a:solidFill>
                        </a:ln>
                      </p166:spPr>
                    </pslz:zmPr>
                  </pslz:sldZmObj>
                </pslz:sldZm>
              </a:graphicData>
            </a:graphic>
          </p:graphicFrame>
        </mc:Choice>
        <mc:Fallback>
          <p:pic>
            <p:nvPicPr>
              <p:cNvPr id="1033" name="Slide Zoom 1032">
                <a:hlinkClick r:id="rId9" action="ppaction://hlinksldjump"/>
                <a:extLst>
                  <a:ext uri="{FF2B5EF4-FFF2-40B4-BE49-F238E27FC236}">
                    <a16:creationId xmlns:a16="http://schemas.microsoft.com/office/drawing/2014/main" id="{AE9F141B-B228-7466-DF8E-0091C60FBCE7}"/>
                  </a:ext>
                </a:extLst>
              </p:cNvPr>
              <p:cNvPicPr>
                <a:picLocks noGrp="1" noRot="1" noChangeAspect="1" noMove="1" noResize="1" noEditPoints="1" noAdjustHandles="1" noChangeArrowheads="1" noChangeShapeType="1"/>
              </p:cNvPicPr>
              <p:nvPr/>
            </p:nvPicPr>
            <p:blipFill>
              <a:blip r:embed="rId8"/>
              <a:stretch>
                <a:fillRect/>
              </a:stretch>
            </p:blipFill>
            <p:spPr>
              <a:xfrm>
                <a:off x="3487183" y="561900"/>
                <a:ext cx="1562670" cy="879002"/>
              </a:xfrm>
              <a:prstGeom prst="rect">
                <a:avLst/>
              </a:prstGeom>
              <a:ln w="3175">
                <a:solidFill>
                  <a:schemeClr val="tx1"/>
                </a:solidFill>
              </a:ln>
            </p:spPr>
          </p:pic>
        </mc:Fallback>
      </mc:AlternateContent>
      <mc:AlternateContent xmlns:mc="http://schemas.openxmlformats.org/markup-compatibility/2006">
        <mc:Choice xmlns:pslz="http://schemas.microsoft.com/office/powerpoint/2016/slidezoom" Requires="pslz">
          <p:graphicFrame>
            <p:nvGraphicFramePr>
              <p:cNvPr id="1034" name="Slide Zoom 1033">
                <a:extLst>
                  <a:ext uri="{FF2B5EF4-FFF2-40B4-BE49-F238E27FC236}">
                    <a16:creationId xmlns:a16="http://schemas.microsoft.com/office/drawing/2014/main" id="{55824308-F9E2-ADD3-1703-9A639D4DB5BD}"/>
                  </a:ext>
                </a:extLst>
              </p:cNvPr>
              <p:cNvGraphicFramePr>
                <a:graphicFrameLocks noChangeAspect="1"/>
              </p:cNvGraphicFramePr>
              <p:nvPr>
                <p:extLst>
                  <p:ext uri="{D42A27DB-BD31-4B8C-83A1-F6EECF244321}">
                    <p14:modId xmlns:p14="http://schemas.microsoft.com/office/powerpoint/2010/main" val="2084191301"/>
                  </p:ext>
                </p:extLst>
              </p:nvPr>
            </p:nvGraphicFramePr>
            <p:xfrm>
              <a:off x="2218332" y="2626005"/>
              <a:ext cx="1600000" cy="900000"/>
            </p:xfrm>
            <a:graphic>
              <a:graphicData uri="http://schemas.microsoft.com/office/powerpoint/2016/slidezoom">
                <pslz:sldZm>
                  <pslz:sldZmObj sldId="2142532971" cId="3264660616">
                    <pslz:zmPr id="{3153D602-C43F-43BA-8204-2EE801A0A3E6}" transitionDur="1000">
                      <p166:blipFill xmlns:p166="http://schemas.microsoft.com/office/powerpoint/2016/6/main">
                        <a:blip r:embed="rId10"/>
                        <a:stretch>
                          <a:fillRect/>
                        </a:stretch>
                      </p166:blipFill>
                      <p166:spPr xmlns:p166="http://schemas.microsoft.com/office/powerpoint/2016/6/main">
                        <a:xfrm>
                          <a:off x="0" y="0"/>
                          <a:ext cx="1600000" cy="900000"/>
                        </a:xfrm>
                        <a:prstGeom prst="rect">
                          <a:avLst/>
                        </a:prstGeom>
                        <a:ln w="3175">
                          <a:solidFill>
                            <a:schemeClr val="tx1"/>
                          </a:solidFill>
                        </a:ln>
                      </p166:spPr>
                    </pslz:zmPr>
                  </pslz:sldZmObj>
                </pslz:sldZm>
              </a:graphicData>
            </a:graphic>
          </p:graphicFrame>
        </mc:Choice>
        <mc:Fallback>
          <p:pic>
            <p:nvPicPr>
              <p:cNvPr id="1034" name="Slide Zoom 1033">
                <a:hlinkClick r:id="rId11" action="ppaction://hlinksldjump"/>
                <a:extLst>
                  <a:ext uri="{FF2B5EF4-FFF2-40B4-BE49-F238E27FC236}">
                    <a16:creationId xmlns:a16="http://schemas.microsoft.com/office/drawing/2014/main" id="{55824308-F9E2-ADD3-1703-9A639D4DB5BD}"/>
                  </a:ext>
                </a:extLst>
              </p:cNvPr>
              <p:cNvPicPr>
                <a:picLocks noGrp="1" noRot="1" noChangeAspect="1" noMove="1" noResize="1" noEditPoints="1" noAdjustHandles="1" noChangeArrowheads="1" noChangeShapeType="1"/>
              </p:cNvPicPr>
              <p:nvPr/>
            </p:nvPicPr>
            <p:blipFill>
              <a:blip r:embed="rId10"/>
              <a:stretch>
                <a:fillRect/>
              </a:stretch>
            </p:blipFill>
            <p:spPr>
              <a:xfrm>
                <a:off x="2218332" y="2626005"/>
                <a:ext cx="1600000" cy="900000"/>
              </a:xfrm>
              <a:prstGeom prst="rect">
                <a:avLst/>
              </a:prstGeom>
              <a:ln w="3175">
                <a:solidFill>
                  <a:schemeClr val="tx1"/>
                </a:solidFill>
              </a:ln>
            </p:spPr>
          </p:pic>
        </mc:Fallback>
      </mc:AlternateContent>
      <p:sp>
        <p:nvSpPr>
          <p:cNvPr id="1036" name="TextBox 1035">
            <a:extLst>
              <a:ext uri="{FF2B5EF4-FFF2-40B4-BE49-F238E27FC236}">
                <a16:creationId xmlns:a16="http://schemas.microsoft.com/office/drawing/2014/main" id="{684B76E9-0BF6-6C5D-6D3B-1928831BBCEC}"/>
              </a:ext>
            </a:extLst>
          </p:cNvPr>
          <p:cNvSpPr txBox="1"/>
          <p:nvPr/>
        </p:nvSpPr>
        <p:spPr>
          <a:xfrm>
            <a:off x="7150500" y="1827542"/>
            <a:ext cx="440120" cy="192040"/>
          </a:xfrm>
          <a:prstGeom prst="rect">
            <a:avLst/>
          </a:prstGeom>
          <a:noFill/>
        </p:spPr>
        <p:txBody>
          <a:bodyPr wrap="square" lIns="0" tIns="0" rIns="0" bIns="0" rtlCol="0">
            <a:spAutoFit/>
          </a:bodyPr>
          <a:lstStyle/>
          <a:p>
            <a:pPr>
              <a:lnSpc>
                <a:spcPct val="96000"/>
              </a:lnSpc>
              <a:spcBef>
                <a:spcPts val="1800"/>
              </a:spcBef>
            </a:pPr>
            <a:r>
              <a:rPr lang="en-MY" sz="1300" dirty="0">
                <a:latin typeface="Arial" panose="020B0604020202020204" pitchFamily="34" charset="0"/>
                <a:cs typeface="Arial" panose="020B0604020202020204" pitchFamily="34" charset="0"/>
              </a:rPr>
              <a:t>yes</a:t>
            </a:r>
          </a:p>
        </p:txBody>
      </p:sp>
      <p:sp>
        <p:nvSpPr>
          <p:cNvPr id="1037" name="TextBox 1036">
            <a:extLst>
              <a:ext uri="{FF2B5EF4-FFF2-40B4-BE49-F238E27FC236}">
                <a16:creationId xmlns:a16="http://schemas.microsoft.com/office/drawing/2014/main" id="{92D776EB-3370-77AF-4FBA-D27999A18FD6}"/>
              </a:ext>
            </a:extLst>
          </p:cNvPr>
          <p:cNvSpPr txBox="1"/>
          <p:nvPr/>
        </p:nvSpPr>
        <p:spPr>
          <a:xfrm>
            <a:off x="7857422" y="2379710"/>
            <a:ext cx="440120" cy="192040"/>
          </a:xfrm>
          <a:prstGeom prst="rect">
            <a:avLst/>
          </a:prstGeom>
          <a:noFill/>
        </p:spPr>
        <p:txBody>
          <a:bodyPr wrap="square" lIns="0" tIns="0" rIns="0" bIns="0" rtlCol="0">
            <a:spAutoFit/>
          </a:bodyPr>
          <a:lstStyle/>
          <a:p>
            <a:pPr>
              <a:lnSpc>
                <a:spcPct val="96000"/>
              </a:lnSpc>
              <a:spcBef>
                <a:spcPts val="1800"/>
              </a:spcBef>
            </a:pPr>
            <a:r>
              <a:rPr lang="en-MY" sz="1300" dirty="0">
                <a:latin typeface="Arial" panose="020B0604020202020204" pitchFamily="34" charset="0"/>
                <a:cs typeface="Arial" panose="020B0604020202020204" pitchFamily="34" charset="0"/>
              </a:rPr>
              <a:t>no</a:t>
            </a:r>
          </a:p>
        </p:txBody>
      </p:sp>
      <p:cxnSp>
        <p:nvCxnSpPr>
          <p:cNvPr id="1039" name="Straight Arrow Connector 1038">
            <a:extLst>
              <a:ext uri="{FF2B5EF4-FFF2-40B4-BE49-F238E27FC236}">
                <a16:creationId xmlns:a16="http://schemas.microsoft.com/office/drawing/2014/main" id="{5E25752B-8671-1BB3-C26B-8DFD927B30AB}"/>
              </a:ext>
            </a:extLst>
          </p:cNvPr>
          <p:cNvCxnSpPr>
            <a:cxnSpLocks/>
            <a:stCxn id="1026" idx="2"/>
          </p:cNvCxnSpPr>
          <p:nvPr/>
        </p:nvCxnSpPr>
        <p:spPr>
          <a:xfrm>
            <a:off x="8537628" y="2494156"/>
            <a:ext cx="0" cy="738336"/>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047" name="Graphic 1046" descr="Construction worker female with solid fill">
            <a:extLst>
              <a:ext uri="{FF2B5EF4-FFF2-40B4-BE49-F238E27FC236}">
                <a16:creationId xmlns:a16="http://schemas.microsoft.com/office/drawing/2014/main" id="{B55A978E-A20F-A012-6EF5-6CF36BB27D9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076412" y="3243562"/>
            <a:ext cx="563230" cy="563230"/>
          </a:xfrm>
          <a:prstGeom prst="rect">
            <a:avLst/>
          </a:prstGeom>
        </p:spPr>
      </p:pic>
      <p:pic>
        <p:nvPicPr>
          <p:cNvPr id="1049" name="Graphic 1048" descr="Construction worker male with solid fill">
            <a:extLst>
              <a:ext uri="{FF2B5EF4-FFF2-40B4-BE49-F238E27FC236}">
                <a16:creationId xmlns:a16="http://schemas.microsoft.com/office/drawing/2014/main" id="{621C87AC-00D0-22A3-4787-CAC5F0C0E2D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484074" y="3252452"/>
            <a:ext cx="545450" cy="545450"/>
          </a:xfrm>
          <a:prstGeom prst="rect">
            <a:avLst/>
          </a:prstGeom>
        </p:spPr>
      </p:pic>
      <p:sp>
        <p:nvSpPr>
          <p:cNvPr id="1050" name="TextBox 1049">
            <a:extLst>
              <a:ext uri="{FF2B5EF4-FFF2-40B4-BE49-F238E27FC236}">
                <a16:creationId xmlns:a16="http://schemas.microsoft.com/office/drawing/2014/main" id="{82AAC732-592C-9986-1DF4-91E43FA444A1}"/>
              </a:ext>
            </a:extLst>
          </p:cNvPr>
          <p:cNvSpPr txBox="1"/>
          <p:nvPr/>
        </p:nvSpPr>
        <p:spPr>
          <a:xfrm>
            <a:off x="8029102" y="3769742"/>
            <a:ext cx="1063851" cy="768159"/>
          </a:xfrm>
          <a:prstGeom prst="rect">
            <a:avLst/>
          </a:prstGeom>
          <a:noFill/>
        </p:spPr>
        <p:txBody>
          <a:bodyPr wrap="square" lIns="0" tIns="0" rIns="0" bIns="0" rtlCol="0">
            <a:spAutoFit/>
          </a:bodyPr>
          <a:lstStyle/>
          <a:p>
            <a:pPr algn="ctr">
              <a:lnSpc>
                <a:spcPct val="96000"/>
              </a:lnSpc>
              <a:spcBef>
                <a:spcPts val="1800"/>
              </a:spcBef>
            </a:pPr>
            <a:r>
              <a:rPr lang="en-MY" sz="1300" dirty="0">
                <a:latin typeface="Arial" panose="020B0604020202020204" pitchFamily="34" charset="0"/>
                <a:cs typeface="Arial" panose="020B0604020202020204" pitchFamily="34" charset="0"/>
              </a:rPr>
              <a:t>Alert To Site Engineer To Check the Sensor</a:t>
            </a:r>
          </a:p>
        </p:txBody>
      </p:sp>
      <p:sp>
        <p:nvSpPr>
          <p:cNvPr id="1051" name="TextBox 1050">
            <a:extLst>
              <a:ext uri="{FF2B5EF4-FFF2-40B4-BE49-F238E27FC236}">
                <a16:creationId xmlns:a16="http://schemas.microsoft.com/office/drawing/2014/main" id="{4DF52143-9080-2441-B5EF-EF4FB11CFFF8}"/>
              </a:ext>
            </a:extLst>
          </p:cNvPr>
          <p:cNvSpPr txBox="1"/>
          <p:nvPr/>
        </p:nvSpPr>
        <p:spPr>
          <a:xfrm>
            <a:off x="0" y="4557662"/>
            <a:ext cx="1863874" cy="192040"/>
          </a:xfrm>
          <a:prstGeom prst="rect">
            <a:avLst/>
          </a:prstGeom>
          <a:solidFill>
            <a:srgbClr val="4099DA"/>
          </a:solidFill>
        </p:spPr>
        <p:txBody>
          <a:bodyPr wrap="square" lIns="0" tIns="0" rIns="0" bIns="0" rtlCol="0">
            <a:spAutoFit/>
          </a:bodyPr>
          <a:lstStyle/>
          <a:p>
            <a:pPr>
              <a:lnSpc>
                <a:spcPct val="96000"/>
              </a:lnSpc>
              <a:spcBef>
                <a:spcPts val="1800"/>
              </a:spcBef>
            </a:pPr>
            <a:r>
              <a:rPr lang="en-MY" sz="1300" b="1" dirty="0">
                <a:latin typeface="Arial" panose="020B0604020202020204" pitchFamily="34" charset="0"/>
                <a:cs typeface="Arial" panose="020B0604020202020204" pitchFamily="34" charset="0"/>
              </a:rPr>
              <a:t>Data Ingestion Layers</a:t>
            </a:r>
          </a:p>
        </p:txBody>
      </p:sp>
      <p:sp>
        <p:nvSpPr>
          <p:cNvPr id="1052" name="TextBox 1051">
            <a:extLst>
              <a:ext uri="{FF2B5EF4-FFF2-40B4-BE49-F238E27FC236}">
                <a16:creationId xmlns:a16="http://schemas.microsoft.com/office/drawing/2014/main" id="{5A0FBB3B-8C71-E772-C77D-21CA5DA6AA98}"/>
              </a:ext>
            </a:extLst>
          </p:cNvPr>
          <p:cNvSpPr txBox="1"/>
          <p:nvPr/>
        </p:nvSpPr>
        <p:spPr>
          <a:xfrm>
            <a:off x="2101847" y="4566995"/>
            <a:ext cx="1863874" cy="384080"/>
          </a:xfrm>
          <a:prstGeom prst="rect">
            <a:avLst/>
          </a:prstGeom>
          <a:solidFill>
            <a:srgbClr val="4099DA"/>
          </a:solidFill>
        </p:spPr>
        <p:txBody>
          <a:bodyPr wrap="square" lIns="0" tIns="0" rIns="0" bIns="0" rtlCol="0">
            <a:spAutoFit/>
          </a:bodyPr>
          <a:lstStyle/>
          <a:p>
            <a:pPr algn="ctr">
              <a:lnSpc>
                <a:spcPct val="96000"/>
              </a:lnSpc>
              <a:spcBef>
                <a:spcPts val="1800"/>
              </a:spcBef>
            </a:pPr>
            <a:r>
              <a:rPr lang="en-MY" sz="1300" b="1" dirty="0">
                <a:latin typeface="Arial" panose="020B0604020202020204" pitchFamily="34" charset="0"/>
                <a:cs typeface="Arial" panose="020B0604020202020204" pitchFamily="34" charset="0"/>
              </a:rPr>
              <a:t>Data Transformation Layers</a:t>
            </a:r>
          </a:p>
        </p:txBody>
      </p:sp>
      <p:sp>
        <p:nvSpPr>
          <p:cNvPr id="1053" name="TextBox 1052">
            <a:extLst>
              <a:ext uri="{FF2B5EF4-FFF2-40B4-BE49-F238E27FC236}">
                <a16:creationId xmlns:a16="http://schemas.microsoft.com/office/drawing/2014/main" id="{7DF220E7-531C-3366-B1D0-A192B6B95C22}"/>
              </a:ext>
            </a:extLst>
          </p:cNvPr>
          <p:cNvSpPr txBox="1"/>
          <p:nvPr/>
        </p:nvSpPr>
        <p:spPr>
          <a:xfrm>
            <a:off x="4253633" y="4601115"/>
            <a:ext cx="1750239" cy="192040"/>
          </a:xfrm>
          <a:prstGeom prst="rect">
            <a:avLst/>
          </a:prstGeom>
          <a:solidFill>
            <a:srgbClr val="4099DA"/>
          </a:solidFill>
        </p:spPr>
        <p:txBody>
          <a:bodyPr wrap="square" lIns="0" tIns="0" rIns="0" bIns="0" rtlCol="0">
            <a:spAutoFit/>
          </a:bodyPr>
          <a:lstStyle/>
          <a:p>
            <a:pPr algn="ctr">
              <a:lnSpc>
                <a:spcPct val="96000"/>
              </a:lnSpc>
              <a:spcBef>
                <a:spcPts val="1800"/>
              </a:spcBef>
            </a:pPr>
            <a:r>
              <a:rPr lang="en-MY" sz="1300" b="1" dirty="0">
                <a:latin typeface="Arial" panose="020B0604020202020204" pitchFamily="34" charset="0"/>
                <a:cs typeface="Arial" panose="020B0604020202020204" pitchFamily="34" charset="0"/>
              </a:rPr>
              <a:t>ML Processing  Layer</a:t>
            </a:r>
          </a:p>
        </p:txBody>
      </p:sp>
      <p:sp>
        <p:nvSpPr>
          <p:cNvPr id="1057" name="TextBox 1056">
            <a:extLst>
              <a:ext uri="{FF2B5EF4-FFF2-40B4-BE49-F238E27FC236}">
                <a16:creationId xmlns:a16="http://schemas.microsoft.com/office/drawing/2014/main" id="{A20957E1-5316-5207-CAB8-65172636381D}"/>
              </a:ext>
            </a:extLst>
          </p:cNvPr>
          <p:cNvSpPr txBox="1"/>
          <p:nvPr/>
        </p:nvSpPr>
        <p:spPr>
          <a:xfrm>
            <a:off x="7241586" y="4572151"/>
            <a:ext cx="1863874" cy="384080"/>
          </a:xfrm>
          <a:prstGeom prst="rect">
            <a:avLst/>
          </a:prstGeom>
          <a:solidFill>
            <a:srgbClr val="4099DA"/>
          </a:solidFill>
        </p:spPr>
        <p:txBody>
          <a:bodyPr wrap="square" lIns="0" tIns="0" rIns="0" bIns="0" rtlCol="0">
            <a:spAutoFit/>
          </a:bodyPr>
          <a:lstStyle/>
          <a:p>
            <a:pPr algn="ctr">
              <a:lnSpc>
                <a:spcPct val="96000"/>
              </a:lnSpc>
              <a:spcBef>
                <a:spcPts val="1800"/>
              </a:spcBef>
            </a:pPr>
            <a:r>
              <a:rPr lang="en-MY" sz="1300" b="1" dirty="0">
                <a:latin typeface="Arial" panose="020B0604020202020204" pitchFamily="34" charset="0"/>
                <a:cs typeface="Arial" panose="020B0604020202020204" pitchFamily="34" charset="0"/>
              </a:rPr>
              <a:t>Visualization &amp; Decision Layers</a:t>
            </a:r>
          </a:p>
        </p:txBody>
      </p:sp>
      <p:sp>
        <p:nvSpPr>
          <p:cNvPr id="1073" name="TextBox 1072">
            <a:extLst>
              <a:ext uri="{FF2B5EF4-FFF2-40B4-BE49-F238E27FC236}">
                <a16:creationId xmlns:a16="http://schemas.microsoft.com/office/drawing/2014/main" id="{B2B1C6CC-C175-4607-C074-0EFD68488747}"/>
              </a:ext>
            </a:extLst>
          </p:cNvPr>
          <p:cNvSpPr txBox="1"/>
          <p:nvPr/>
        </p:nvSpPr>
        <p:spPr>
          <a:xfrm>
            <a:off x="108831" y="3191915"/>
            <a:ext cx="1517674" cy="931024"/>
          </a:xfrm>
          <a:prstGeom prst="rect">
            <a:avLst/>
          </a:prstGeom>
          <a:noFill/>
        </p:spPr>
        <p:txBody>
          <a:bodyPr wrap="square" lIns="0" tIns="0" rIns="0" bIns="0" rtlCol="0">
            <a:spAutoFit/>
          </a:bodyPr>
          <a:lstStyle/>
          <a:p>
            <a:pPr>
              <a:spcBef>
                <a:spcPts val="300"/>
              </a:spcBef>
            </a:pPr>
            <a:r>
              <a:rPr lang="en-MY" sz="800" b="1" dirty="0">
                <a:latin typeface="Arial" panose="020B0604020202020204" pitchFamily="34" charset="0"/>
                <a:cs typeface="Arial" panose="020B0604020202020204" pitchFamily="34" charset="0"/>
              </a:rPr>
              <a:t>Sensor_1: </a:t>
            </a:r>
          </a:p>
          <a:p>
            <a:pPr>
              <a:spcBef>
                <a:spcPts val="300"/>
              </a:spcBef>
            </a:pPr>
            <a:r>
              <a:rPr lang="en-MY" sz="800" dirty="0">
                <a:latin typeface="Arial" panose="020B0604020202020204" pitchFamily="34" charset="0"/>
                <a:cs typeface="Arial" panose="020B0604020202020204" pitchFamily="34" charset="0"/>
              </a:rPr>
              <a:t>Working normally</a:t>
            </a:r>
          </a:p>
          <a:p>
            <a:pPr>
              <a:spcBef>
                <a:spcPts val="300"/>
              </a:spcBef>
            </a:pPr>
            <a:r>
              <a:rPr lang="en-MY" sz="800" b="1" dirty="0">
                <a:latin typeface="Arial" panose="020B0604020202020204" pitchFamily="34" charset="0"/>
                <a:cs typeface="Arial" panose="020B0604020202020204" pitchFamily="34" charset="0"/>
              </a:rPr>
              <a:t>Sensor 2:</a:t>
            </a:r>
            <a:r>
              <a:rPr lang="en-MY" sz="800" dirty="0">
                <a:latin typeface="Arial" panose="020B0604020202020204" pitchFamily="34" charset="0"/>
                <a:cs typeface="Arial" panose="020B0604020202020204" pitchFamily="34" charset="0"/>
              </a:rPr>
              <a:t> </a:t>
            </a:r>
          </a:p>
          <a:p>
            <a:pPr>
              <a:spcBef>
                <a:spcPts val="300"/>
              </a:spcBef>
            </a:pPr>
            <a:r>
              <a:rPr lang="en-MY" sz="800" dirty="0">
                <a:latin typeface="Arial" panose="020B0604020202020204" pitchFamily="34" charset="0"/>
                <a:cs typeface="Arial" panose="020B0604020202020204" pitchFamily="34" charset="0"/>
              </a:rPr>
              <a:t>Gradual Degradation With Time</a:t>
            </a:r>
          </a:p>
          <a:p>
            <a:pPr>
              <a:spcBef>
                <a:spcPts val="300"/>
              </a:spcBef>
            </a:pPr>
            <a:r>
              <a:rPr lang="en-MY" sz="800" b="1" dirty="0">
                <a:latin typeface="Arial" panose="020B0604020202020204" pitchFamily="34" charset="0"/>
                <a:cs typeface="Arial" panose="020B0604020202020204" pitchFamily="34" charset="0"/>
              </a:rPr>
              <a:t>Sensor 3:</a:t>
            </a:r>
          </a:p>
          <a:p>
            <a:pPr>
              <a:spcBef>
                <a:spcPts val="300"/>
              </a:spcBef>
            </a:pPr>
            <a:r>
              <a:rPr lang="en-MY" sz="800" dirty="0">
                <a:latin typeface="Arial" panose="020B0604020202020204" pitchFamily="34" charset="0"/>
                <a:cs typeface="Arial" panose="020B0604020202020204" pitchFamily="34" charset="0"/>
              </a:rPr>
              <a:t>Obvious faulty sensor</a:t>
            </a:r>
          </a:p>
        </p:txBody>
      </p:sp>
    </p:spTree>
    <p:extLst>
      <p:ext uri="{BB962C8B-B14F-4D97-AF65-F5344CB8AC3E}">
        <p14:creationId xmlns:p14="http://schemas.microsoft.com/office/powerpoint/2010/main" val="3748920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7e70d17a-039f-4b98-887e-463fb70dceab&quot; IsConsolidated=&quot;False&quot; IsTopLevel=&quot;False&quot; Layer=&quot;Harvey 8&quot; Source=&quot;Harvey 8&quot; /&gt;"/>
</p:tagLst>
</file>

<file path=ppt/tags/tag1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14658f23-eb84-4900-8963-e5e09391589d&quot; IsConsolidated=&quot;False&quot; IsTopLevel=&quot;False&quot; Layer=&quot;Harvey 4&quot; Source=&quot;Harvey 4&quot; /&gt;"/>
</p:tagLst>
</file>

<file path=ppt/tags/tag1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24302f28-aa41-4224-a1dc-8de3ed61cdd0&quot; IsConsolidated=&quot;False&quot; IsTopLevel=&quot;False&quot; Layer=&quot;Harvey 3&quot; Source=&quot;Harvey 3&quot; /&gt;"/>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24302f28-aa41-4224-a1dc-8de3ed61cdd0&quot; IsConsolidated=&quot;False&quot; IsTopLevel=&quot;False&quot; Layer=&quot;Harvey 0/3 [0]&quot; Source=&quot;Harvey 3&quot; /&gt;"/>
</p:tagLst>
</file>

<file path=ppt/tags/tag2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24302f28-aa41-4224-a1dc-8de3ed61cdd0&quot; IsConsolidated=&quot;False&quot; IsTopLevel=&quot;False&quot; Layer=&quot;Harvey 1/3 [1]&quot; Source=&quot;Harvey 3&quot; /&gt;"/>
</p:tagLst>
</file>

<file path=ppt/tags/tag2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24302f28-aa41-4224-a1dc-8de3ed61cdd0&quot; IsConsolidated=&quot;False&quot; IsTopLevel=&quot;False&quot; Layer=&quot;Harvey 2/3 [2]&quot; Source=&quot;Harvey 3&quot; /&gt;"/>
</p:tagLst>
</file>

<file path=ppt/tags/tag2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2915f3e2-8299-477b-bc6f-b8374767579c&quot; /&gt;"/>
  <p:tag name="SP_POWERSHAPE" val="&lt;PowerShapeTag ClassVersion=&quot;0&quot; GUID=&quot;24302f28-aa41-4224-a1dc-8de3ed61cdd0&quot; IsConsolidated=&quot;False&quot; IsTopLevel=&quot;False&quot; Layer=&quot;Harvey 3/3 [3]&quot; Source=&quot;Harvey 3&quot; /&gt;"/>
</p:tagLst>
</file>

<file path=ppt/tags/tag2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14658f23-eb84-4900-8963-e5e09391589d&quot; IsConsolidated=&quot;False&quot; IsTopLevel=&quot;False&quot; Layer=&quot;Harvey 0/4 [0]&quot; Source=&quot;Harvey 4&quot; /&gt;"/>
</p:tagLst>
</file>

<file path=ppt/tags/tag2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14658f23-eb84-4900-8963-e5e09391589d&quot; IsConsolidated=&quot;False&quot; IsTopLevel=&quot;False&quot; Layer=&quot;Harvey 1/4 [1]&quot; Source=&quot;Harvey 4&quot; /&gt;"/>
</p:tagLst>
</file>

<file path=ppt/tags/tag2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14658f23-eb84-4900-8963-e5e09391589d&quot; IsConsolidated=&quot;False&quot; IsTopLevel=&quot;False&quot; Layer=&quot;Harvey 2/4 [2]&quot; Source=&quot;Harvey 4&quot; /&gt;"/>
</p:tagLst>
</file>

<file path=ppt/tags/tag2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14658f23-eb84-4900-8963-e5e09391589d&quot; IsConsolidated=&quot;False&quot; IsTopLevel=&quot;False&quot; Layer=&quot;Harvey 3/4 [3]&quot; Source=&quot;Harvey 4&quot; /&gt;"/>
</p:tagLst>
</file>

<file path=ppt/tags/tag2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1f6e42f0-6172-48f1-b7b3-938d21934801&quot; /&gt;"/>
  <p:tag name="SP_POWERSHAPE" val="&lt;PowerShapeTag ClassVersion=&quot;0&quot; GUID=&quot;14658f23-eb84-4900-8963-e5e09391589d&quot; IsConsolidated=&quot;False&quot; IsTopLevel=&quot;False&quot; Layer=&quot;Harvey 4/4 [4]&quot; Source=&quot;Harvey 4&quot; /&gt;"/>
</p:tagLst>
</file>

<file path=ppt/tags/tag2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7e70d17a-039f-4b98-887e-463fb70dceab&quot; IsConsolidated=&quot;False&quot; IsTopLevel=&quot;False&quot; Layer=&quot;Harvey 0/8 [0]&quot; Source=&quot;Harvey 8&quot; /&gt;"/>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7e70d17a-039f-4b98-887e-463fb70dceab&quot; IsConsolidated=&quot;False&quot; IsTopLevel=&quot;False&quot; Layer=&quot;Harvey 1/8 [1]&quot; Source=&quot;Harvey 8&quot; /&gt;"/>
</p:tagLst>
</file>

<file path=ppt/tags/tag3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7e70d17a-039f-4b98-887e-463fb70dceab&quot; IsConsolidated=&quot;False&quot; IsTopLevel=&quot;False&quot; Layer=&quot;Harvey 2/8 [2]&quot; Source=&quot;Harvey 8&quot; /&gt;"/>
</p:tagLst>
</file>

<file path=ppt/tags/tag3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7e70d17a-039f-4b98-887e-463fb70dceab&quot; IsConsolidated=&quot;False&quot; IsTopLevel=&quot;False&quot; Layer=&quot;Harvey 3/8 [3]&quot; Source=&quot;Harvey 8&quot; /&gt;"/>
</p:tagLst>
</file>

<file path=ppt/tags/tag3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7e70d17a-039f-4b98-887e-463fb70dceab&quot; IsConsolidated=&quot;False&quot; IsTopLevel=&quot;False&quot; Layer=&quot;Harvey 4/8 [4]&quot; Source=&quot;Harvey 8&quot; /&gt;"/>
</p:tagLst>
</file>

<file path=ppt/tags/tag3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7e70d17a-039f-4b98-887e-463fb70dceab&quot; IsConsolidated=&quot;False&quot; IsTopLevel=&quot;False&quot; Layer=&quot;Harvey 5/8 [5]&quot; Source=&quot;Harvey 8&quot; /&gt;"/>
</p:tagLst>
</file>

<file path=ppt/tags/tag3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7e70d17a-039f-4b98-887e-463fb70dceab&quot; IsConsolidated=&quot;False&quot; IsTopLevel=&quot;False&quot; Layer=&quot;Harvey 6/8 [6]&quot; Source=&quot;Harvey 8&quot; /&gt;"/>
</p:tagLst>
</file>

<file path=ppt/tags/tag3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7e70d17a-039f-4b98-887e-463fb70dceab&quot; IsConsolidated=&quot;False&quot; IsTopLevel=&quot;False&quot; Layer=&quot;Harvey 7/8 [7]&quot; Source=&quot;Harvey 8&quot; /&gt;"/>
</p:tagLst>
</file>

<file path=ppt/tags/tag3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7e70d17a-039f-4b98-887e-463fb70dceab&quot; IsConsolidated=&quot;False&quot; IsTopLevel=&quot;False&quot; Layer=&quot;Harvey 8/8 [8]&quot; Source=&quot;Harvey 8&quot; /&gt;"/>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rsted">
  <a:themeElements>
    <a:clrScheme name="Orsted">
      <a:dk1>
        <a:srgbClr val="000000"/>
      </a:dk1>
      <a:lt1>
        <a:srgbClr val="FFFFFF"/>
      </a:lt1>
      <a:dk2>
        <a:srgbClr val="3B4956"/>
      </a:dk2>
      <a:lt2>
        <a:srgbClr val="F5F6F7"/>
      </a:lt2>
      <a:accent1>
        <a:srgbClr val="4099DA"/>
      </a:accent1>
      <a:accent2>
        <a:srgbClr val="8ECDC8"/>
      </a:accent2>
      <a:accent3>
        <a:srgbClr val="644C76"/>
      </a:accent3>
      <a:accent4>
        <a:srgbClr val="D8D1CA"/>
      </a:accent4>
      <a:accent5>
        <a:srgbClr val="B7ADA5"/>
      </a:accent5>
      <a:accent6>
        <a:srgbClr val="99A4AE"/>
      </a:accent6>
      <a:hlink>
        <a:srgbClr val="4099DA"/>
      </a:hlink>
      <a:folHlink>
        <a:srgbClr val="4099DA"/>
      </a:folHlink>
    </a:clrScheme>
    <a:fontScheme name="Orsted Sans Office">
      <a:majorFont>
        <a:latin typeface="Orsted Sans Office"/>
        <a:ea typeface=""/>
        <a:cs typeface=""/>
      </a:majorFont>
      <a:minorFont>
        <a:latin typeface="Orsted Sans Offi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rtlCol="0" anchor="ctr"/>
      <a:lstStyle>
        <a:defPPr algn="ctr">
          <a:lnSpc>
            <a:spcPct val="96000"/>
          </a:lnSpc>
          <a:defRPr sz="1300" noProof="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nSpc>
            <a:spcPct val="96000"/>
          </a:lnSpc>
          <a:spcBef>
            <a:spcPts val="1800"/>
          </a:spcBef>
          <a:defRPr sz="1300" dirty="0" smtClean="0">
            <a:solidFill>
              <a:schemeClr val="tx2"/>
            </a:solidFill>
          </a:defRPr>
        </a:defPPr>
      </a:lstStyle>
    </a:txDef>
  </a:objectDefaults>
  <a:extraClrSchemeLst/>
  <a:extLst>
    <a:ext uri="{05A4C25C-085E-4340-85A3-A5531E510DB2}">
      <thm15:themeFamily xmlns:thm15="http://schemas.microsoft.com/office/thememl/2012/main" name="16-9 Landscape Orsted" id="{C078B94F-499C-4D68-8DC1-EA3626C38830}" vid="{856A7C99-61C5-4C89-984D-F6920DFC722E}"/>
    </a:ext>
  </a:extLst>
</a:theme>
</file>

<file path=ppt/theme/theme2.xml><?xml version="1.0" encoding="utf-8"?>
<a:theme xmlns:a="http://schemas.openxmlformats.org/drawingml/2006/main" name="1_Orsted">
  <a:themeElements>
    <a:clrScheme name="Custom 8">
      <a:dk1>
        <a:srgbClr val="000000"/>
      </a:dk1>
      <a:lt1>
        <a:srgbClr val="FFFFFF"/>
      </a:lt1>
      <a:dk2>
        <a:srgbClr val="3B4956"/>
      </a:dk2>
      <a:lt2>
        <a:srgbClr val="F5F6F7"/>
      </a:lt2>
      <a:accent1>
        <a:srgbClr val="4099DA"/>
      </a:accent1>
      <a:accent2>
        <a:srgbClr val="8ECDC8"/>
      </a:accent2>
      <a:accent3>
        <a:srgbClr val="644C76"/>
      </a:accent3>
      <a:accent4>
        <a:srgbClr val="D8D1CA"/>
      </a:accent4>
      <a:accent5>
        <a:srgbClr val="B7ADA5"/>
      </a:accent5>
      <a:accent6>
        <a:srgbClr val="99A4AE"/>
      </a:accent6>
      <a:hlink>
        <a:srgbClr val="8ECDC8"/>
      </a:hlink>
      <a:folHlink>
        <a:srgbClr val="8ECDC8"/>
      </a:folHlink>
    </a:clrScheme>
    <a:fontScheme name="Orsted Sans 2021">
      <a:majorFont>
        <a:latin typeface="Orsted Sans Office"/>
        <a:ea typeface=""/>
        <a:cs typeface=""/>
      </a:majorFont>
      <a:minorFont>
        <a:latin typeface="Orsted Sans Offi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rtlCol="0" anchor="ctr"/>
      <a:lstStyle>
        <a:defPPr algn="ctr">
          <a:lnSpc>
            <a:spcPct val="96000"/>
          </a:lnSpc>
          <a:defRPr sz="1300" noProof="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nSpc>
            <a:spcPct val="96000"/>
          </a:lnSpc>
          <a:spcBef>
            <a:spcPts val="1800"/>
          </a:spcBef>
          <a:defRPr sz="1300" dirty="0" smtClean="0">
            <a:solidFill>
              <a:schemeClr val="tx2"/>
            </a:solidFill>
          </a:defRPr>
        </a:defPPr>
      </a:lstStyle>
    </a:txDef>
  </a:objectDefaults>
  <a:extraClrSchemeLst/>
  <a:custClrLst>
    <a:custClr name="Blue">
      <a:srgbClr val="4099DA"/>
    </a:custClr>
    <a:custClr name="Aubergine">
      <a:srgbClr val="644C76"/>
    </a:custClr>
    <a:custClr name="Aqua">
      <a:srgbClr val="8ECDC8"/>
    </a:custClr>
    <a:custClr name="Yellow">
      <a:srgbClr val="F3D779"/>
    </a:custClr>
    <a:custClr name="Red">
      <a:srgbClr val="E85757"/>
    </a:custClr>
    <a:custClr name="Cold grey">
      <a:srgbClr val="3B4956"/>
    </a:custClr>
    <a:custClr name="Warm grey">
      <a:srgbClr val="B7ADA5"/>
    </a:custClr>
  </a:custClrLst>
  <a:extLst>
    <a:ext uri="{05A4C25C-085E-4340-85A3-A5531E510DB2}">
      <thm15:themeFamily xmlns:thm15="http://schemas.microsoft.com/office/thememl/2012/main" name="16-9 Orsted Standard - Orsted Office Sans.pptx" id="{4C824C64-39B0-41BE-95C9-E0515D940A84}" vid="{9EDB7A5C-AACA-4E04-B650-89D9989D0EE5}"/>
    </a:ext>
  </a:extLst>
</a:theme>
</file>

<file path=ppt/theme/theme3.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kabelondesign Arial">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kabelondesig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C4FA2A0F989E74D96C5EB0906760649" ma:contentTypeVersion="24" ma:contentTypeDescription="Create a new document." ma:contentTypeScope="" ma:versionID="1342892b9247e4a201b4566e00931b47">
  <xsd:schema xmlns:xsd="http://www.w3.org/2001/XMLSchema" xmlns:xs="http://www.w3.org/2001/XMLSchema" xmlns:p="http://schemas.microsoft.com/office/2006/metadata/properties" xmlns:ns2="88c99fe3-f196-4f2a-9dc2-1358ed2ea034" xmlns:ns3="a9bbcc3b-bc57-4f3e-af55-fd6f80654072" xmlns:ns4="b9fa2689-23e1-470a-a57e-b1145bf90d8a" targetNamespace="http://schemas.microsoft.com/office/2006/metadata/properties" ma:root="true" ma:fieldsID="d91bf1bc6bd21a87faa24d05519a32f7" ns2:_="" ns3:_="" ns4:_="">
    <xsd:import namespace="88c99fe3-f196-4f2a-9dc2-1358ed2ea034"/>
    <xsd:import namespace="a9bbcc3b-bc57-4f3e-af55-fd6f80654072"/>
    <xsd:import namespace="b9fa2689-23e1-470a-a57e-b1145bf90d8a"/>
    <xsd:element name="properties">
      <xsd:complexType>
        <xsd:sequence>
          <xsd:element name="documentManagement">
            <xsd:complexType>
              <xsd:all>
                <xsd:element ref="ns2:MediaServiceMetadata" minOccurs="0"/>
                <xsd:element ref="ns2:MediaServiceFastMetadata" minOccurs="0"/>
                <xsd:element ref="ns3:Responsible"/>
                <xsd:element ref="ns3:Audit_x0020_Date" minOccurs="0"/>
                <xsd:element ref="ns3:j61dec92f3bc44c4bb139418db447e12" minOccurs="0"/>
                <xsd:element ref="ns4:TaxCatchAll" minOccurs="0"/>
                <xsd:element ref="ns3:ebbcc484475e4d64a3bef214a9e6a611"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2:TalentPipeline"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c99fe3-f196-4f2a-9dc2-1358ed2ea0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DateTaken" ma:index="22" nillable="true" ma:displayName="MediaServiceDateTaken" ma:hidden="true" ma:internalName="MediaServiceDateTaken"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5edd7cca-690c-40af-b5c4-8ca6c4582b32" ma:termSetId="09814cd3-568e-fe90-9814-8d621ff8fb84" ma:anchorId="fba54fb3-c3e1-fe81-a776-ca4b69148c4d" ma:open="true" ma:isKeyword="false">
      <xsd:complexType>
        <xsd:sequence>
          <xsd:element ref="pc:Terms" minOccurs="0" maxOccurs="1"/>
        </xsd:sequence>
      </xsd:complexType>
    </xsd:element>
    <xsd:element name="TalentPipeline" ma:index="26" nillable="true" ma:displayName="Talent Pipeline" ma:format="Dropdown" ma:internalName="TalentPipeline">
      <xsd:simpleType>
        <xsd:restriction base="dms:Choice">
          <xsd:enumeration value="Markets &amp; Commercial"/>
          <xsd:enumeration value="Finance"/>
          <xsd:enumeration value="P&amp;D &amp; admin support"/>
          <xsd:enumeration value="Project management"/>
          <xsd:enumeration value="Engineering"/>
          <xsd:enumeration value="Digital"/>
          <xsd:enumeration value="EPC &amp; QHSE"/>
          <xsd:enumeration value="Operations"/>
        </xsd:restriction>
      </xsd:simpleType>
    </xsd:element>
    <xsd:element name="MediaServiceObjectDetectorVersions" ma:index="29" nillable="true" ma:displayName="MediaServiceObjectDetectorVersions" ma:hidden="true" ma:indexed="true" ma:internalName="MediaServiceObjectDetectorVersions" ma:readOnly="true">
      <xsd:simpleType>
        <xsd:restriction base="dms:Text"/>
      </xsd:simpleType>
    </xsd:element>
    <xsd:element name="MediaServiceSearchProperties" ma:index="3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9bbcc3b-bc57-4f3e-af55-fd6f80654072" elementFormDefault="qualified">
    <xsd:import namespace="http://schemas.microsoft.com/office/2006/documentManagement/types"/>
    <xsd:import namespace="http://schemas.microsoft.com/office/infopath/2007/PartnerControls"/>
    <xsd:element name="Responsible" ma:index="10" ma:displayName="Responsible" ma:list="UserInfo" ma:SharePointGroup="0" ma:internalName="Responsibl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Audit_x0020_Date" ma:index="11" nillable="true" ma:displayName="Audit Date" ma:format="DateOnly" ma:internalName="Audit_x0020_Date">
      <xsd:simpleType>
        <xsd:restriction base="dms:DateTime"/>
      </xsd:simpleType>
    </xsd:element>
    <xsd:element name="j61dec92f3bc44c4bb139418db447e12" ma:index="13" ma:taxonomy="true" ma:internalName="j61dec92f3bc44c4bb139418db447e12" ma:taxonomyFieldName="Tags" ma:displayName="Tags" ma:default="" ma:fieldId="{361dec92-f3bc-44c4-bb13-9418db447e12}" ma:taxonomyMulti="true" ma:sspId="5edd7cca-690c-40af-b5c4-8ca6c4582b32" ma:termSetId="5d34ea9f-f2f3-4186-a918-3c696a55b90d" ma:anchorId="00000000-0000-0000-0000-000000000000" ma:open="false" ma:isKeyword="false">
      <xsd:complexType>
        <xsd:sequence>
          <xsd:element ref="pc:Terms" minOccurs="0" maxOccurs="1"/>
        </xsd:sequence>
      </xsd:complexType>
    </xsd:element>
    <xsd:element name="ebbcc484475e4d64a3bef214a9e6a611" ma:index="16" nillable="true" ma:taxonomy="true" ma:internalName="ebbcc484475e4d64a3bef214a9e6a611" ma:taxonomyFieldName="Document_x0020_Type" ma:displayName="Document Type" ma:default="" ma:fieldId="{ebbcc484-475e-4d64-a3be-f214a9e6a611}" ma:sspId="5edd7cca-690c-40af-b5c4-8ca6c4582b32" ma:termSetId="cb13b7c2-2cfb-493e-9cfb-b6813c607613" ma:anchorId="00000000-0000-0000-0000-000000000000" ma:open="false" ma:isKeyword="false">
      <xsd:complexType>
        <xsd:sequence>
          <xsd:element ref="pc:Terms" minOccurs="0" maxOccurs="1"/>
        </xsd:sequence>
      </xsd:complexType>
    </xsd:element>
    <xsd:element name="SharedWithUsers" ma:index="2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9fa2689-23e1-470a-a57e-b1145bf90d8a"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4b6c983-8286-49d1-8b83-d41b15bc7d2b}" ma:internalName="TaxCatchAll" ma:showField="CatchAllData" ma:web="a9bbcc3b-bc57-4f3e-af55-fd6f8065407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b9fa2689-23e1-470a-a57e-b1145bf90d8a">
      <Value>3</Value>
    </TaxCatchAll>
    <lcf76f155ced4ddcb4097134ff3c332f xmlns="88c99fe3-f196-4f2a-9dc2-1358ed2ea034">
      <Terms xmlns="http://schemas.microsoft.com/office/infopath/2007/PartnerControls"/>
    </lcf76f155ced4ddcb4097134ff3c332f>
    <SharedWithUsers xmlns="a9bbcc3b-bc57-4f3e-af55-fd6f80654072">
      <UserInfo>
        <DisplayName>Josefine Flyvholm Jensen</DisplayName>
        <AccountId>153</AccountId>
        <AccountType/>
      </UserInfo>
      <UserInfo>
        <DisplayName>Ryan Penniston</DisplayName>
        <AccountId>21</AccountId>
        <AccountType/>
      </UserInfo>
      <UserInfo>
        <DisplayName>Astrid Chalmer Rasmussen</DisplayName>
        <AccountId>13</AccountId>
        <AccountType/>
      </UserInfo>
    </SharedWithUsers>
    <Responsible xmlns="a9bbcc3b-bc57-4f3e-af55-fd6f80654072">
      <UserInfo>
        <DisplayName>Thomas Kreutzmann</DisplayName>
        <AccountId>10319</AccountId>
        <AccountType/>
      </UserInfo>
    </Responsible>
    <Audit_x0020_Date xmlns="a9bbcc3b-bc57-4f3e-af55-fd6f80654072">2025-03-25T23:00:00+00:00</Audit_x0020_Date>
    <j61dec92f3bc44c4bb139418db447e12 xmlns="a9bbcc3b-bc57-4f3e-af55-fd6f80654072">
      <Terms xmlns="http://schemas.microsoft.com/office/infopath/2007/PartnerControls">
        <TermInfo xmlns="http://schemas.microsoft.com/office/infopath/2007/PartnerControls">
          <TermName xmlns="http://schemas.microsoft.com/office/infopath/2007/PartnerControls">Rekruttering</TermName>
          <TermId xmlns="http://schemas.microsoft.com/office/infopath/2007/PartnerControls">8d5ba309-cfc3-49bd-9848-93b106e01bba</TermId>
        </TermInfo>
      </Terms>
    </j61dec92f3bc44c4bb139418db447e12>
    <ebbcc484475e4d64a3bef214a9e6a611 xmlns="a9bbcc3b-bc57-4f3e-af55-fd6f80654072">
      <Terms xmlns="http://schemas.microsoft.com/office/infopath/2007/PartnerControls"/>
    </ebbcc484475e4d64a3bef214a9e6a611>
    <TalentPipeline xmlns="88c99fe3-f196-4f2a-9dc2-1358ed2ea034" xsi:nil="true"/>
  </documentManagement>
</p:properties>
</file>

<file path=customXml/itemProps1.xml><?xml version="1.0" encoding="utf-8"?>
<ds:datastoreItem xmlns:ds="http://schemas.openxmlformats.org/officeDocument/2006/customXml" ds:itemID="{D29F4726-47DA-4490-86E3-39B109060633}">
  <ds:schemaRefs>
    <ds:schemaRef ds:uri="http://schemas.microsoft.com/sharepoint/v3/contenttype/forms"/>
  </ds:schemaRefs>
</ds:datastoreItem>
</file>

<file path=customXml/itemProps2.xml><?xml version="1.0" encoding="utf-8"?>
<ds:datastoreItem xmlns:ds="http://schemas.openxmlformats.org/officeDocument/2006/customXml" ds:itemID="{FF2637E1-1D50-4C67-A2FC-D35537D30E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c99fe3-f196-4f2a-9dc2-1358ed2ea034"/>
    <ds:schemaRef ds:uri="a9bbcc3b-bc57-4f3e-af55-fd6f80654072"/>
    <ds:schemaRef ds:uri="b9fa2689-23e1-470a-a57e-b1145bf90d8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6861033-E606-40B9-89A6-5C0213BF8B16}">
  <ds:schemaRefs>
    <ds:schemaRef ds:uri="http://schemas.microsoft.com/office/infopath/2007/PartnerControls"/>
    <ds:schemaRef ds:uri="http://www.w3.org/XML/1998/namespace"/>
    <ds:schemaRef ds:uri="fa24ae17-f6e4-4724-9005-c55597baf778"/>
    <ds:schemaRef ds:uri="http://schemas.openxmlformats.org/package/2006/metadata/core-properties"/>
    <ds:schemaRef ds:uri="http://schemas.microsoft.com/office/2006/documentManagement/types"/>
    <ds:schemaRef ds:uri="http://purl.org/dc/elements/1.1/"/>
    <ds:schemaRef ds:uri="http://purl.org/dc/dcmitype/"/>
    <ds:schemaRef ds:uri="591ecc77-7472-40cf-983e-b483ce17e112"/>
    <ds:schemaRef ds:uri="http://schemas.microsoft.com/office/2006/metadata/properties"/>
    <ds:schemaRef ds:uri="http://purl.org/dc/terms/"/>
    <ds:schemaRef ds:uri="b9fa2689-23e1-470a-a57e-b1145bf90d8a"/>
    <ds:schemaRef ds:uri="88c99fe3-f196-4f2a-9dc2-1358ed2ea034"/>
    <ds:schemaRef ds:uri="a9bbcc3b-bc57-4f3e-af55-fd6f80654072"/>
  </ds:schemaRefs>
</ds:datastoreItem>
</file>

<file path=docProps/app.xml><?xml version="1.0" encoding="utf-8"?>
<Properties xmlns="http://schemas.openxmlformats.org/officeDocument/2006/extended-properties" xmlns:vt="http://schemas.openxmlformats.org/officeDocument/2006/docPropsVTypes">
  <Template>blank</Template>
  <TotalTime>6767</TotalTime>
  <Words>1054</Words>
  <Application>Microsoft Office PowerPoint</Application>
  <PresentationFormat>On-screen Show (16:9)</PresentationFormat>
  <Paragraphs>126</Paragraphs>
  <Slides>10</Slides>
  <Notes>0</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10</vt:i4>
      </vt:variant>
    </vt:vector>
  </HeadingPairs>
  <TitlesOfParts>
    <vt:vector size="16" baseType="lpstr">
      <vt:lpstr>Arial</vt:lpstr>
      <vt:lpstr>Arial Black</vt:lpstr>
      <vt:lpstr>Orsted Sans Office</vt:lpstr>
      <vt:lpstr>Orsted</vt:lpstr>
      <vt:lpstr>1_Orsted</vt:lpstr>
      <vt:lpstr>think-cell Slide</vt:lpstr>
      <vt:lpstr>Project Proposal: AI/ML IoT Sensor Data Validation Pipeline For Upstream Digitalisation</vt:lpstr>
      <vt:lpstr>CONTENT</vt:lpstr>
      <vt:lpstr>INTRODUCTION</vt:lpstr>
      <vt:lpstr>DATA UNDERSTANDING AND EXPLORATORY DATA ANALYSIS STRATEGY</vt:lpstr>
      <vt:lpstr>DATA UNDERSTANDING AND EXPLORATORY DATA ANALYSIS STRATEGY (CONT’D)</vt:lpstr>
      <vt:lpstr>DATA PREPARATION</vt:lpstr>
      <vt:lpstr>ML MODEL STRATEGY </vt:lpstr>
      <vt:lpstr>SENSOR ALERT STRATEGY</vt:lpstr>
      <vt:lpstr>HIGH LEVEL ARCHITECTURE DIAGRAM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case]</dc:title>
  <dc:creator>Maja Buchhardt Marcussen</dc:creator>
  <cp:keywords>16:9 Ørsted Sans</cp:keywords>
  <cp:lastModifiedBy>Muhammad Nur Arif Zanuri</cp:lastModifiedBy>
  <cp:revision>11</cp:revision>
  <cp:lastPrinted>2017-05-04T08:42:11Z</cp:lastPrinted>
  <dcterms:created xsi:type="dcterms:W3CDTF">2021-01-04T07:47:19Z</dcterms:created>
  <dcterms:modified xsi:type="dcterms:W3CDTF">2025-06-07T12:47:27Z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www.skabelondesign.dk</vt:lpwstr>
  </property>
  <property fmtid="{D5CDD505-2E9C-101B-9397-08002B2CF9AE}" pid="3" name="ContentTypeId">
    <vt:lpwstr>0x0101005C4FA2A0F989E74D96C5EB0906760649</vt:lpwstr>
  </property>
  <property fmtid="{D5CDD505-2E9C-101B-9397-08002B2CF9AE}" pid="4" name="DESentToRecordCenter">
    <vt:bool>false</vt:bool>
  </property>
  <property fmtid="{D5CDD505-2E9C-101B-9397-08002B2CF9AE}" pid="5" name="DEIsDeleted">
    <vt:bool>false</vt:bool>
  </property>
  <property fmtid="{D5CDD505-2E9C-101B-9397-08002B2CF9AE}" pid="6" name="DEIsRecordIdSet">
    <vt:bool>false</vt:bool>
  </property>
  <property fmtid="{D5CDD505-2E9C-101B-9397-08002B2CF9AE}" pid="7" name="DEIsDocumentIdSet">
    <vt:bool>true</vt:bool>
  </property>
  <property fmtid="{D5CDD505-2E9C-101B-9397-08002B2CF9AE}" pid="8" name="DEDiscardingAttempts">
    <vt:r8>0</vt:r8>
  </property>
  <property fmtid="{D5CDD505-2E9C-101B-9397-08002B2CF9AE}" pid="9" name="DEKeywords">
    <vt:lpwstr/>
  </property>
  <property fmtid="{D5CDD505-2E9C-101B-9397-08002B2CF9AE}" pid="10" name="DEIsRecord">
    <vt:bool>false</vt:bool>
  </property>
  <property fmtid="{D5CDD505-2E9C-101B-9397-08002B2CF9AE}" pid="11" name="DETriggerWorkflow">
    <vt:bool>false</vt:bool>
  </property>
  <property fmtid="{D5CDD505-2E9C-101B-9397-08002B2CF9AE}" pid="12" name="DEIsMarkedForDeletion">
    <vt:bool>false</vt:bool>
  </property>
  <property fmtid="{D5CDD505-2E9C-101B-9397-08002B2CF9AE}" pid="13" name="_dlc_DocIdItemGuid">
    <vt:lpwstr>a62c62ab-ff23-4521-8fee-29f0ec7a45e8</vt:lpwstr>
  </property>
  <property fmtid="{D5CDD505-2E9C-101B-9397-08002B2CF9AE}" pid="14" name="MSIP_Label_b8d9a29f-7d17-4193-85e4-1bef0fc2e901_Enabled">
    <vt:lpwstr>true</vt:lpwstr>
  </property>
  <property fmtid="{D5CDD505-2E9C-101B-9397-08002B2CF9AE}" pid="15" name="MSIP_Label_b8d9a29f-7d17-4193-85e4-1bef0fc2e901_SetDate">
    <vt:lpwstr>2022-02-17T16:41:41Z</vt:lpwstr>
  </property>
  <property fmtid="{D5CDD505-2E9C-101B-9397-08002B2CF9AE}" pid="16" name="MSIP_Label_b8d9a29f-7d17-4193-85e4-1bef0fc2e901_Method">
    <vt:lpwstr>Standard</vt:lpwstr>
  </property>
  <property fmtid="{D5CDD505-2E9C-101B-9397-08002B2CF9AE}" pid="17" name="MSIP_Label_b8d9a29f-7d17-4193-85e4-1bef0fc2e901_Name">
    <vt:lpwstr>b8d9a29f-7d17-4193-85e4-1bef0fc2e901</vt:lpwstr>
  </property>
  <property fmtid="{D5CDD505-2E9C-101B-9397-08002B2CF9AE}" pid="18" name="MSIP_Label_b8d9a29f-7d17-4193-85e4-1bef0fc2e901_SiteId">
    <vt:lpwstr>100b3c99-f3e2-4da0-9c8a-b9d345742c36</vt:lpwstr>
  </property>
  <property fmtid="{D5CDD505-2E9C-101B-9397-08002B2CF9AE}" pid="19" name="MSIP_Label_b8d9a29f-7d17-4193-85e4-1bef0fc2e901_ActionId">
    <vt:lpwstr>ec91d7ca-c0c7-4408-a2a7-d311dd5e533a</vt:lpwstr>
  </property>
  <property fmtid="{D5CDD505-2E9C-101B-9397-08002B2CF9AE}" pid="20" name="MSIP_Label_b8d9a29f-7d17-4193-85e4-1bef0fc2e901_ContentBits">
    <vt:lpwstr>1</vt:lpwstr>
  </property>
  <property fmtid="{D5CDD505-2E9C-101B-9397-08002B2CF9AE}" pid="21" name="MediaServiceImageTags">
    <vt:lpwstr/>
  </property>
  <property fmtid="{D5CDD505-2E9C-101B-9397-08002B2CF9AE}" pid="22" name="Document_x0020_Type">
    <vt:lpwstr/>
  </property>
  <property fmtid="{D5CDD505-2E9C-101B-9397-08002B2CF9AE}" pid="23" name="Tags">
    <vt:lpwstr>3;#Rekruttering|8d5ba309-cfc3-49bd-9848-93b106e01bba</vt:lpwstr>
  </property>
  <property fmtid="{D5CDD505-2E9C-101B-9397-08002B2CF9AE}" pid="24" name="Document Type">
    <vt:lpwstr/>
  </property>
</Properties>
</file>