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487BB-9814-3442-A4D2-A497D91B2A40}" type="datetimeFigureOut">
              <a:rPr lang="en-US" smtClean="0"/>
              <a:t>1/19/14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799B9-896D-0C48-BED3-284DA1D0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1/18. Removed R’s main and added 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1/19. Added ABC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1/18. Removed R’s main and added own</a:t>
            </a:r>
            <a:r>
              <a:rPr lang="en-US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1/19. Added AB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</a:t>
            </a:r>
            <a:r>
              <a:rPr lang="en-US" baseline="0" dirty="0" smtClean="0"/>
              <a:t> Added 26/60 titles</a:t>
            </a:r>
          </a:p>
          <a:p>
            <a:r>
              <a:rPr lang="en-US" baseline="0" dirty="0" smtClean="0"/>
              <a:t>1/19. Added ABCD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4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1/18.</a:t>
            </a:r>
            <a:r>
              <a:rPr lang="en-US" baseline="0" dirty="0" smtClean="0"/>
              <a:t> Added Fubar, </a:t>
            </a:r>
            <a:r>
              <a:rPr lang="en-US" baseline="0" dirty="0" err="1" smtClean="0"/>
              <a:t>Paml</a:t>
            </a:r>
            <a:r>
              <a:rPr lang="en-US" baseline="0" dirty="0" smtClean="0"/>
              <a:t> titles</a:t>
            </a:r>
          </a:p>
          <a:p>
            <a:r>
              <a:rPr lang="en-US" baseline="0" dirty="0" smtClean="0"/>
              <a:t>1/19. </a:t>
            </a:r>
            <a:r>
              <a:rPr lang="en-US" baseline="0" smtClean="0"/>
              <a:t>Added 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8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C503-EA1F-3E4C-84BC-5AA3D60989DE}" type="datetimeFigureOut">
              <a:rPr lang="en-US" smtClean="0"/>
              <a:t>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2"/>
          <a:stretch/>
        </p:blipFill>
        <p:spPr>
          <a:xfrm>
            <a:off x="231630" y="2159000"/>
            <a:ext cx="8466862" cy="2650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6083" y="2037445"/>
            <a:ext cx="6740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Arial"/>
                <a:cs typeface="Arial"/>
              </a:rPr>
              <a:t>Fubar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6937" y="2037445"/>
            <a:ext cx="6291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latin typeface="Arial"/>
                <a:cs typeface="Arial"/>
              </a:rPr>
              <a:t>Paml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048" y="1891251"/>
            <a:ext cx="83081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Arial"/>
                <a:cs typeface="Arial"/>
              </a:rPr>
              <a:t>A						  B						    C</a:t>
            </a:r>
            <a:endParaRPr lang="en-US" sz="13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16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tp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8"/>
          <a:stretch/>
        </p:blipFill>
        <p:spPr>
          <a:xfrm>
            <a:off x="680378" y="2143302"/>
            <a:ext cx="7549222" cy="323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7934" y="2183638"/>
            <a:ext cx="67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Fubar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0218" y="2182822"/>
            <a:ext cx="62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/>
                <a:cs typeface="Arial"/>
              </a:rPr>
              <a:t>Paml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460" y="2125783"/>
            <a:ext cx="495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						                     B		</a:t>
            </a:r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prfp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73152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5911" y="361048"/>
            <a:ext cx="262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500" dirty="0" smtClean="0">
                <a:latin typeface="Arial"/>
                <a:cs typeface="Arial"/>
              </a:rPr>
              <a:t>26-Sequence Simulation Set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5911" y="3548427"/>
            <a:ext cx="262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60-Sequence Simulation Set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757" y="683870"/>
            <a:ext cx="402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                                                                        B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757" y="3876579"/>
            <a:ext cx="402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C</a:t>
            </a:r>
            <a:r>
              <a:rPr lang="en-US" sz="1400" b="1" dirty="0" smtClean="0">
                <a:latin typeface="Arial"/>
                <a:cs typeface="Arial"/>
              </a:rPr>
              <a:t>                                                                        D</a:t>
            </a:r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tp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/>
          <a:stretch/>
        </p:blipFill>
        <p:spPr>
          <a:xfrm>
            <a:off x="914400" y="2239818"/>
            <a:ext cx="7315200" cy="3017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7934" y="2183638"/>
            <a:ext cx="67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Fubar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0218" y="2182822"/>
            <a:ext cx="62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/>
                <a:cs typeface="Arial"/>
              </a:rPr>
              <a:t>Paml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9460" y="2125783"/>
            <a:ext cx="495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						                     B		</a:t>
            </a:r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2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Macintosh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13</cp:revision>
  <cp:lastPrinted>2014-01-19T16:06:48Z</cp:lastPrinted>
  <dcterms:created xsi:type="dcterms:W3CDTF">2014-01-18T17:50:43Z</dcterms:created>
  <dcterms:modified xsi:type="dcterms:W3CDTF">2014-01-19T16:07:13Z</dcterms:modified>
</cp:coreProperties>
</file>