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704" y="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87BB-9814-3442-A4D2-A497D91B2A40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99B9-896D-0C48-BED3-284DA1D0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 Removed R’s main and added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1/18. Removed R’s main and added 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C503-EA1F-3E4C-84BC-5AA3D60989DE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2"/>
          <a:stretch/>
        </p:blipFill>
        <p:spPr>
          <a:xfrm>
            <a:off x="231630" y="2159000"/>
            <a:ext cx="8466862" cy="2650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8692" y="1875862"/>
            <a:ext cx="6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6937" y="1875862"/>
            <a:ext cx="62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/>
          <a:stretch/>
        </p:blipFill>
        <p:spPr>
          <a:xfrm>
            <a:off x="680378" y="2143302"/>
            <a:ext cx="7549222" cy="323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672" y="2029750"/>
            <a:ext cx="6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087" y="2029750"/>
            <a:ext cx="62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rfp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152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2840" y="442154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500" dirty="0" smtClean="0">
                <a:latin typeface="Arial"/>
                <a:cs typeface="Arial"/>
              </a:rPr>
              <a:t>26-Sequence Simulation Set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2840" y="3652767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60-Sequence Simulation Set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tp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914400" y="2239818"/>
            <a:ext cx="7315200" cy="301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945" y="2029750"/>
            <a:ext cx="6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481" y="2029750"/>
            <a:ext cx="62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2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On-screen Show (4:3)</PresentationFormat>
  <Paragraphs>12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5</cp:revision>
  <cp:lastPrinted>2014-01-18T17:56:39Z</cp:lastPrinted>
  <dcterms:created xsi:type="dcterms:W3CDTF">2014-01-18T17:50:43Z</dcterms:created>
  <dcterms:modified xsi:type="dcterms:W3CDTF">2014-01-18T19:36:45Z</dcterms:modified>
</cp:coreProperties>
</file>