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344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487BB-9814-3442-A4D2-A497D91B2A40}" type="datetimeFigureOut">
              <a:rPr lang="en-US" smtClean="0"/>
              <a:t>1/22/14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799B9-896D-0C48-BED3-284DA1D0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1/18. Removed R’s main and added own.</a:t>
            </a:r>
          </a:p>
          <a:p>
            <a:r>
              <a:rPr lang="en-US" dirty="0" smtClean="0"/>
              <a:t>1/19. Added </a:t>
            </a:r>
            <a:r>
              <a:rPr lang="en-US" dirty="0" smtClean="0"/>
              <a:t>ABC</a:t>
            </a:r>
          </a:p>
          <a:p>
            <a:r>
              <a:rPr lang="en-US" dirty="0" smtClean="0"/>
              <a:t>1/22/19.</a:t>
            </a:r>
            <a:r>
              <a:rPr lang="en-US" baseline="0" dirty="0" smtClean="0"/>
              <a:t> Changed Fubar-&gt;FUBAR, </a:t>
            </a:r>
            <a:r>
              <a:rPr lang="en-US" baseline="0" dirty="0" err="1" smtClean="0"/>
              <a:t>Paml</a:t>
            </a:r>
            <a:r>
              <a:rPr lang="en-US" baseline="0" dirty="0" smtClean="0"/>
              <a:t>-&gt;PAML. Remade the raw figure with R so that legend has all caps for FUBAR and PAML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799B9-896D-0C48-BED3-284DA1D038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44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1/18. Removed R’s main and added own.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1/19. Added AB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799B9-896D-0C48-BED3-284DA1D038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15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1/18</a:t>
            </a:r>
            <a:r>
              <a:rPr lang="en-US" baseline="0" dirty="0" smtClean="0"/>
              <a:t> Added 26/60 titles</a:t>
            </a:r>
          </a:p>
          <a:p>
            <a:r>
              <a:rPr lang="en-US" baseline="0" dirty="0" smtClean="0"/>
              <a:t>1/19. Added </a:t>
            </a:r>
            <a:r>
              <a:rPr lang="en-US" baseline="0" dirty="0" smtClean="0"/>
              <a:t>ABCD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1/22/19.</a:t>
            </a:r>
            <a:r>
              <a:rPr lang="en-US" baseline="0" dirty="0" smtClean="0"/>
              <a:t> Changed Fubar-&gt;FUBAR, </a:t>
            </a:r>
            <a:r>
              <a:rPr lang="en-US" baseline="0" dirty="0" err="1" smtClean="0"/>
              <a:t>Paml</a:t>
            </a:r>
            <a:r>
              <a:rPr lang="en-US" baseline="0" dirty="0" smtClean="0"/>
              <a:t>-&gt;PAML. Remade the raw figure with R so that legend has all caps for FUBAR and PAML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799B9-896D-0C48-BED3-284DA1D038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44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1/18.</a:t>
            </a:r>
            <a:r>
              <a:rPr lang="en-US" baseline="0" dirty="0" smtClean="0"/>
              <a:t> Added Fubar, </a:t>
            </a:r>
            <a:r>
              <a:rPr lang="en-US" baseline="0" dirty="0" err="1" smtClean="0"/>
              <a:t>Paml</a:t>
            </a:r>
            <a:r>
              <a:rPr lang="en-US" baseline="0" dirty="0" smtClean="0"/>
              <a:t> titles</a:t>
            </a:r>
          </a:p>
          <a:p>
            <a:r>
              <a:rPr lang="en-US" baseline="0" dirty="0" smtClean="0"/>
              <a:t>1/19. Added </a:t>
            </a:r>
            <a:r>
              <a:rPr lang="en-US" baseline="0" dirty="0" smtClean="0"/>
              <a:t>AB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1/22/19.</a:t>
            </a:r>
            <a:r>
              <a:rPr lang="en-US" baseline="0" dirty="0" smtClean="0"/>
              <a:t> Changed Fubar-&gt;FUBAR, </a:t>
            </a:r>
            <a:r>
              <a:rPr lang="en-US" baseline="0" dirty="0" err="1" smtClean="0"/>
              <a:t>Paml</a:t>
            </a:r>
            <a:r>
              <a:rPr lang="en-US" baseline="0" dirty="0" smtClean="0"/>
              <a:t>-&gt;PAML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799B9-896D-0C48-BED3-284DA1D038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0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7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2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8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8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8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7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6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AC503-EA1F-3E4C-84BC-5AA3D60989DE}" type="datetimeFigureOut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oc_ra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8" y="1656860"/>
            <a:ext cx="7695549" cy="28858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9278" y="1985066"/>
            <a:ext cx="83081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Arial"/>
                <a:cs typeface="Arial"/>
              </a:rPr>
              <a:t>A				</a:t>
            </a:r>
            <a:r>
              <a:rPr lang="en-US" sz="1300" b="1" dirty="0">
                <a:latin typeface="Arial"/>
                <a:cs typeface="Arial"/>
              </a:rPr>
              <a:t> </a:t>
            </a:r>
            <a:r>
              <a:rPr lang="en-US" sz="1300" b="1" dirty="0" smtClean="0">
                <a:latin typeface="Arial"/>
                <a:cs typeface="Arial"/>
              </a:rPr>
              <a:t>             </a:t>
            </a:r>
            <a:r>
              <a:rPr lang="en-US" sz="1300" b="1" dirty="0" smtClean="0">
                <a:latin typeface="Arial"/>
                <a:cs typeface="Arial"/>
              </a:rPr>
              <a:t>  </a:t>
            </a:r>
            <a:r>
              <a:rPr lang="en-US" sz="1300" b="1" dirty="0" smtClean="0">
                <a:latin typeface="Arial"/>
                <a:cs typeface="Arial"/>
              </a:rPr>
              <a:t>B						 </a:t>
            </a:r>
            <a:r>
              <a:rPr lang="en-US" sz="1300" b="1" dirty="0" smtClean="0">
                <a:latin typeface="Arial"/>
                <a:cs typeface="Arial"/>
              </a:rPr>
              <a:t> </a:t>
            </a:r>
            <a:r>
              <a:rPr lang="en-US" sz="1300" b="1" dirty="0" smtClean="0">
                <a:latin typeface="Arial"/>
                <a:cs typeface="Arial"/>
              </a:rPr>
              <a:t>C</a:t>
            </a:r>
            <a:endParaRPr lang="en-US" sz="13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0151" y="2031801"/>
            <a:ext cx="70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FUBAR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2367" y="2031801"/>
            <a:ext cx="61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PAML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216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btp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8"/>
          <a:stretch/>
        </p:blipFill>
        <p:spPr>
          <a:xfrm>
            <a:off x="680378" y="2143302"/>
            <a:ext cx="7549222" cy="32315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9460" y="2125783"/>
            <a:ext cx="4950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						                     B		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7934" y="2183638"/>
            <a:ext cx="783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FUBAR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4819" y="2182822"/>
            <a:ext cx="653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PAML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74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7757" y="683870"/>
            <a:ext cx="402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                                                                        B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7757" y="3876579"/>
            <a:ext cx="402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C</a:t>
            </a:r>
            <a:r>
              <a:rPr lang="en-US" sz="1400" b="1" dirty="0" smtClean="0">
                <a:latin typeface="Arial"/>
                <a:cs typeface="Arial"/>
              </a:rPr>
              <a:t>                                                                        D</a:t>
            </a:r>
            <a:endParaRPr lang="en-US" sz="1400" b="1" dirty="0">
              <a:latin typeface="Arial"/>
              <a:cs typeface="Arial"/>
            </a:endParaRPr>
          </a:p>
        </p:txBody>
      </p:sp>
      <p:pic>
        <p:nvPicPr>
          <p:cNvPr id="2" name="Picture 1" descr="tprfpr_ra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"/>
            <a:ext cx="73152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5911" y="361048"/>
            <a:ext cx="2624166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 smtClean="0">
                <a:latin typeface="Arial"/>
                <a:cs typeface="Arial"/>
              </a:rPr>
              <a:t>26-Sequence Simulation Set</a:t>
            </a:r>
            <a:endParaRPr lang="en-US" sz="145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5911" y="3548427"/>
            <a:ext cx="26241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 smtClean="0">
                <a:latin typeface="Arial"/>
                <a:cs typeface="Arial"/>
              </a:rPr>
              <a:t>60-Sequence Simulation Set</a:t>
            </a:r>
            <a:endParaRPr lang="en-US" sz="14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7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lltp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8"/>
          <a:stretch/>
        </p:blipFill>
        <p:spPr>
          <a:xfrm>
            <a:off x="914400" y="2239818"/>
            <a:ext cx="7315200" cy="3017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5537" y="2125783"/>
            <a:ext cx="4950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						                  </a:t>
            </a:r>
            <a:r>
              <a:rPr lang="en-US" sz="1400" b="1" dirty="0" smtClean="0">
                <a:latin typeface="Arial"/>
                <a:cs typeface="Arial"/>
              </a:rPr>
              <a:t> </a:t>
            </a:r>
            <a:r>
              <a:rPr lang="en-US" sz="1400" b="1" dirty="0" smtClean="0">
                <a:latin typeface="Arial"/>
                <a:cs typeface="Arial"/>
              </a:rPr>
              <a:t>B		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5395" y="2278695"/>
            <a:ext cx="846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FUBAR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5936" y="2279671"/>
            <a:ext cx="75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PAML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423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172</Words>
  <Application>Microsoft Macintosh PowerPoint</Application>
  <PresentationFormat>On-screen Show (4:3)</PresentationFormat>
  <Paragraphs>28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Spielman</dc:creator>
  <cp:lastModifiedBy>Stephanie Spielman</cp:lastModifiedBy>
  <cp:revision>27</cp:revision>
  <cp:lastPrinted>2014-01-22T18:23:17Z</cp:lastPrinted>
  <dcterms:created xsi:type="dcterms:W3CDTF">2014-01-18T17:50:43Z</dcterms:created>
  <dcterms:modified xsi:type="dcterms:W3CDTF">2014-01-22T18:27:04Z</dcterms:modified>
</cp:coreProperties>
</file>