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4e15a099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ed4e15a099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d4e15a099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d4e15a099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ed4e15a099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ed4e15a099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6704466df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a6704466df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a6704466df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d4e15a099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ed4e15a099_1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ed4e15a099_1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6704466df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a6704466df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a6704466df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4e15a09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ed4e15a09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ed4e15a09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d4e15a099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ed4e15a099_1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d4e15a099_1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4e15a099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ed4e15a099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d4e15a099_1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d4e15a09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ed4e15a09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ed4e15a09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6704466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6704466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a6704466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4e15a099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ed4e15a099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ed4e15a099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4e15a099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ed4e15a099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ed4e15a099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6704466df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a6704466df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6704466df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6704466df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a6704466df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a6704466df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d4e15a099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ed4e15a099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d4e15a099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704466df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a6704466df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6704466df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d4e15a099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ed4e15a099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d4e15a099_1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9" name="Google Shape;39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901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13"/>
          <p:cNvSpPr txBox="1"/>
          <p:nvPr>
            <p:ph type="ctrTitle"/>
          </p:nvPr>
        </p:nvSpPr>
        <p:spPr>
          <a:xfrm>
            <a:off x="4309349" y="3429000"/>
            <a:ext cx="7501651" cy="1090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br>
              <a:rPr b="0" i="0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DE OTIMIZAÇÃO DE CORTES EM PLACAS DE AÇO</a:t>
            </a:r>
            <a:br>
              <a:rPr lang="pt-BR" sz="3200">
                <a:solidFill>
                  <a:schemeClr val="lt1"/>
                </a:solidFill>
              </a:rPr>
            </a:br>
            <a:endParaRPr sz="3200">
              <a:solidFill>
                <a:schemeClr val="lt1"/>
              </a:solidFill>
            </a:endParaRP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4309350" y="4779325"/>
            <a:ext cx="750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Alunos: </a:t>
            </a:r>
            <a:r>
              <a:rPr lang="pt-BR">
                <a:solidFill>
                  <a:srgbClr val="FFFFFF"/>
                </a:solidFill>
              </a:rPr>
              <a:t>Bruno Eliazar, Davi Dias, Felipe Tadeu</a:t>
            </a:r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</p:cxn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4309274" y="4264513"/>
            <a:ext cx="75018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700">
                <a:solidFill>
                  <a:srgbClr val="FFFFFF"/>
                </a:solidFill>
              </a:rPr>
              <a:t>Apresentação para disciplina Projeto e Análise de Algoritmos - </a:t>
            </a:r>
            <a:r>
              <a:rPr lang="pt-BR" sz="1700">
                <a:solidFill>
                  <a:srgbClr val="FFFFFF"/>
                </a:solidFill>
              </a:rPr>
              <a:t>PUC MINAS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3520950" y="45125"/>
            <a:ext cx="5150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63"/>
              <a:buFont typeface="Twentieth Century"/>
              <a:buNone/>
            </a:pPr>
            <a:r>
              <a:rPr lang="pt-BR" sz="224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ALGORITMO GULOSO (Gerado por Área)</a:t>
            </a:r>
            <a:endParaRPr sz="224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275025" y="1169400"/>
            <a:ext cx="96873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Nos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algoritmos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greedy geralmente nos preocupamos com a melhor solução local sem se preocupar com a melhor solução global por tanto resultados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ótimos podem ser obtidos e resultados razoáveis serão garantidos.P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ara este algoritmos utilizamos a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lógica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que quanto maior a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área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trapézio menor será desperdício gerado por ela.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749" y="3700275"/>
            <a:ext cx="2291491" cy="20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3520950" y="45125"/>
            <a:ext cx="5150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63"/>
              <a:buFont typeface="Twentieth Century"/>
              <a:buNone/>
            </a:pPr>
            <a:r>
              <a:rPr lang="pt-BR" sz="224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ALGORITMO GULOSO (Gerado por Área)</a:t>
            </a:r>
            <a:endParaRPr sz="224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500" y="649564"/>
            <a:ext cx="10423002" cy="50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-5" y="13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3526036" y="45125"/>
            <a:ext cx="5139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75"/>
              <a:buFont typeface="Twentieth Century"/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ALGORITMO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GULOSO (Gerado por Score)</a:t>
            </a:r>
            <a:endParaRPr sz="22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2463300" y="666875"/>
            <a:ext cx="7265400" cy="4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Para esse algoritmo greedy para arranjo de trapézios, visando minimizar o desperdício, focamos na escolha de trapézios com uma menor diferença entre os cantos inferior direito e superior direito, e com o valor de x3 mais próximo de zero gerando assim um Score. Isso indica trapézios mais regulares, resultando potencialmente em menor desperdício.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-5" y="13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3526036" y="45125"/>
            <a:ext cx="51399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75"/>
              <a:buFont typeface="Twentieth Century"/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ALGORITMO GULOSO (Gerado por Score)</a:t>
            </a:r>
            <a:endParaRPr sz="22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803" y="927590"/>
            <a:ext cx="10328374" cy="500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5301749" y="45150"/>
            <a:ext cx="158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75"/>
              <a:buFont typeface="Twentieth Century"/>
              <a:buNone/>
            </a:pPr>
            <a:r>
              <a:t/>
            </a:r>
            <a:endParaRPr sz="22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2575" y="483975"/>
            <a:ext cx="9626825" cy="589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3147399" y="0"/>
            <a:ext cx="54114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COMPARAÇÃO DE 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GULOSOS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5301749" y="45150"/>
            <a:ext cx="158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75"/>
              <a:buFont typeface="Twentieth Century"/>
              <a:buNone/>
            </a:pPr>
            <a:r>
              <a:t/>
            </a:r>
            <a:endParaRPr sz="22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249449" y="16950"/>
            <a:ext cx="54114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COMPARAÇÃO DE 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GULOSOS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300" y="455702"/>
            <a:ext cx="7705700" cy="4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8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5301749" y="45150"/>
            <a:ext cx="158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75"/>
              <a:buFont typeface="Twentieth Century"/>
              <a:buNone/>
            </a:pPr>
            <a:r>
              <a:t/>
            </a:r>
            <a:endParaRPr sz="22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2919150" y="16950"/>
            <a:ext cx="635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COMPARAÇÃO DE 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Dinâmico e BB</a:t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625" y="726600"/>
            <a:ext cx="9128563" cy="44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5301749" y="45150"/>
            <a:ext cx="158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75"/>
              <a:buFont typeface="Twentieth Century"/>
              <a:buNone/>
            </a:pPr>
            <a:r>
              <a:t/>
            </a:r>
            <a:endParaRPr sz="22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3000738" y="16950"/>
            <a:ext cx="6190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COMPARAÇÃO DE 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Dinâmico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 BB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412" y="594525"/>
            <a:ext cx="9975174" cy="48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5301749" y="45150"/>
            <a:ext cx="15885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7954"/>
              <a:buFont typeface="Twentieth Century"/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CONCLUSÃO</a:t>
            </a:r>
            <a:endParaRPr sz="22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176525" y="444450"/>
            <a:ext cx="98991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Podemos concluir que o projeto explorou diferentes algoritmos de otimização para resolver o problema de minimizar o desperdício ao cortar chapas de aço trapezoidais . Os algoritmos testados incluem abordagem gulosa, programação dinâmica e branch and bound.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As imagens mostram os resultados de desempenho e desperdício de cada algoritmo. Os gráficos de linha destacam como o tempo de execução aumenta com o tamanho do conjunto de dados para cada algoritmo. Por exemplo, a programação dinâmica mostra um aumento exponencial no tempo de execução à medida que o tamanho da base de dados cresce, o que é típico para essa abordagem devido à complexidade do problema.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Os gráficos de barras comparam o desperdício gerado por cada algoritmo. Eles ilustram que, embora o algoritmo guloso possa não garantir sempre a solução mais ótima, ele tende a oferecer uma boa relação entre tempo de execução e eficiência, o que pode ser preferível em cenários onde o tempo é um fator crítico.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Por fim, a abordagem gulosa baseada na heurística de área e score (onde um score menor é mais desejável) mostrou ser uma estratégia eficaz para reduzir o desperdício e manter o tempo de execução gerenciável, mesmo para conjuntos de dados maiores.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 suma, cada método de otimização tem seus méritos e a escolha entre eles deve ser baseada em um equilíbrio entre precisão e eficiência computacional, de acordo com as necessidades específicas do problema e os recursos disponíveis.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25" y="0"/>
            <a:ext cx="12310523" cy="692467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/>
          <p:nvPr/>
        </p:nvSpPr>
        <p:spPr>
          <a:xfrm>
            <a:off x="1507463" y="1941749"/>
            <a:ext cx="9058500" cy="2974500"/>
          </a:xfrm>
          <a:prstGeom prst="rect">
            <a:avLst/>
          </a:prstGeom>
          <a:solidFill>
            <a:srgbClr val="000001">
              <a:alpha val="74900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2188325" y="2705400"/>
            <a:ext cx="76968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Obrigado!</a:t>
            </a:r>
            <a:endParaRPr sz="8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3912000" y="81675"/>
            <a:ext cx="4368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Twentieth Century"/>
              <a:buNone/>
            </a:pPr>
            <a:r>
              <a:rPr b="0" i="0" lang="pt-BR" sz="2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ENTENDIMENTO DO PROBLEMA 1/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1176525" y="1029575"/>
            <a:ext cx="106137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otimização de cortes de chapa de aço trapezoidais é um problema complexo que se enquadra na categoria de problemas de otimização de corte e embalagem (Cutting and Packing Problems). Este problema é particularmente desafiador devido à forma irregular dos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trapezóides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 à necessidade de minimizar o desperdício de material.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Para resolver este problema fizemos algumas convenções 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Consideramos o rolo de metal que gera as chapas como infinito sem nos importarmos se ele poderia acabar ou não.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Definimos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uma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altura constante para o cortes.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Definimos todos os formatos das chapas de aço como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trapezoidais e resumimos suas medidas em x1,x2 e x3 como pode ser observado na imagem a seguir.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Obs : O vértice x1 é sempre positivo; x2 e x3 podem ser negativos, mas x2 está sempre à direita de x3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913" y="4383375"/>
            <a:ext cx="63341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1316500" y="1347100"/>
            <a:ext cx="106137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 essas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definições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em mente conseguimos traçar uma maneira de determinar o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desperdício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 metal.Para uma peça individual seria o equivalente a área do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trapézio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menos a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área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do retângulo formado pelos cantos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preenchidos como nas figuras a seguir: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912000" y="81675"/>
            <a:ext cx="4368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Twentieth Century"/>
              <a:buNone/>
            </a:pPr>
            <a:r>
              <a:rPr b="0" i="0" lang="pt-BR" sz="2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ENTENDIMENTO DO PROBLEMA 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0" i="0" lang="pt-BR" sz="2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6500" y="2407750"/>
            <a:ext cx="13525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2750" y="2402988"/>
            <a:ext cx="8382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4638" y="2417275"/>
            <a:ext cx="12668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1176525" y="4253425"/>
            <a:ext cx="106137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Para um encaixe de peças seria a área individual de cada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trapézio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somada menos a 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área</a:t>
            </a: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do retângulo formado pelo comprimento total da figura  e pela altura constante como na figura a seguir:</a:t>
            </a:r>
            <a:endParaRPr sz="17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6500" y="5148275"/>
            <a:ext cx="91249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1302700" y="1210875"/>
            <a:ext cx="106137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 fim para esse trabalho precisamos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então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definir como podemos conseguir os melhores encaixes para gerarmos o menor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desperdício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possível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utilizando algoritmos de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otimização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não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precisarmos fazer todas as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permutações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 encaixe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possíveis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para acharmos a melhor solução. Pode se notar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também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que uma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solução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razoável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é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aceitável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para este problema contanto que isso diminua seu  gasto computacional. a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seguir conjunto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tratado com branch and 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bound</a:t>
            </a:r>
            <a:r>
              <a:rPr lang="pt-BR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 o outro em ordem aleatória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12000" y="81675"/>
            <a:ext cx="4368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Twentieth Century"/>
              <a:buNone/>
            </a:pPr>
            <a:r>
              <a:rPr b="0" i="0" lang="pt-BR" sz="2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ENTENDIMENTO DO PROBLEMA 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r>
              <a:rPr b="0" i="0" lang="pt-BR" sz="22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</a:t>
            </a: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525" y="4680850"/>
            <a:ext cx="91249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3526" y="2871125"/>
            <a:ext cx="912494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3207888" y="126775"/>
            <a:ext cx="5776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Twentieth Century"/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PRINCIPAIS OBJETIVOS PARA IMPLEMENTAÇÃO</a:t>
            </a:r>
            <a:endParaRPr sz="2200"/>
          </a:p>
        </p:txBody>
      </p:sp>
      <p:sp>
        <p:nvSpPr>
          <p:cNvPr id="148" name="Google Shape;148;p17"/>
          <p:cNvSpPr txBox="1"/>
          <p:nvPr/>
        </p:nvSpPr>
        <p:spPr>
          <a:xfrm>
            <a:off x="2429388" y="2231400"/>
            <a:ext cx="73332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</a:rPr>
              <a:t>Minimização de Desperdício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</a:rPr>
              <a:t>Planejamento de Recorte de Peças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Char char="●"/>
            </a:pP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</a:rPr>
              <a:t>Otimização de Recursos Limitados</a:t>
            </a:r>
            <a:endParaRPr sz="25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4704588" y="45150"/>
            <a:ext cx="27828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Twentieth Century"/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 AND BOUND</a:t>
            </a:r>
            <a:endParaRPr sz="2200"/>
          </a:p>
        </p:txBody>
      </p:sp>
      <p:sp>
        <p:nvSpPr>
          <p:cNvPr id="157" name="Google Shape;157;p18"/>
          <p:cNvSpPr txBox="1"/>
          <p:nvPr/>
        </p:nvSpPr>
        <p:spPr>
          <a:xfrm>
            <a:off x="1399538" y="1056250"/>
            <a:ext cx="9709800" cy="4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método Branch and Bound é uma técnica de otimização usada para encontrar soluções ótimas em problemas complexos, como a minimização de desperdício em conjuntos de trapézios. Ele explora sistematicamente todas as possíveis configurações dos trapézios, podendo descartar eficientemente certas configurações que não levarão à solução ótima.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abordagem começa dividindo o problema em vários subproblemas menores, o "branching". Cada subproblema representa um possível arranjo de trapézios. Para cada subproblema, o método calcula um limite inferior ou superior do desperdício possível, o "bounding". Se este limite mostrar que o subproblema não pode produzir uma solução melhor do que a melhor já encontrada, esse ramo é descartado, evitando cálculos desnecessários.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4704588" y="45150"/>
            <a:ext cx="27828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200"/>
              <a:buFont typeface="Twentieth Century"/>
              <a:buNone/>
            </a:pPr>
            <a:r>
              <a:rPr lang="pt-BR" sz="22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BRANCH AND BOUND</a:t>
            </a:r>
            <a:endParaRPr sz="22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652" y="539798"/>
            <a:ext cx="9630650" cy="57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4531200" y="55350"/>
            <a:ext cx="3129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1051"/>
              <a:buFont typeface="Twentieth Century"/>
              <a:buNone/>
            </a:pPr>
            <a:r>
              <a:rPr lang="pt-BR" sz="2416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ALGORITMO DINÂMICO</a:t>
            </a:r>
            <a:endParaRPr sz="2416"/>
          </a:p>
        </p:txBody>
      </p:sp>
      <p:sp>
        <p:nvSpPr>
          <p:cNvPr id="175" name="Google Shape;175;p20"/>
          <p:cNvSpPr txBox="1"/>
          <p:nvPr/>
        </p:nvSpPr>
        <p:spPr>
          <a:xfrm>
            <a:off x="1176525" y="1646513"/>
            <a:ext cx="10517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programação dinâmica é uma técnica eficaz para otimização, utilizada para calcular o desperdício mínimo em conjuntos de trapézios. Ela divide o problema em subproblemas menores, armazenando seus resultados em uma tabela DP (Dynamic Programming). Cada entrada dp[i] na tabela representa o desperdício mínimo para os primeiros i trapézios. Este método calcula o desperdício mínimo uma única vez para cada subconjunto, reutilizando esses resultados, o que aumenta a eficiência do algoritmo, especialmente para grandes conjuntos de trapézios.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6425" y="4076800"/>
            <a:ext cx="8610254" cy="1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7" y="0"/>
            <a:ext cx="1219198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27" y="3700272"/>
            <a:ext cx="543001" cy="144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4531200" y="55350"/>
            <a:ext cx="3129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1051"/>
              <a:buFont typeface="Twentieth Century"/>
              <a:buNone/>
            </a:pPr>
            <a:r>
              <a:rPr lang="pt-BR" sz="2416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ALGORITMO DINÂMICO</a:t>
            </a:r>
            <a:endParaRPr sz="2416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25" y="703675"/>
            <a:ext cx="11252950" cy="54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