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</p:sldMasterIdLst>
  <p:notesMasterIdLst>
    <p:notesMasterId r:id="rId11"/>
  </p:notesMasterIdLst>
  <p:handoutMasterIdLst>
    <p:handoutMasterId r:id="rId12"/>
  </p:handoutMasterIdLst>
  <p:sldIdLst>
    <p:sldId id="355" r:id="rId6"/>
    <p:sldId id="338" r:id="rId7"/>
    <p:sldId id="364" r:id="rId8"/>
    <p:sldId id="365" r:id="rId9"/>
    <p:sldId id="366" r:id="rId1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0000CC"/>
    <a:srgbClr val="FFA2F3"/>
    <a:srgbClr val="FF40FF"/>
    <a:srgbClr val="C6D4E4"/>
    <a:srgbClr val="FF2F92"/>
    <a:srgbClr val="22EE57"/>
    <a:srgbClr val="00CC00"/>
    <a:srgbClr val="000099"/>
    <a:srgbClr val="AD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5528" autoAdjust="0"/>
  </p:normalViewPr>
  <p:slideViewPr>
    <p:cSldViewPr snapToGrid="0">
      <p:cViewPr varScale="1">
        <p:scale>
          <a:sx n="94" d="100"/>
          <a:sy n="94" d="100"/>
        </p:scale>
        <p:origin x="648" y="184"/>
      </p:cViewPr>
      <p:guideLst>
        <p:guide orient="horz" pos="3838"/>
        <p:guide pos="3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2340"/>
    </p:cViewPr>
  </p:sorterViewPr>
  <p:notesViewPr>
    <p:cSldViewPr snapToGrid="0">
      <p:cViewPr varScale="1">
        <p:scale>
          <a:sx n="78" d="100"/>
          <a:sy n="78" d="100"/>
        </p:scale>
        <p:origin x="-2004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186" cy="465136"/>
          </a:xfrm>
          <a:prstGeom prst="rect">
            <a:avLst/>
          </a:prstGeom>
        </p:spPr>
        <p:txBody>
          <a:bodyPr vert="horz" lIns="90663" tIns="45331" rIns="90663" bIns="453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279" y="0"/>
            <a:ext cx="2971186" cy="465136"/>
          </a:xfrm>
          <a:prstGeom prst="rect">
            <a:avLst/>
          </a:prstGeom>
        </p:spPr>
        <p:txBody>
          <a:bodyPr vert="horz" lIns="90663" tIns="45331" rIns="90663" bIns="45331" rtlCol="0"/>
          <a:lstStyle>
            <a:lvl1pPr algn="r">
              <a:defRPr sz="1200"/>
            </a:lvl1pPr>
          </a:lstStyle>
          <a:p>
            <a:fld id="{B1047B57-6379-4891-A70C-7CFB6634D1C6}" type="datetimeFigureOut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88"/>
            <a:ext cx="2971186" cy="465136"/>
          </a:xfrm>
          <a:prstGeom prst="rect">
            <a:avLst/>
          </a:prstGeom>
        </p:spPr>
        <p:txBody>
          <a:bodyPr vert="horz" lIns="90663" tIns="45331" rIns="90663" bIns="453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279" y="8829688"/>
            <a:ext cx="2971186" cy="465136"/>
          </a:xfrm>
          <a:prstGeom prst="rect">
            <a:avLst/>
          </a:prstGeom>
        </p:spPr>
        <p:txBody>
          <a:bodyPr vert="horz" lIns="90663" tIns="45331" rIns="90663" bIns="45331" rtlCol="0" anchor="b"/>
          <a:lstStyle>
            <a:lvl1pPr algn="r">
              <a:defRPr sz="1200"/>
            </a:lvl1pPr>
          </a:lstStyle>
          <a:p>
            <a:fld id="{A99670D3-0AEC-4382-B6FB-18A87B5BE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87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65C58875-E93A-41D8-95F9-BF6DB4C6F479}" type="datetimeFigureOut">
              <a:rPr lang="en-CA" smtClean="0"/>
              <a:pPr/>
              <a:t>2020-04-08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2"/>
            <a:ext cx="5486400" cy="4183380"/>
          </a:xfrm>
          <a:prstGeom prst="rect">
            <a:avLst/>
          </a:prstGeom>
        </p:spPr>
        <p:txBody>
          <a:bodyPr vert="horz" lIns="93167" tIns="46584" rIns="93167" bIns="4658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297180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9"/>
            <a:ext cx="297180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EABADF3B-7EFC-4A41-8083-E8BCAC0B1F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70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519113" indent="-252413" defTabSz="893763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CA37BE-2256-40DF-A1E6-2D0988E776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C05E5-4BB2-4076-9864-87034F0E0F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2DC9B-1293-47C3-94F2-31B5EDF1F0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6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CB0C0-E103-4F9C-AC8F-1258C9DB68F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0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651B-006B-4D2C-A7DF-4E1DD5604A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1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A5AF-5210-41D7-8AA4-B97BEBE5FE9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13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3896-6DC5-48E5-A6CF-2CE73B4A2C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0980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20980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CA37BE-2256-40DF-A1E6-2D0988E776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CA37BE-2256-40DF-A1E6-2D0988E776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9"/>
          <p:cNvSpPr txBox="1">
            <a:spLocks noChangeArrowheads="1"/>
          </p:cNvSpPr>
          <p:nvPr userDrawn="1"/>
        </p:nvSpPr>
        <p:spPr bwMode="auto">
          <a:xfrm>
            <a:off x="7315200" y="6550223"/>
            <a:ext cx="18288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62" descr="AFRL Shield transparent background 1INcopy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2077845" y="1443568"/>
            <a:ext cx="4972645" cy="4937760"/>
          </a:xfrm>
          <a:prstGeom prst="rect">
            <a:avLst/>
          </a:prstGeom>
          <a:noFill/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"/>
            <a:ext cx="6840760" cy="105273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Questions?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74616-60EA-4932-B8CA-96B55BFDBE5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9D5AA-1A83-0B47-87D3-64CB54A8E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7554" y="146439"/>
            <a:ext cx="1483965" cy="6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88" y="0"/>
            <a:ext cx="8229600" cy="898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44A35-D9A1-4B4F-992B-E7CA16E9DA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60D71-9628-4723-982C-03951AEBA9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7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4FC36-7B4A-4952-B3E0-C9A808FE3C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8E395-E1D2-448A-952E-61C5D786CF7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904874" y="0"/>
            <a:ext cx="7797614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F02F45D-166D-411C-A6F0-F29FDA6592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399" y="76199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514350" y="976312"/>
            <a:ext cx="8077200" cy="635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50000">
                <a:srgbClr val="D29600"/>
              </a:gs>
              <a:gs pos="100000">
                <a:srgbClr val="8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14350" y="1066800"/>
            <a:ext cx="80772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BDF741D-C7DA-A940-80C6-8B5682381CD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39012" y="143264"/>
            <a:ext cx="1483965" cy="602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699" r:id="rId3"/>
    <p:sldLayoutId id="214748369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2888" y="0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02F45D-166D-411C-A6F0-F29FDA6592CC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76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514350" y="914400"/>
            <a:ext cx="8077200" cy="635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50000">
                <a:srgbClr val="D29600"/>
              </a:gs>
              <a:gs pos="100000">
                <a:srgbClr val="8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4350" y="1004888"/>
            <a:ext cx="80772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6837E-EB45-6943-8DB7-55253A037F1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07554" y="146439"/>
            <a:ext cx="1483965" cy="6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.groves@bc.ed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tiff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9" descr="is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053" y="31229"/>
            <a:ext cx="2505204" cy="115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29298" y="3902075"/>
            <a:ext cx="8252792" cy="2819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Keith Groves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Vadym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Paznukhov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hlinkClick r:id="rId3"/>
              </a:rPr>
              <a:t>keith.groves@bc.edu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188" y="1959149"/>
            <a:ext cx="8367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Placement of Artificial Plasma in the Ionosphere</a:t>
            </a:r>
          </a:p>
        </p:txBody>
      </p:sp>
      <p:pic>
        <p:nvPicPr>
          <p:cNvPr id="7" name="Picture 8" descr="blue_std"/>
          <p:cNvPicPr>
            <a:picLocks noChangeAspect="1" noChangeArrowheads="1"/>
          </p:cNvPicPr>
          <p:nvPr/>
        </p:nvPicPr>
        <p:blipFill>
          <a:blip r:embed="rId4" cstate="print"/>
          <a:srcRect l="14286" r="14286" b="19647"/>
          <a:stretch>
            <a:fillRect/>
          </a:stretch>
        </p:blipFill>
        <p:spPr bwMode="auto">
          <a:xfrm>
            <a:off x="7752460" y="5341002"/>
            <a:ext cx="1239059" cy="10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www.pycomall.com/images/P1/College_logo_vector_format_Boston_College_Eagles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b="7303"/>
          <a:stretch/>
        </p:blipFill>
        <p:spPr bwMode="auto">
          <a:xfrm>
            <a:off x="318053" y="5178287"/>
            <a:ext cx="1411356" cy="12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E6265-6E38-D348-868E-96DA56433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858" y="146439"/>
            <a:ext cx="2278661" cy="9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57150"/>
            <a:ext cx="7010400" cy="914400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Overview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101" y="1482574"/>
            <a:ext cx="7783863" cy="5027407"/>
          </a:xfrm>
        </p:spPr>
        <p:txBody>
          <a:bodyPr wrap="square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n-US" sz="2000" b="0" dirty="0"/>
              <a:t>Guidance is needed on where to place artificial plasma to modify propagation as desired.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2000" b="0" dirty="0"/>
              <a:t>Typically the objective is to position the plasma to shadow a specific target region.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2000" b="0" dirty="0"/>
              <a:t>Fortunately for us, it’s not rocket science.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37BE-2256-40DF-A1E6-2D0988E776E9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E75D6C-F549-AD40-856D-510F5F2A69FC}"/>
              </a:ext>
            </a:extLst>
          </p:cNvPr>
          <p:cNvGrpSpPr/>
          <p:nvPr/>
        </p:nvGrpSpPr>
        <p:grpSpPr>
          <a:xfrm>
            <a:off x="2424055" y="3417764"/>
            <a:ext cx="4263953" cy="3197964"/>
            <a:chOff x="2424055" y="3417764"/>
            <a:chExt cx="4263953" cy="31979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EB40ED-611D-2B40-8EE3-6C86E9B8AADC}"/>
                </a:ext>
              </a:extLst>
            </p:cNvPr>
            <p:cNvGrpSpPr/>
            <p:nvPr/>
          </p:nvGrpSpPr>
          <p:grpSpPr>
            <a:xfrm>
              <a:off x="2424055" y="3417764"/>
              <a:ext cx="4263953" cy="3197964"/>
              <a:chOff x="2683113" y="3212978"/>
              <a:chExt cx="4263953" cy="319796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A8DF583-EB4B-F843-893A-E472F4E8D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83113" y="3212978"/>
                <a:ext cx="4263953" cy="319796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F533DA-81A0-174C-9D61-ED99CC8F3230}"/>
                  </a:ext>
                </a:extLst>
              </p:cNvPr>
              <p:cNvSpPr txBox="1"/>
              <p:nvPr/>
            </p:nvSpPr>
            <p:spPr>
              <a:xfrm>
                <a:off x="5533669" y="3465749"/>
                <a:ext cx="1208325" cy="297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6.75 MHz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E37B9E-ABD0-4349-A701-384938606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031" y="5214257"/>
              <a:ext cx="447202" cy="315684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57150"/>
            <a:ext cx="70104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Atmospheric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37BE-2256-40DF-A1E6-2D0988E776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983" y="1382463"/>
            <a:ext cx="3825646" cy="488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252413" algn="l" defTabSz="893763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b="0" dirty="0"/>
              <a:t>The choices for where the plasma can be injected are relatively constrained.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b="0" dirty="0"/>
              <a:t>For maximum effect it should be placed in the so-called valley region, between the E and F-layers of the ionosphere where the background plasma density is low.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b="0" dirty="0"/>
              <a:t>Additionally, the lower it is placed the more complex the chemistry becomes and the more rapidly it will dissipate. 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b="0" dirty="0"/>
              <a:t>The practical altitude range is somewhere between 150 – 200 km, more ideally 170-190 km. Keep in mind that the cloud diffuses in all directions from the injection altitude.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8D758-A9A3-D84F-AE62-9B7DBDE9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67" y="1292860"/>
            <a:ext cx="3750733" cy="50634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33C8F8E-5DF0-724C-9317-25601911A6E6}"/>
              </a:ext>
            </a:extLst>
          </p:cNvPr>
          <p:cNvSpPr/>
          <p:nvPr/>
        </p:nvSpPr>
        <p:spPr>
          <a:xfrm>
            <a:off x="4893128" y="2906486"/>
            <a:ext cx="734785" cy="794657"/>
          </a:xfrm>
          <a:prstGeom prst="ellipse">
            <a:avLst/>
          </a:prstGeom>
          <a:gradFill flip="none" rotWithShape="1">
            <a:gsLst>
              <a:gs pos="0">
                <a:srgbClr val="00CC00"/>
              </a:gs>
              <a:gs pos="50000">
                <a:srgbClr val="FFFF00"/>
              </a:gs>
              <a:gs pos="69000">
                <a:srgbClr val="FFA2F3">
                  <a:alpha val="3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65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57150"/>
            <a:ext cx="70104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Geometric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37BE-2256-40DF-A1E6-2D0988E776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2019" y="4765762"/>
            <a:ext cx="7494131" cy="138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252413" algn="l" defTabSz="893763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b="0" dirty="0"/>
              <a:t>The geometry constrains the problem even more. Although the effects will be maximized for a release on the </a:t>
            </a:r>
            <a:r>
              <a:rPr lang="en-US" sz="1600" b="0" dirty="0" err="1"/>
              <a:t>upleg</a:t>
            </a:r>
            <a:r>
              <a:rPr lang="en-US" sz="1600" b="0" dirty="0"/>
              <a:t>, access may be restricted to the </a:t>
            </a:r>
            <a:r>
              <a:rPr lang="en-US" sz="1600" b="0" dirty="0" err="1"/>
              <a:t>downleg</a:t>
            </a:r>
            <a:r>
              <a:rPr lang="en-US" sz="1600" b="0" dirty="0"/>
              <a:t> of the ray.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1600" b="0" dirty="0"/>
              <a:t>For maximum effect it should be placed in the so-called valley region, between the E and F-layers of the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41911B5-2131-2242-AA8C-BB286D4A2E2C}"/>
              </a:ext>
            </a:extLst>
          </p:cNvPr>
          <p:cNvSpPr/>
          <p:nvPr/>
        </p:nvSpPr>
        <p:spPr>
          <a:xfrm>
            <a:off x="642256" y="3607298"/>
            <a:ext cx="7881257" cy="674975"/>
          </a:xfrm>
          <a:custGeom>
            <a:avLst/>
            <a:gdLst>
              <a:gd name="connsiteX0" fmla="*/ 0 w 7881257"/>
              <a:gd name="connsiteY0" fmla="*/ 674975 h 674975"/>
              <a:gd name="connsiteX1" fmla="*/ 3907972 w 7881257"/>
              <a:gd name="connsiteY1" fmla="*/ 61 h 674975"/>
              <a:gd name="connsiteX2" fmla="*/ 7881257 w 7881257"/>
              <a:gd name="connsiteY2" fmla="*/ 631432 h 674975"/>
              <a:gd name="connsiteX3" fmla="*/ 7881257 w 7881257"/>
              <a:gd name="connsiteY3" fmla="*/ 631432 h 674975"/>
              <a:gd name="connsiteX4" fmla="*/ 7881257 w 7881257"/>
              <a:gd name="connsiteY4" fmla="*/ 631432 h 67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1257" h="674975">
                <a:moveTo>
                  <a:pt x="0" y="674975"/>
                </a:moveTo>
                <a:cubicBezTo>
                  <a:pt x="1297214" y="341146"/>
                  <a:pt x="2594429" y="7318"/>
                  <a:pt x="3907972" y="61"/>
                </a:cubicBezTo>
                <a:cubicBezTo>
                  <a:pt x="5221515" y="-7196"/>
                  <a:pt x="7881257" y="631432"/>
                  <a:pt x="7881257" y="631432"/>
                </a:cubicBezTo>
                <a:lnTo>
                  <a:pt x="7881257" y="631432"/>
                </a:lnTo>
                <a:lnTo>
                  <a:pt x="7881257" y="631432"/>
                </a:lnTo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46DE2-B975-1F42-9FEE-8F5976F987EB}"/>
              </a:ext>
            </a:extLst>
          </p:cNvPr>
          <p:cNvGrpSpPr/>
          <p:nvPr/>
        </p:nvGrpSpPr>
        <p:grpSpPr>
          <a:xfrm>
            <a:off x="718457" y="1378785"/>
            <a:ext cx="7881257" cy="1838336"/>
            <a:chOff x="805543" y="1785257"/>
            <a:chExt cx="7881257" cy="18383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0EE25B-C490-744D-B160-D8378123A0E1}"/>
                </a:ext>
              </a:extLst>
            </p:cNvPr>
            <p:cNvSpPr/>
            <p:nvPr/>
          </p:nvSpPr>
          <p:spPr>
            <a:xfrm>
              <a:off x="805543" y="1785257"/>
              <a:ext cx="7881257" cy="1821278"/>
            </a:xfrm>
            <a:prstGeom prst="rect">
              <a:avLst/>
            </a:prstGeom>
            <a:solidFill>
              <a:srgbClr val="0096FF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DBC13B-A555-DD43-A50A-46B0924D83AF}"/>
                </a:ext>
              </a:extLst>
            </p:cNvPr>
            <p:cNvSpPr/>
            <p:nvPr/>
          </p:nvSpPr>
          <p:spPr>
            <a:xfrm>
              <a:off x="805543" y="2992213"/>
              <a:ext cx="7881257" cy="631380"/>
            </a:xfrm>
            <a:custGeom>
              <a:avLst/>
              <a:gdLst>
                <a:gd name="connsiteX0" fmla="*/ 0 w 7881257"/>
                <a:gd name="connsiteY0" fmla="*/ 674975 h 674975"/>
                <a:gd name="connsiteX1" fmla="*/ 3907972 w 7881257"/>
                <a:gd name="connsiteY1" fmla="*/ 61 h 674975"/>
                <a:gd name="connsiteX2" fmla="*/ 7881257 w 7881257"/>
                <a:gd name="connsiteY2" fmla="*/ 631432 h 674975"/>
                <a:gd name="connsiteX3" fmla="*/ 7881257 w 7881257"/>
                <a:gd name="connsiteY3" fmla="*/ 631432 h 674975"/>
                <a:gd name="connsiteX4" fmla="*/ 7881257 w 7881257"/>
                <a:gd name="connsiteY4" fmla="*/ 631432 h 674975"/>
                <a:gd name="connsiteX0" fmla="*/ 0 w 7881257"/>
                <a:gd name="connsiteY0" fmla="*/ 620494 h 631380"/>
                <a:gd name="connsiteX1" fmla="*/ 3907972 w 7881257"/>
                <a:gd name="connsiteY1" fmla="*/ 9 h 631380"/>
                <a:gd name="connsiteX2" fmla="*/ 7881257 w 7881257"/>
                <a:gd name="connsiteY2" fmla="*/ 631380 h 631380"/>
                <a:gd name="connsiteX3" fmla="*/ 7881257 w 7881257"/>
                <a:gd name="connsiteY3" fmla="*/ 631380 h 631380"/>
                <a:gd name="connsiteX4" fmla="*/ 7881257 w 7881257"/>
                <a:gd name="connsiteY4" fmla="*/ 631380 h 63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1257" h="631380">
                  <a:moveTo>
                    <a:pt x="0" y="620494"/>
                  </a:moveTo>
                  <a:cubicBezTo>
                    <a:pt x="1297214" y="286665"/>
                    <a:pt x="2594429" y="-1805"/>
                    <a:pt x="3907972" y="9"/>
                  </a:cubicBezTo>
                  <a:cubicBezTo>
                    <a:pt x="5221515" y="1823"/>
                    <a:pt x="7881257" y="631380"/>
                    <a:pt x="7881257" y="631380"/>
                  </a:cubicBezTo>
                  <a:lnTo>
                    <a:pt x="7881257" y="631380"/>
                  </a:lnTo>
                  <a:lnTo>
                    <a:pt x="7881257" y="6313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671CF70-7552-684B-9A13-4C7CE801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907970"/>
            <a:ext cx="235474" cy="1662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CF537-9DF8-2349-95A1-AEE111AEF54D}"/>
              </a:ext>
            </a:extLst>
          </p:cNvPr>
          <p:cNvCxnSpPr>
            <a:cxnSpLocks/>
          </p:cNvCxnSpPr>
          <p:nvPr/>
        </p:nvCxnSpPr>
        <p:spPr>
          <a:xfrm flipH="1" flipV="1">
            <a:off x="762000" y="4071387"/>
            <a:ext cx="43543" cy="15645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C38876A9-3C86-D74C-9249-F6BE7CF90FED}"/>
              </a:ext>
            </a:extLst>
          </p:cNvPr>
          <p:cNvSpPr/>
          <p:nvPr/>
        </p:nvSpPr>
        <p:spPr>
          <a:xfrm>
            <a:off x="838199" y="2219473"/>
            <a:ext cx="6716486" cy="1960641"/>
          </a:xfrm>
          <a:custGeom>
            <a:avLst/>
            <a:gdLst>
              <a:gd name="connsiteX0" fmla="*/ 0 w 6934200"/>
              <a:gd name="connsiteY0" fmla="*/ 1589641 h 1589641"/>
              <a:gd name="connsiteX1" fmla="*/ 4038600 w 6934200"/>
              <a:gd name="connsiteY1" fmla="*/ 327 h 1589641"/>
              <a:gd name="connsiteX2" fmla="*/ 6879771 w 6934200"/>
              <a:gd name="connsiteY2" fmla="*/ 1437241 h 1589641"/>
              <a:gd name="connsiteX3" fmla="*/ 6879771 w 6934200"/>
              <a:gd name="connsiteY3" fmla="*/ 1437241 h 1589641"/>
              <a:gd name="connsiteX4" fmla="*/ 6934200 w 6934200"/>
              <a:gd name="connsiteY4" fmla="*/ 1437241 h 1589641"/>
              <a:gd name="connsiteX0" fmla="*/ 0 w 6934200"/>
              <a:gd name="connsiteY0" fmla="*/ 1959740 h 1959740"/>
              <a:gd name="connsiteX1" fmla="*/ 3690257 w 6934200"/>
              <a:gd name="connsiteY1" fmla="*/ 312 h 1959740"/>
              <a:gd name="connsiteX2" fmla="*/ 6879771 w 6934200"/>
              <a:gd name="connsiteY2" fmla="*/ 1807340 h 1959740"/>
              <a:gd name="connsiteX3" fmla="*/ 6879771 w 6934200"/>
              <a:gd name="connsiteY3" fmla="*/ 1807340 h 1959740"/>
              <a:gd name="connsiteX4" fmla="*/ 6934200 w 6934200"/>
              <a:gd name="connsiteY4" fmla="*/ 1807340 h 1959740"/>
              <a:gd name="connsiteX0" fmla="*/ 0 w 6879771"/>
              <a:gd name="connsiteY0" fmla="*/ 1959740 h 1959740"/>
              <a:gd name="connsiteX1" fmla="*/ 3690257 w 6879771"/>
              <a:gd name="connsiteY1" fmla="*/ 312 h 1959740"/>
              <a:gd name="connsiteX2" fmla="*/ 6879771 w 6879771"/>
              <a:gd name="connsiteY2" fmla="*/ 1807340 h 1959740"/>
              <a:gd name="connsiteX3" fmla="*/ 6879771 w 6879771"/>
              <a:gd name="connsiteY3" fmla="*/ 1807340 h 1959740"/>
              <a:gd name="connsiteX0" fmla="*/ 0 w 7077499"/>
              <a:gd name="connsiteY0" fmla="*/ 1959737 h 1959737"/>
              <a:gd name="connsiteX1" fmla="*/ 3690257 w 7077499"/>
              <a:gd name="connsiteY1" fmla="*/ 309 h 1959737"/>
              <a:gd name="connsiteX2" fmla="*/ 6879771 w 7077499"/>
              <a:gd name="connsiteY2" fmla="*/ 1807337 h 1959737"/>
              <a:gd name="connsiteX3" fmla="*/ 6716486 w 7077499"/>
              <a:gd name="connsiteY3" fmla="*/ 1676709 h 1959737"/>
              <a:gd name="connsiteX0" fmla="*/ 0 w 6716486"/>
              <a:gd name="connsiteY0" fmla="*/ 1960613 h 1960613"/>
              <a:gd name="connsiteX1" fmla="*/ 3690257 w 6716486"/>
              <a:gd name="connsiteY1" fmla="*/ 1185 h 1960613"/>
              <a:gd name="connsiteX2" fmla="*/ 6716486 w 6716486"/>
              <a:gd name="connsiteY2" fmla="*/ 1677585 h 1960613"/>
              <a:gd name="connsiteX0" fmla="*/ 0 w 6716486"/>
              <a:gd name="connsiteY0" fmla="*/ 1960641 h 1960641"/>
              <a:gd name="connsiteX1" fmla="*/ 3690257 w 6716486"/>
              <a:gd name="connsiteY1" fmla="*/ 1213 h 1960641"/>
              <a:gd name="connsiteX2" fmla="*/ 6716486 w 6716486"/>
              <a:gd name="connsiteY2" fmla="*/ 1677613 h 196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6486" h="1960641">
                <a:moveTo>
                  <a:pt x="0" y="1960641"/>
                </a:moveTo>
                <a:cubicBezTo>
                  <a:pt x="1445986" y="1178684"/>
                  <a:pt x="2570843" y="48384"/>
                  <a:pt x="3690257" y="1213"/>
                </a:cubicBezTo>
                <a:cubicBezTo>
                  <a:pt x="4809671" y="-45958"/>
                  <a:pt x="6162222" y="1295706"/>
                  <a:pt x="6716486" y="167761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0F9BF7CC-E188-6348-9682-FE02214D8879}"/>
              </a:ext>
            </a:extLst>
          </p:cNvPr>
          <p:cNvSpPr/>
          <p:nvPr/>
        </p:nvSpPr>
        <p:spPr>
          <a:xfrm>
            <a:off x="2536372" y="2778515"/>
            <a:ext cx="457200" cy="353591"/>
          </a:xfrm>
          <a:prstGeom prst="cloud">
            <a:avLst/>
          </a:prstGeom>
          <a:gradFill>
            <a:gsLst>
              <a:gs pos="0">
                <a:srgbClr val="00CC00"/>
              </a:gs>
              <a:gs pos="50000">
                <a:srgbClr val="FFFF00"/>
              </a:gs>
              <a:gs pos="69000">
                <a:srgbClr val="FFA2F3">
                  <a:alpha val="37000"/>
                </a:srgbClr>
              </a:gs>
            </a:gsLst>
            <a:path path="circle">
              <a:fillToRect l="50000" t="50000" r="50000" b="50000"/>
            </a:path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A1E4D028-4033-1D4C-944F-3ED017DB6380}"/>
              </a:ext>
            </a:extLst>
          </p:cNvPr>
          <p:cNvSpPr/>
          <p:nvPr/>
        </p:nvSpPr>
        <p:spPr>
          <a:xfrm>
            <a:off x="6106886" y="2824143"/>
            <a:ext cx="457200" cy="353591"/>
          </a:xfrm>
          <a:prstGeom prst="cloud">
            <a:avLst/>
          </a:prstGeom>
          <a:gradFill>
            <a:gsLst>
              <a:gs pos="0">
                <a:srgbClr val="00CC00"/>
              </a:gs>
              <a:gs pos="50000">
                <a:srgbClr val="FFFF00"/>
              </a:gs>
              <a:gs pos="69000">
                <a:srgbClr val="FFA2F3">
                  <a:alpha val="37000"/>
                </a:srgbClr>
              </a:gs>
            </a:gsLst>
            <a:path path="circle">
              <a:fillToRect l="50000" t="50000" r="50000" b="50000"/>
            </a:path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46DFEA-F095-2344-80D9-7896BE2ED9A3}"/>
              </a:ext>
            </a:extLst>
          </p:cNvPr>
          <p:cNvSpPr txBox="1"/>
          <p:nvPr/>
        </p:nvSpPr>
        <p:spPr>
          <a:xfrm>
            <a:off x="628921" y="427890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00F81-D655-754B-9586-9CC5533D5374}"/>
              </a:ext>
            </a:extLst>
          </p:cNvPr>
          <p:cNvSpPr txBox="1"/>
          <p:nvPr/>
        </p:nvSpPr>
        <p:spPr>
          <a:xfrm>
            <a:off x="7600203" y="420558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31AC33-9B1B-1B43-BBD0-E7DA3913507E}"/>
              </a:ext>
            </a:extLst>
          </p:cNvPr>
          <p:cNvSpPr txBox="1"/>
          <p:nvPr/>
        </p:nvSpPr>
        <p:spPr>
          <a:xfrm>
            <a:off x="1848120" y="3151884"/>
            <a:ext cx="36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B4778-E3A3-B346-AE7E-416D8DCAF2D9}"/>
              </a:ext>
            </a:extLst>
          </p:cNvPr>
          <p:cNvSpPr txBox="1"/>
          <p:nvPr/>
        </p:nvSpPr>
        <p:spPr>
          <a:xfrm>
            <a:off x="6683828" y="3015226"/>
            <a:ext cx="36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D2AD91-3CAB-5B4B-8120-7F2A662CC5D5}"/>
              </a:ext>
            </a:extLst>
          </p:cNvPr>
          <p:cNvSpPr txBox="1"/>
          <p:nvPr/>
        </p:nvSpPr>
        <p:spPr>
          <a:xfrm>
            <a:off x="2973773" y="2719328"/>
            <a:ext cx="681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Large </a:t>
            </a:r>
          </a:p>
          <a:p>
            <a:r>
              <a:rPr lang="en-US" sz="1600" dirty="0"/>
              <a:t>effect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FABFE-562A-1A4C-AFD3-2FE76B459D73}"/>
              </a:ext>
            </a:extLst>
          </p:cNvPr>
          <p:cNvSpPr txBox="1"/>
          <p:nvPr/>
        </p:nvSpPr>
        <p:spPr>
          <a:xfrm>
            <a:off x="5480405" y="2788352"/>
            <a:ext cx="71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Easier</a:t>
            </a:r>
          </a:p>
          <a:p>
            <a:r>
              <a:rPr lang="en-US" sz="1600" dirty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8959527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57150"/>
            <a:ext cx="70104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Potential Algorithm: Spiral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37BE-2256-40DF-A1E6-2D0988E776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37596" y="4354935"/>
            <a:ext cx="7494131" cy="226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252413" algn="l" defTabSz="893763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b="0" dirty="0"/>
              <a:t>Home rays for frequencies of interest from A to B.</a:t>
            </a:r>
          </a:p>
          <a:p>
            <a:pPr marL="236538" indent="-236538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b="0" dirty="0"/>
              <a:t>Determine which portion of the homed rays is accessible prioritizing </a:t>
            </a:r>
            <a:r>
              <a:rPr lang="en-US" sz="1600" b="0" dirty="0" err="1"/>
              <a:t>upleg</a:t>
            </a:r>
            <a:r>
              <a:rPr lang="en-US" sz="1600" b="0" dirty="0"/>
              <a:t> if possible.</a:t>
            </a:r>
          </a:p>
          <a:p>
            <a:pPr marL="236538" indent="-236538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b="0" dirty="0"/>
              <a:t>Center cloud on trajectory at optimal altitude based on chemistry and dynamics (~180 km)</a:t>
            </a:r>
          </a:p>
          <a:p>
            <a:pPr marL="236538" indent="-236538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b="0" dirty="0"/>
              <a:t>Trace cone of rays around central homed ray angles to determine shadow region.</a:t>
            </a:r>
          </a:p>
          <a:p>
            <a:pPr marL="236538" indent="-236538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b="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41911B5-2131-2242-AA8C-BB286D4A2E2C}"/>
              </a:ext>
            </a:extLst>
          </p:cNvPr>
          <p:cNvSpPr/>
          <p:nvPr/>
        </p:nvSpPr>
        <p:spPr>
          <a:xfrm>
            <a:off x="642256" y="3607298"/>
            <a:ext cx="7881257" cy="674975"/>
          </a:xfrm>
          <a:custGeom>
            <a:avLst/>
            <a:gdLst>
              <a:gd name="connsiteX0" fmla="*/ 0 w 7881257"/>
              <a:gd name="connsiteY0" fmla="*/ 674975 h 674975"/>
              <a:gd name="connsiteX1" fmla="*/ 3907972 w 7881257"/>
              <a:gd name="connsiteY1" fmla="*/ 61 h 674975"/>
              <a:gd name="connsiteX2" fmla="*/ 7881257 w 7881257"/>
              <a:gd name="connsiteY2" fmla="*/ 631432 h 674975"/>
              <a:gd name="connsiteX3" fmla="*/ 7881257 w 7881257"/>
              <a:gd name="connsiteY3" fmla="*/ 631432 h 674975"/>
              <a:gd name="connsiteX4" fmla="*/ 7881257 w 7881257"/>
              <a:gd name="connsiteY4" fmla="*/ 631432 h 67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1257" h="674975">
                <a:moveTo>
                  <a:pt x="0" y="674975"/>
                </a:moveTo>
                <a:cubicBezTo>
                  <a:pt x="1297214" y="341146"/>
                  <a:pt x="2594429" y="7318"/>
                  <a:pt x="3907972" y="61"/>
                </a:cubicBezTo>
                <a:cubicBezTo>
                  <a:pt x="5221515" y="-7196"/>
                  <a:pt x="7881257" y="631432"/>
                  <a:pt x="7881257" y="631432"/>
                </a:cubicBezTo>
                <a:lnTo>
                  <a:pt x="7881257" y="631432"/>
                </a:lnTo>
                <a:lnTo>
                  <a:pt x="7881257" y="631432"/>
                </a:lnTo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46DE2-B975-1F42-9FEE-8F5976F987EB}"/>
              </a:ext>
            </a:extLst>
          </p:cNvPr>
          <p:cNvGrpSpPr/>
          <p:nvPr/>
        </p:nvGrpSpPr>
        <p:grpSpPr>
          <a:xfrm>
            <a:off x="718457" y="1378785"/>
            <a:ext cx="7881257" cy="1838336"/>
            <a:chOff x="805543" y="1785257"/>
            <a:chExt cx="7881257" cy="18383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0EE25B-C490-744D-B160-D8378123A0E1}"/>
                </a:ext>
              </a:extLst>
            </p:cNvPr>
            <p:cNvSpPr/>
            <p:nvPr/>
          </p:nvSpPr>
          <p:spPr>
            <a:xfrm>
              <a:off x="805543" y="1785257"/>
              <a:ext cx="7881257" cy="1821278"/>
            </a:xfrm>
            <a:prstGeom prst="rect">
              <a:avLst/>
            </a:prstGeom>
            <a:solidFill>
              <a:srgbClr val="0096FF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DBC13B-A555-DD43-A50A-46B0924D83AF}"/>
                </a:ext>
              </a:extLst>
            </p:cNvPr>
            <p:cNvSpPr/>
            <p:nvPr/>
          </p:nvSpPr>
          <p:spPr>
            <a:xfrm>
              <a:off x="805543" y="2992213"/>
              <a:ext cx="7881257" cy="631380"/>
            </a:xfrm>
            <a:custGeom>
              <a:avLst/>
              <a:gdLst>
                <a:gd name="connsiteX0" fmla="*/ 0 w 7881257"/>
                <a:gd name="connsiteY0" fmla="*/ 674975 h 674975"/>
                <a:gd name="connsiteX1" fmla="*/ 3907972 w 7881257"/>
                <a:gd name="connsiteY1" fmla="*/ 61 h 674975"/>
                <a:gd name="connsiteX2" fmla="*/ 7881257 w 7881257"/>
                <a:gd name="connsiteY2" fmla="*/ 631432 h 674975"/>
                <a:gd name="connsiteX3" fmla="*/ 7881257 w 7881257"/>
                <a:gd name="connsiteY3" fmla="*/ 631432 h 674975"/>
                <a:gd name="connsiteX4" fmla="*/ 7881257 w 7881257"/>
                <a:gd name="connsiteY4" fmla="*/ 631432 h 674975"/>
                <a:gd name="connsiteX0" fmla="*/ 0 w 7881257"/>
                <a:gd name="connsiteY0" fmla="*/ 620494 h 631380"/>
                <a:gd name="connsiteX1" fmla="*/ 3907972 w 7881257"/>
                <a:gd name="connsiteY1" fmla="*/ 9 h 631380"/>
                <a:gd name="connsiteX2" fmla="*/ 7881257 w 7881257"/>
                <a:gd name="connsiteY2" fmla="*/ 631380 h 631380"/>
                <a:gd name="connsiteX3" fmla="*/ 7881257 w 7881257"/>
                <a:gd name="connsiteY3" fmla="*/ 631380 h 631380"/>
                <a:gd name="connsiteX4" fmla="*/ 7881257 w 7881257"/>
                <a:gd name="connsiteY4" fmla="*/ 631380 h 63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1257" h="631380">
                  <a:moveTo>
                    <a:pt x="0" y="620494"/>
                  </a:moveTo>
                  <a:cubicBezTo>
                    <a:pt x="1297214" y="286665"/>
                    <a:pt x="2594429" y="-1805"/>
                    <a:pt x="3907972" y="9"/>
                  </a:cubicBezTo>
                  <a:cubicBezTo>
                    <a:pt x="5221515" y="1823"/>
                    <a:pt x="7881257" y="631380"/>
                    <a:pt x="7881257" y="631380"/>
                  </a:cubicBezTo>
                  <a:lnTo>
                    <a:pt x="7881257" y="631380"/>
                  </a:lnTo>
                  <a:lnTo>
                    <a:pt x="7881257" y="6313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671CF70-7552-684B-9A13-4C7CE801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907970"/>
            <a:ext cx="235474" cy="1662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CF537-9DF8-2349-95A1-AEE111AEF54D}"/>
              </a:ext>
            </a:extLst>
          </p:cNvPr>
          <p:cNvCxnSpPr>
            <a:cxnSpLocks/>
          </p:cNvCxnSpPr>
          <p:nvPr/>
        </p:nvCxnSpPr>
        <p:spPr>
          <a:xfrm flipH="1" flipV="1">
            <a:off x="762000" y="4071387"/>
            <a:ext cx="43543" cy="15645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C38876A9-3C86-D74C-9249-F6BE7CF90FED}"/>
              </a:ext>
            </a:extLst>
          </p:cNvPr>
          <p:cNvSpPr/>
          <p:nvPr/>
        </p:nvSpPr>
        <p:spPr>
          <a:xfrm>
            <a:off x="838199" y="2220666"/>
            <a:ext cx="6433458" cy="1959447"/>
          </a:xfrm>
          <a:custGeom>
            <a:avLst/>
            <a:gdLst>
              <a:gd name="connsiteX0" fmla="*/ 0 w 6934200"/>
              <a:gd name="connsiteY0" fmla="*/ 1589641 h 1589641"/>
              <a:gd name="connsiteX1" fmla="*/ 4038600 w 6934200"/>
              <a:gd name="connsiteY1" fmla="*/ 327 h 1589641"/>
              <a:gd name="connsiteX2" fmla="*/ 6879771 w 6934200"/>
              <a:gd name="connsiteY2" fmla="*/ 1437241 h 1589641"/>
              <a:gd name="connsiteX3" fmla="*/ 6879771 w 6934200"/>
              <a:gd name="connsiteY3" fmla="*/ 1437241 h 1589641"/>
              <a:gd name="connsiteX4" fmla="*/ 6934200 w 6934200"/>
              <a:gd name="connsiteY4" fmla="*/ 1437241 h 1589641"/>
              <a:gd name="connsiteX0" fmla="*/ 0 w 6934200"/>
              <a:gd name="connsiteY0" fmla="*/ 1959740 h 1959740"/>
              <a:gd name="connsiteX1" fmla="*/ 3690257 w 6934200"/>
              <a:gd name="connsiteY1" fmla="*/ 312 h 1959740"/>
              <a:gd name="connsiteX2" fmla="*/ 6879771 w 6934200"/>
              <a:gd name="connsiteY2" fmla="*/ 1807340 h 1959740"/>
              <a:gd name="connsiteX3" fmla="*/ 6879771 w 6934200"/>
              <a:gd name="connsiteY3" fmla="*/ 1807340 h 1959740"/>
              <a:gd name="connsiteX4" fmla="*/ 6934200 w 6934200"/>
              <a:gd name="connsiteY4" fmla="*/ 1807340 h 1959740"/>
              <a:gd name="connsiteX0" fmla="*/ 0 w 6879771"/>
              <a:gd name="connsiteY0" fmla="*/ 1959740 h 1959740"/>
              <a:gd name="connsiteX1" fmla="*/ 3690257 w 6879771"/>
              <a:gd name="connsiteY1" fmla="*/ 312 h 1959740"/>
              <a:gd name="connsiteX2" fmla="*/ 6879771 w 6879771"/>
              <a:gd name="connsiteY2" fmla="*/ 1807340 h 1959740"/>
              <a:gd name="connsiteX3" fmla="*/ 6879771 w 6879771"/>
              <a:gd name="connsiteY3" fmla="*/ 1807340 h 1959740"/>
              <a:gd name="connsiteX0" fmla="*/ 0 w 7077499"/>
              <a:gd name="connsiteY0" fmla="*/ 1959737 h 1959737"/>
              <a:gd name="connsiteX1" fmla="*/ 3690257 w 7077499"/>
              <a:gd name="connsiteY1" fmla="*/ 309 h 1959737"/>
              <a:gd name="connsiteX2" fmla="*/ 6879771 w 7077499"/>
              <a:gd name="connsiteY2" fmla="*/ 1807337 h 1959737"/>
              <a:gd name="connsiteX3" fmla="*/ 6716486 w 7077499"/>
              <a:gd name="connsiteY3" fmla="*/ 1676709 h 1959737"/>
              <a:gd name="connsiteX0" fmla="*/ 0 w 6716486"/>
              <a:gd name="connsiteY0" fmla="*/ 1960613 h 1960613"/>
              <a:gd name="connsiteX1" fmla="*/ 3690257 w 6716486"/>
              <a:gd name="connsiteY1" fmla="*/ 1185 h 1960613"/>
              <a:gd name="connsiteX2" fmla="*/ 6716486 w 6716486"/>
              <a:gd name="connsiteY2" fmla="*/ 1677585 h 1960613"/>
              <a:gd name="connsiteX0" fmla="*/ 0 w 6716486"/>
              <a:gd name="connsiteY0" fmla="*/ 1960641 h 1960641"/>
              <a:gd name="connsiteX1" fmla="*/ 3690257 w 6716486"/>
              <a:gd name="connsiteY1" fmla="*/ 1213 h 1960641"/>
              <a:gd name="connsiteX2" fmla="*/ 6716486 w 6716486"/>
              <a:gd name="connsiteY2" fmla="*/ 1677613 h 1960641"/>
              <a:gd name="connsiteX0" fmla="*/ 0 w 6716486"/>
              <a:gd name="connsiteY0" fmla="*/ 2006564 h 2006564"/>
              <a:gd name="connsiteX1" fmla="*/ 3690257 w 6716486"/>
              <a:gd name="connsiteY1" fmla="*/ 47136 h 2006564"/>
              <a:gd name="connsiteX2" fmla="*/ 5377544 w 6716486"/>
              <a:gd name="connsiteY2" fmla="*/ 700279 h 2006564"/>
              <a:gd name="connsiteX3" fmla="*/ 6716486 w 6716486"/>
              <a:gd name="connsiteY3" fmla="*/ 1723536 h 2006564"/>
              <a:gd name="connsiteX0" fmla="*/ 0 w 6509658"/>
              <a:gd name="connsiteY0" fmla="*/ 2006564 h 2006564"/>
              <a:gd name="connsiteX1" fmla="*/ 3690257 w 6509658"/>
              <a:gd name="connsiteY1" fmla="*/ 47136 h 2006564"/>
              <a:gd name="connsiteX2" fmla="*/ 5377544 w 6509658"/>
              <a:gd name="connsiteY2" fmla="*/ 700279 h 2006564"/>
              <a:gd name="connsiteX3" fmla="*/ 6509658 w 6509658"/>
              <a:gd name="connsiteY3" fmla="*/ 1756194 h 2006564"/>
              <a:gd name="connsiteX0" fmla="*/ 0 w 6433458"/>
              <a:gd name="connsiteY0" fmla="*/ 2006564 h 2006564"/>
              <a:gd name="connsiteX1" fmla="*/ 3690257 w 6433458"/>
              <a:gd name="connsiteY1" fmla="*/ 47136 h 2006564"/>
              <a:gd name="connsiteX2" fmla="*/ 5377544 w 6433458"/>
              <a:gd name="connsiteY2" fmla="*/ 700279 h 2006564"/>
              <a:gd name="connsiteX3" fmla="*/ 6433458 w 6433458"/>
              <a:gd name="connsiteY3" fmla="*/ 1777966 h 2006564"/>
              <a:gd name="connsiteX0" fmla="*/ 0 w 6433458"/>
              <a:gd name="connsiteY0" fmla="*/ 2006564 h 2006564"/>
              <a:gd name="connsiteX1" fmla="*/ 3690257 w 6433458"/>
              <a:gd name="connsiteY1" fmla="*/ 47136 h 2006564"/>
              <a:gd name="connsiteX2" fmla="*/ 5377544 w 6433458"/>
              <a:gd name="connsiteY2" fmla="*/ 700279 h 2006564"/>
              <a:gd name="connsiteX3" fmla="*/ 6433458 w 6433458"/>
              <a:gd name="connsiteY3" fmla="*/ 1777966 h 2006564"/>
              <a:gd name="connsiteX0" fmla="*/ 0 w 6433458"/>
              <a:gd name="connsiteY0" fmla="*/ 2010465 h 2010465"/>
              <a:gd name="connsiteX1" fmla="*/ 3690257 w 6433458"/>
              <a:gd name="connsiteY1" fmla="*/ 51037 h 2010465"/>
              <a:gd name="connsiteX2" fmla="*/ 5410201 w 6433458"/>
              <a:gd name="connsiteY2" fmla="*/ 671523 h 2010465"/>
              <a:gd name="connsiteX3" fmla="*/ 6433458 w 6433458"/>
              <a:gd name="connsiteY3" fmla="*/ 1781867 h 2010465"/>
              <a:gd name="connsiteX0" fmla="*/ 0 w 6433458"/>
              <a:gd name="connsiteY0" fmla="*/ 1959447 h 1959447"/>
              <a:gd name="connsiteX1" fmla="*/ 3690257 w 6433458"/>
              <a:gd name="connsiteY1" fmla="*/ 19 h 1959447"/>
              <a:gd name="connsiteX2" fmla="*/ 5410201 w 6433458"/>
              <a:gd name="connsiteY2" fmla="*/ 620505 h 1959447"/>
              <a:gd name="connsiteX3" fmla="*/ 6433458 w 6433458"/>
              <a:gd name="connsiteY3" fmla="*/ 1730849 h 195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8" h="1959447">
                <a:moveTo>
                  <a:pt x="0" y="1959447"/>
                </a:moveTo>
                <a:cubicBezTo>
                  <a:pt x="1445986" y="1177490"/>
                  <a:pt x="2842986" y="-5424"/>
                  <a:pt x="3690257" y="19"/>
                </a:cubicBezTo>
                <a:cubicBezTo>
                  <a:pt x="4537528" y="5462"/>
                  <a:pt x="4905830" y="341105"/>
                  <a:pt x="5410201" y="620505"/>
                </a:cubicBezTo>
                <a:cubicBezTo>
                  <a:pt x="5914573" y="899905"/>
                  <a:pt x="6286501" y="1505877"/>
                  <a:pt x="6433458" y="173084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A1E4D028-4033-1D4C-944F-3ED017DB6380}"/>
              </a:ext>
            </a:extLst>
          </p:cNvPr>
          <p:cNvSpPr/>
          <p:nvPr/>
        </p:nvSpPr>
        <p:spPr>
          <a:xfrm>
            <a:off x="6106886" y="2824143"/>
            <a:ext cx="457200" cy="353591"/>
          </a:xfrm>
          <a:prstGeom prst="cloud">
            <a:avLst/>
          </a:prstGeom>
          <a:gradFill>
            <a:gsLst>
              <a:gs pos="0">
                <a:srgbClr val="00CC00"/>
              </a:gs>
              <a:gs pos="50000">
                <a:srgbClr val="FFFF00"/>
              </a:gs>
              <a:gs pos="69000">
                <a:srgbClr val="FFA2F3">
                  <a:alpha val="37000"/>
                </a:srgbClr>
              </a:gs>
            </a:gsLst>
            <a:path path="circle">
              <a:fillToRect l="50000" t="50000" r="50000" b="50000"/>
            </a:path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C9CA6-A979-A54B-A6BC-3818D47FA509}"/>
              </a:ext>
            </a:extLst>
          </p:cNvPr>
          <p:cNvSpPr txBox="1"/>
          <p:nvPr/>
        </p:nvSpPr>
        <p:spPr>
          <a:xfrm>
            <a:off x="628921" y="427890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28B80E-D746-1D46-ACAF-DFEF3053E0F8}"/>
              </a:ext>
            </a:extLst>
          </p:cNvPr>
          <p:cNvSpPr txBox="1"/>
          <p:nvPr/>
        </p:nvSpPr>
        <p:spPr>
          <a:xfrm>
            <a:off x="7600203" y="420558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11BD3-0F22-5B4C-9537-E064B865ADDD}"/>
              </a:ext>
            </a:extLst>
          </p:cNvPr>
          <p:cNvSpPr txBox="1"/>
          <p:nvPr/>
        </p:nvSpPr>
        <p:spPr>
          <a:xfrm>
            <a:off x="4413250" y="191200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33E376-85D6-5342-8F0C-8BBD3E944046}"/>
              </a:ext>
            </a:extLst>
          </p:cNvPr>
          <p:cNvCxnSpPr>
            <a:cxnSpLocks/>
          </p:cNvCxnSpPr>
          <p:nvPr/>
        </p:nvCxnSpPr>
        <p:spPr>
          <a:xfrm flipH="1" flipV="1">
            <a:off x="2935981" y="2973605"/>
            <a:ext cx="1477269" cy="2044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548143-DAE3-E94C-BCD6-7716D044AAD9}"/>
              </a:ext>
            </a:extLst>
          </p:cNvPr>
          <p:cNvCxnSpPr>
            <a:cxnSpLocks/>
          </p:cNvCxnSpPr>
          <p:nvPr/>
        </p:nvCxnSpPr>
        <p:spPr>
          <a:xfrm flipV="1">
            <a:off x="4713071" y="3050786"/>
            <a:ext cx="1333944" cy="123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313DC2-00D1-C344-A0FF-82128A851EB7}"/>
              </a:ext>
            </a:extLst>
          </p:cNvPr>
          <p:cNvSpPr txBox="1"/>
          <p:nvPr/>
        </p:nvSpPr>
        <p:spPr>
          <a:xfrm>
            <a:off x="4217770" y="2728563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2F8D3-5300-EC48-8634-FA1B26EF0D5F}"/>
              </a:ext>
            </a:extLst>
          </p:cNvPr>
          <p:cNvSpPr txBox="1"/>
          <p:nvPr/>
        </p:nvSpPr>
        <p:spPr>
          <a:xfrm>
            <a:off x="4436850" y="294957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3F84F-12EB-1E41-B0D3-E530B23124B5}"/>
              </a:ext>
            </a:extLst>
          </p:cNvPr>
          <p:cNvSpPr txBox="1"/>
          <p:nvPr/>
        </p:nvSpPr>
        <p:spPr>
          <a:xfrm>
            <a:off x="6114818" y="314962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3.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0CD241B-8118-AD4E-B111-D67D77B43FA7}"/>
              </a:ext>
            </a:extLst>
          </p:cNvPr>
          <p:cNvSpPr/>
          <p:nvPr/>
        </p:nvSpPr>
        <p:spPr>
          <a:xfrm>
            <a:off x="827312" y="2156277"/>
            <a:ext cx="5921829" cy="2056494"/>
          </a:xfrm>
          <a:custGeom>
            <a:avLst/>
            <a:gdLst>
              <a:gd name="connsiteX0" fmla="*/ 0 w 6934200"/>
              <a:gd name="connsiteY0" fmla="*/ 1589641 h 1589641"/>
              <a:gd name="connsiteX1" fmla="*/ 4038600 w 6934200"/>
              <a:gd name="connsiteY1" fmla="*/ 327 h 1589641"/>
              <a:gd name="connsiteX2" fmla="*/ 6879771 w 6934200"/>
              <a:gd name="connsiteY2" fmla="*/ 1437241 h 1589641"/>
              <a:gd name="connsiteX3" fmla="*/ 6879771 w 6934200"/>
              <a:gd name="connsiteY3" fmla="*/ 1437241 h 1589641"/>
              <a:gd name="connsiteX4" fmla="*/ 6934200 w 6934200"/>
              <a:gd name="connsiteY4" fmla="*/ 1437241 h 1589641"/>
              <a:gd name="connsiteX0" fmla="*/ 0 w 6934200"/>
              <a:gd name="connsiteY0" fmla="*/ 1959740 h 1959740"/>
              <a:gd name="connsiteX1" fmla="*/ 3690257 w 6934200"/>
              <a:gd name="connsiteY1" fmla="*/ 312 h 1959740"/>
              <a:gd name="connsiteX2" fmla="*/ 6879771 w 6934200"/>
              <a:gd name="connsiteY2" fmla="*/ 1807340 h 1959740"/>
              <a:gd name="connsiteX3" fmla="*/ 6879771 w 6934200"/>
              <a:gd name="connsiteY3" fmla="*/ 1807340 h 1959740"/>
              <a:gd name="connsiteX4" fmla="*/ 6934200 w 6934200"/>
              <a:gd name="connsiteY4" fmla="*/ 1807340 h 1959740"/>
              <a:gd name="connsiteX0" fmla="*/ 0 w 6879771"/>
              <a:gd name="connsiteY0" fmla="*/ 1959740 h 1959740"/>
              <a:gd name="connsiteX1" fmla="*/ 3690257 w 6879771"/>
              <a:gd name="connsiteY1" fmla="*/ 312 h 1959740"/>
              <a:gd name="connsiteX2" fmla="*/ 6879771 w 6879771"/>
              <a:gd name="connsiteY2" fmla="*/ 1807340 h 1959740"/>
              <a:gd name="connsiteX3" fmla="*/ 6879771 w 6879771"/>
              <a:gd name="connsiteY3" fmla="*/ 1807340 h 1959740"/>
              <a:gd name="connsiteX0" fmla="*/ 0 w 7077499"/>
              <a:gd name="connsiteY0" fmla="*/ 1959737 h 1959737"/>
              <a:gd name="connsiteX1" fmla="*/ 3690257 w 7077499"/>
              <a:gd name="connsiteY1" fmla="*/ 309 h 1959737"/>
              <a:gd name="connsiteX2" fmla="*/ 6879771 w 7077499"/>
              <a:gd name="connsiteY2" fmla="*/ 1807337 h 1959737"/>
              <a:gd name="connsiteX3" fmla="*/ 6716486 w 7077499"/>
              <a:gd name="connsiteY3" fmla="*/ 1676709 h 1959737"/>
              <a:gd name="connsiteX0" fmla="*/ 0 w 6716486"/>
              <a:gd name="connsiteY0" fmla="*/ 1960613 h 1960613"/>
              <a:gd name="connsiteX1" fmla="*/ 3690257 w 6716486"/>
              <a:gd name="connsiteY1" fmla="*/ 1185 h 1960613"/>
              <a:gd name="connsiteX2" fmla="*/ 6716486 w 6716486"/>
              <a:gd name="connsiteY2" fmla="*/ 1677585 h 1960613"/>
              <a:gd name="connsiteX0" fmla="*/ 0 w 6716486"/>
              <a:gd name="connsiteY0" fmla="*/ 1960641 h 1960641"/>
              <a:gd name="connsiteX1" fmla="*/ 3690257 w 6716486"/>
              <a:gd name="connsiteY1" fmla="*/ 1213 h 1960641"/>
              <a:gd name="connsiteX2" fmla="*/ 6716486 w 6716486"/>
              <a:gd name="connsiteY2" fmla="*/ 1677613 h 1960641"/>
              <a:gd name="connsiteX0" fmla="*/ 0 w 6716486"/>
              <a:gd name="connsiteY0" fmla="*/ 2027553 h 2027553"/>
              <a:gd name="connsiteX1" fmla="*/ 3690257 w 6716486"/>
              <a:gd name="connsiteY1" fmla="*/ 68125 h 2027553"/>
              <a:gd name="connsiteX2" fmla="*/ 5127172 w 6716486"/>
              <a:gd name="connsiteY2" fmla="*/ 568868 h 2027553"/>
              <a:gd name="connsiteX3" fmla="*/ 6716486 w 6716486"/>
              <a:gd name="connsiteY3" fmla="*/ 1744525 h 2027553"/>
              <a:gd name="connsiteX0" fmla="*/ 0 w 5758543"/>
              <a:gd name="connsiteY0" fmla="*/ 2027553 h 2027553"/>
              <a:gd name="connsiteX1" fmla="*/ 3690257 w 5758543"/>
              <a:gd name="connsiteY1" fmla="*/ 68125 h 2027553"/>
              <a:gd name="connsiteX2" fmla="*/ 5127172 w 5758543"/>
              <a:gd name="connsiteY2" fmla="*/ 568868 h 2027553"/>
              <a:gd name="connsiteX3" fmla="*/ 5758543 w 5758543"/>
              <a:gd name="connsiteY3" fmla="*/ 1374410 h 2027553"/>
              <a:gd name="connsiteX0" fmla="*/ 0 w 5758543"/>
              <a:gd name="connsiteY0" fmla="*/ 2008624 h 2008624"/>
              <a:gd name="connsiteX1" fmla="*/ 3690257 w 5758543"/>
              <a:gd name="connsiteY1" fmla="*/ 49196 h 2008624"/>
              <a:gd name="connsiteX2" fmla="*/ 5127172 w 5758543"/>
              <a:gd name="connsiteY2" fmla="*/ 549939 h 2008624"/>
              <a:gd name="connsiteX3" fmla="*/ 5758543 w 5758543"/>
              <a:gd name="connsiteY3" fmla="*/ 1355481 h 2008624"/>
              <a:gd name="connsiteX0" fmla="*/ 0 w 5758543"/>
              <a:gd name="connsiteY0" fmla="*/ 2008624 h 2008624"/>
              <a:gd name="connsiteX1" fmla="*/ 3690257 w 5758543"/>
              <a:gd name="connsiteY1" fmla="*/ 49196 h 2008624"/>
              <a:gd name="connsiteX2" fmla="*/ 5127172 w 5758543"/>
              <a:gd name="connsiteY2" fmla="*/ 549939 h 2008624"/>
              <a:gd name="connsiteX3" fmla="*/ 5758543 w 5758543"/>
              <a:gd name="connsiteY3" fmla="*/ 1431681 h 2008624"/>
              <a:gd name="connsiteX0" fmla="*/ 0 w 5758543"/>
              <a:gd name="connsiteY0" fmla="*/ 2008624 h 2008624"/>
              <a:gd name="connsiteX1" fmla="*/ 3690257 w 5758543"/>
              <a:gd name="connsiteY1" fmla="*/ 49196 h 2008624"/>
              <a:gd name="connsiteX2" fmla="*/ 5127172 w 5758543"/>
              <a:gd name="connsiteY2" fmla="*/ 549939 h 2008624"/>
              <a:gd name="connsiteX3" fmla="*/ 5758543 w 5758543"/>
              <a:gd name="connsiteY3" fmla="*/ 1431681 h 2008624"/>
              <a:gd name="connsiteX0" fmla="*/ 0 w 5758543"/>
              <a:gd name="connsiteY0" fmla="*/ 1959448 h 1959448"/>
              <a:gd name="connsiteX1" fmla="*/ 3690257 w 5758543"/>
              <a:gd name="connsiteY1" fmla="*/ 20 h 1959448"/>
              <a:gd name="connsiteX2" fmla="*/ 5127172 w 5758543"/>
              <a:gd name="connsiteY2" fmla="*/ 500763 h 1959448"/>
              <a:gd name="connsiteX3" fmla="*/ 5758543 w 5758543"/>
              <a:gd name="connsiteY3" fmla="*/ 1382505 h 1959448"/>
              <a:gd name="connsiteX0" fmla="*/ 0 w 5921829"/>
              <a:gd name="connsiteY0" fmla="*/ 1882737 h 1882737"/>
              <a:gd name="connsiteX1" fmla="*/ 3853543 w 5921829"/>
              <a:gd name="connsiteY1" fmla="*/ 43052 h 1882737"/>
              <a:gd name="connsiteX2" fmla="*/ 5290458 w 5921829"/>
              <a:gd name="connsiteY2" fmla="*/ 543795 h 1882737"/>
              <a:gd name="connsiteX3" fmla="*/ 5921829 w 5921829"/>
              <a:gd name="connsiteY3" fmla="*/ 1425537 h 1882737"/>
              <a:gd name="connsiteX0" fmla="*/ 0 w 5921829"/>
              <a:gd name="connsiteY0" fmla="*/ 2049724 h 2049724"/>
              <a:gd name="connsiteX1" fmla="*/ 3167743 w 5921829"/>
              <a:gd name="connsiteY1" fmla="*/ 35867 h 2049724"/>
              <a:gd name="connsiteX2" fmla="*/ 5290458 w 5921829"/>
              <a:gd name="connsiteY2" fmla="*/ 710782 h 2049724"/>
              <a:gd name="connsiteX3" fmla="*/ 5921829 w 5921829"/>
              <a:gd name="connsiteY3" fmla="*/ 1592524 h 2049724"/>
              <a:gd name="connsiteX0" fmla="*/ 0 w 5921829"/>
              <a:gd name="connsiteY0" fmla="*/ 2056494 h 2056494"/>
              <a:gd name="connsiteX1" fmla="*/ 3167743 w 5921829"/>
              <a:gd name="connsiteY1" fmla="*/ 42637 h 2056494"/>
              <a:gd name="connsiteX2" fmla="*/ 5290458 w 5921829"/>
              <a:gd name="connsiteY2" fmla="*/ 717552 h 2056494"/>
              <a:gd name="connsiteX3" fmla="*/ 5921829 w 5921829"/>
              <a:gd name="connsiteY3" fmla="*/ 1599294 h 2056494"/>
              <a:gd name="connsiteX0" fmla="*/ 0 w 5921829"/>
              <a:gd name="connsiteY0" fmla="*/ 2056494 h 2056494"/>
              <a:gd name="connsiteX1" fmla="*/ 3167743 w 5921829"/>
              <a:gd name="connsiteY1" fmla="*/ 42637 h 2056494"/>
              <a:gd name="connsiteX2" fmla="*/ 5290458 w 5921829"/>
              <a:gd name="connsiteY2" fmla="*/ 717552 h 2056494"/>
              <a:gd name="connsiteX3" fmla="*/ 5921829 w 5921829"/>
              <a:gd name="connsiteY3" fmla="*/ 1599294 h 2056494"/>
              <a:gd name="connsiteX0" fmla="*/ 0 w 5921829"/>
              <a:gd name="connsiteY0" fmla="*/ 2056494 h 2056494"/>
              <a:gd name="connsiteX1" fmla="*/ 3167743 w 5921829"/>
              <a:gd name="connsiteY1" fmla="*/ 42637 h 2056494"/>
              <a:gd name="connsiteX2" fmla="*/ 5290458 w 5921829"/>
              <a:gd name="connsiteY2" fmla="*/ 717552 h 2056494"/>
              <a:gd name="connsiteX3" fmla="*/ 5921829 w 5921829"/>
              <a:gd name="connsiteY3" fmla="*/ 1599294 h 205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2056494">
                <a:moveTo>
                  <a:pt x="0" y="2056494"/>
                </a:moveTo>
                <a:cubicBezTo>
                  <a:pt x="1445986" y="1274537"/>
                  <a:pt x="2286000" y="265794"/>
                  <a:pt x="3167743" y="42637"/>
                </a:cubicBezTo>
                <a:cubicBezTo>
                  <a:pt x="4049486" y="-180520"/>
                  <a:pt x="5156202" y="536124"/>
                  <a:pt x="5290458" y="717552"/>
                </a:cubicBezTo>
                <a:cubicBezTo>
                  <a:pt x="5620659" y="1116695"/>
                  <a:pt x="5787571" y="1359809"/>
                  <a:pt x="5921829" y="159929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5E02EF5-C619-3A4F-B43C-43383185E98D}"/>
              </a:ext>
            </a:extLst>
          </p:cNvPr>
          <p:cNvSpPr/>
          <p:nvPr/>
        </p:nvSpPr>
        <p:spPr>
          <a:xfrm>
            <a:off x="849082" y="2298650"/>
            <a:ext cx="7456714" cy="1904122"/>
          </a:xfrm>
          <a:custGeom>
            <a:avLst/>
            <a:gdLst>
              <a:gd name="connsiteX0" fmla="*/ 0 w 6934200"/>
              <a:gd name="connsiteY0" fmla="*/ 1589641 h 1589641"/>
              <a:gd name="connsiteX1" fmla="*/ 4038600 w 6934200"/>
              <a:gd name="connsiteY1" fmla="*/ 327 h 1589641"/>
              <a:gd name="connsiteX2" fmla="*/ 6879771 w 6934200"/>
              <a:gd name="connsiteY2" fmla="*/ 1437241 h 1589641"/>
              <a:gd name="connsiteX3" fmla="*/ 6879771 w 6934200"/>
              <a:gd name="connsiteY3" fmla="*/ 1437241 h 1589641"/>
              <a:gd name="connsiteX4" fmla="*/ 6934200 w 6934200"/>
              <a:gd name="connsiteY4" fmla="*/ 1437241 h 1589641"/>
              <a:gd name="connsiteX0" fmla="*/ 0 w 6934200"/>
              <a:gd name="connsiteY0" fmla="*/ 1959740 h 1959740"/>
              <a:gd name="connsiteX1" fmla="*/ 3690257 w 6934200"/>
              <a:gd name="connsiteY1" fmla="*/ 312 h 1959740"/>
              <a:gd name="connsiteX2" fmla="*/ 6879771 w 6934200"/>
              <a:gd name="connsiteY2" fmla="*/ 1807340 h 1959740"/>
              <a:gd name="connsiteX3" fmla="*/ 6879771 w 6934200"/>
              <a:gd name="connsiteY3" fmla="*/ 1807340 h 1959740"/>
              <a:gd name="connsiteX4" fmla="*/ 6934200 w 6934200"/>
              <a:gd name="connsiteY4" fmla="*/ 1807340 h 1959740"/>
              <a:gd name="connsiteX0" fmla="*/ 0 w 6879771"/>
              <a:gd name="connsiteY0" fmla="*/ 1959740 h 1959740"/>
              <a:gd name="connsiteX1" fmla="*/ 3690257 w 6879771"/>
              <a:gd name="connsiteY1" fmla="*/ 312 h 1959740"/>
              <a:gd name="connsiteX2" fmla="*/ 6879771 w 6879771"/>
              <a:gd name="connsiteY2" fmla="*/ 1807340 h 1959740"/>
              <a:gd name="connsiteX3" fmla="*/ 6879771 w 6879771"/>
              <a:gd name="connsiteY3" fmla="*/ 1807340 h 1959740"/>
              <a:gd name="connsiteX0" fmla="*/ 0 w 7077499"/>
              <a:gd name="connsiteY0" fmla="*/ 1959737 h 1959737"/>
              <a:gd name="connsiteX1" fmla="*/ 3690257 w 7077499"/>
              <a:gd name="connsiteY1" fmla="*/ 309 h 1959737"/>
              <a:gd name="connsiteX2" fmla="*/ 6879771 w 7077499"/>
              <a:gd name="connsiteY2" fmla="*/ 1807337 h 1959737"/>
              <a:gd name="connsiteX3" fmla="*/ 6716486 w 7077499"/>
              <a:gd name="connsiteY3" fmla="*/ 1676709 h 1959737"/>
              <a:gd name="connsiteX0" fmla="*/ 0 w 6716486"/>
              <a:gd name="connsiteY0" fmla="*/ 1960613 h 1960613"/>
              <a:gd name="connsiteX1" fmla="*/ 3690257 w 6716486"/>
              <a:gd name="connsiteY1" fmla="*/ 1185 h 1960613"/>
              <a:gd name="connsiteX2" fmla="*/ 6716486 w 6716486"/>
              <a:gd name="connsiteY2" fmla="*/ 1677585 h 1960613"/>
              <a:gd name="connsiteX0" fmla="*/ 0 w 6716486"/>
              <a:gd name="connsiteY0" fmla="*/ 1960641 h 1960641"/>
              <a:gd name="connsiteX1" fmla="*/ 3690257 w 6716486"/>
              <a:gd name="connsiteY1" fmla="*/ 1213 h 1960641"/>
              <a:gd name="connsiteX2" fmla="*/ 6716486 w 6716486"/>
              <a:gd name="connsiteY2" fmla="*/ 1677613 h 1960641"/>
              <a:gd name="connsiteX0" fmla="*/ 0 w 6716486"/>
              <a:gd name="connsiteY0" fmla="*/ 2027553 h 2027553"/>
              <a:gd name="connsiteX1" fmla="*/ 3690257 w 6716486"/>
              <a:gd name="connsiteY1" fmla="*/ 68125 h 2027553"/>
              <a:gd name="connsiteX2" fmla="*/ 5127172 w 6716486"/>
              <a:gd name="connsiteY2" fmla="*/ 568868 h 2027553"/>
              <a:gd name="connsiteX3" fmla="*/ 6716486 w 6716486"/>
              <a:gd name="connsiteY3" fmla="*/ 1744525 h 2027553"/>
              <a:gd name="connsiteX0" fmla="*/ 0 w 5758543"/>
              <a:gd name="connsiteY0" fmla="*/ 2027553 h 2027553"/>
              <a:gd name="connsiteX1" fmla="*/ 3690257 w 5758543"/>
              <a:gd name="connsiteY1" fmla="*/ 68125 h 2027553"/>
              <a:gd name="connsiteX2" fmla="*/ 5127172 w 5758543"/>
              <a:gd name="connsiteY2" fmla="*/ 568868 h 2027553"/>
              <a:gd name="connsiteX3" fmla="*/ 5758543 w 5758543"/>
              <a:gd name="connsiteY3" fmla="*/ 1374410 h 2027553"/>
              <a:gd name="connsiteX0" fmla="*/ 0 w 5758543"/>
              <a:gd name="connsiteY0" fmla="*/ 2008624 h 2008624"/>
              <a:gd name="connsiteX1" fmla="*/ 3690257 w 5758543"/>
              <a:gd name="connsiteY1" fmla="*/ 49196 h 2008624"/>
              <a:gd name="connsiteX2" fmla="*/ 5127172 w 5758543"/>
              <a:gd name="connsiteY2" fmla="*/ 549939 h 2008624"/>
              <a:gd name="connsiteX3" fmla="*/ 5758543 w 5758543"/>
              <a:gd name="connsiteY3" fmla="*/ 1355481 h 2008624"/>
              <a:gd name="connsiteX0" fmla="*/ 0 w 5758543"/>
              <a:gd name="connsiteY0" fmla="*/ 2008624 h 2008624"/>
              <a:gd name="connsiteX1" fmla="*/ 3690257 w 5758543"/>
              <a:gd name="connsiteY1" fmla="*/ 49196 h 2008624"/>
              <a:gd name="connsiteX2" fmla="*/ 5127172 w 5758543"/>
              <a:gd name="connsiteY2" fmla="*/ 549939 h 2008624"/>
              <a:gd name="connsiteX3" fmla="*/ 5758543 w 5758543"/>
              <a:gd name="connsiteY3" fmla="*/ 1431681 h 2008624"/>
              <a:gd name="connsiteX0" fmla="*/ 0 w 5758543"/>
              <a:gd name="connsiteY0" fmla="*/ 2008624 h 2008624"/>
              <a:gd name="connsiteX1" fmla="*/ 3690257 w 5758543"/>
              <a:gd name="connsiteY1" fmla="*/ 49196 h 2008624"/>
              <a:gd name="connsiteX2" fmla="*/ 5127172 w 5758543"/>
              <a:gd name="connsiteY2" fmla="*/ 549939 h 2008624"/>
              <a:gd name="connsiteX3" fmla="*/ 5758543 w 5758543"/>
              <a:gd name="connsiteY3" fmla="*/ 1431681 h 2008624"/>
              <a:gd name="connsiteX0" fmla="*/ 0 w 5758543"/>
              <a:gd name="connsiteY0" fmla="*/ 1959448 h 1959448"/>
              <a:gd name="connsiteX1" fmla="*/ 3690257 w 5758543"/>
              <a:gd name="connsiteY1" fmla="*/ 20 h 1959448"/>
              <a:gd name="connsiteX2" fmla="*/ 5127172 w 5758543"/>
              <a:gd name="connsiteY2" fmla="*/ 500763 h 1959448"/>
              <a:gd name="connsiteX3" fmla="*/ 5758543 w 5758543"/>
              <a:gd name="connsiteY3" fmla="*/ 1382505 h 1959448"/>
              <a:gd name="connsiteX0" fmla="*/ 0 w 5921829"/>
              <a:gd name="connsiteY0" fmla="*/ 1882737 h 1882737"/>
              <a:gd name="connsiteX1" fmla="*/ 3853543 w 5921829"/>
              <a:gd name="connsiteY1" fmla="*/ 43052 h 1882737"/>
              <a:gd name="connsiteX2" fmla="*/ 5290458 w 5921829"/>
              <a:gd name="connsiteY2" fmla="*/ 543795 h 1882737"/>
              <a:gd name="connsiteX3" fmla="*/ 5921829 w 5921829"/>
              <a:gd name="connsiteY3" fmla="*/ 1425537 h 1882737"/>
              <a:gd name="connsiteX0" fmla="*/ 0 w 5921829"/>
              <a:gd name="connsiteY0" fmla="*/ 2049724 h 2049724"/>
              <a:gd name="connsiteX1" fmla="*/ 3167743 w 5921829"/>
              <a:gd name="connsiteY1" fmla="*/ 35867 h 2049724"/>
              <a:gd name="connsiteX2" fmla="*/ 5290458 w 5921829"/>
              <a:gd name="connsiteY2" fmla="*/ 710782 h 2049724"/>
              <a:gd name="connsiteX3" fmla="*/ 5921829 w 5921829"/>
              <a:gd name="connsiteY3" fmla="*/ 1592524 h 2049724"/>
              <a:gd name="connsiteX0" fmla="*/ 0 w 5921829"/>
              <a:gd name="connsiteY0" fmla="*/ 2056494 h 2056494"/>
              <a:gd name="connsiteX1" fmla="*/ 3167743 w 5921829"/>
              <a:gd name="connsiteY1" fmla="*/ 42637 h 2056494"/>
              <a:gd name="connsiteX2" fmla="*/ 5290458 w 5921829"/>
              <a:gd name="connsiteY2" fmla="*/ 717552 h 2056494"/>
              <a:gd name="connsiteX3" fmla="*/ 5921829 w 5921829"/>
              <a:gd name="connsiteY3" fmla="*/ 1599294 h 2056494"/>
              <a:gd name="connsiteX0" fmla="*/ 0 w 5921829"/>
              <a:gd name="connsiteY0" fmla="*/ 2056494 h 2056494"/>
              <a:gd name="connsiteX1" fmla="*/ 3167743 w 5921829"/>
              <a:gd name="connsiteY1" fmla="*/ 42637 h 2056494"/>
              <a:gd name="connsiteX2" fmla="*/ 5290458 w 5921829"/>
              <a:gd name="connsiteY2" fmla="*/ 717552 h 2056494"/>
              <a:gd name="connsiteX3" fmla="*/ 5921829 w 5921829"/>
              <a:gd name="connsiteY3" fmla="*/ 1599294 h 2056494"/>
              <a:gd name="connsiteX0" fmla="*/ 0 w 5921829"/>
              <a:gd name="connsiteY0" fmla="*/ 2056494 h 2056494"/>
              <a:gd name="connsiteX1" fmla="*/ 3167743 w 5921829"/>
              <a:gd name="connsiteY1" fmla="*/ 42637 h 2056494"/>
              <a:gd name="connsiteX2" fmla="*/ 5290458 w 5921829"/>
              <a:gd name="connsiteY2" fmla="*/ 717552 h 2056494"/>
              <a:gd name="connsiteX3" fmla="*/ 5921829 w 5921829"/>
              <a:gd name="connsiteY3" fmla="*/ 1599294 h 2056494"/>
              <a:gd name="connsiteX0" fmla="*/ 0 w 5921829"/>
              <a:gd name="connsiteY0" fmla="*/ 1902776 h 1902776"/>
              <a:gd name="connsiteX1" fmla="*/ 3243943 w 5921829"/>
              <a:gd name="connsiteY1" fmla="*/ 52204 h 1902776"/>
              <a:gd name="connsiteX2" fmla="*/ 5290458 w 5921829"/>
              <a:gd name="connsiteY2" fmla="*/ 563834 h 1902776"/>
              <a:gd name="connsiteX3" fmla="*/ 5921829 w 5921829"/>
              <a:gd name="connsiteY3" fmla="*/ 1445576 h 1902776"/>
              <a:gd name="connsiteX0" fmla="*/ 0 w 5921829"/>
              <a:gd name="connsiteY0" fmla="*/ 1905648 h 1905648"/>
              <a:gd name="connsiteX1" fmla="*/ 3243943 w 5921829"/>
              <a:gd name="connsiteY1" fmla="*/ 55076 h 1905648"/>
              <a:gd name="connsiteX2" fmla="*/ 5508173 w 5921829"/>
              <a:gd name="connsiteY2" fmla="*/ 544935 h 1905648"/>
              <a:gd name="connsiteX3" fmla="*/ 5921829 w 5921829"/>
              <a:gd name="connsiteY3" fmla="*/ 1448448 h 1905648"/>
              <a:gd name="connsiteX0" fmla="*/ 0 w 5921829"/>
              <a:gd name="connsiteY0" fmla="*/ 1904122 h 1904122"/>
              <a:gd name="connsiteX1" fmla="*/ 3243943 w 5921829"/>
              <a:gd name="connsiteY1" fmla="*/ 53550 h 1904122"/>
              <a:gd name="connsiteX2" fmla="*/ 5508173 w 5921829"/>
              <a:gd name="connsiteY2" fmla="*/ 543409 h 1904122"/>
              <a:gd name="connsiteX3" fmla="*/ 5921829 w 5921829"/>
              <a:gd name="connsiteY3" fmla="*/ 1446922 h 1904122"/>
              <a:gd name="connsiteX0" fmla="*/ 0 w 5921829"/>
              <a:gd name="connsiteY0" fmla="*/ 1904122 h 1904122"/>
              <a:gd name="connsiteX1" fmla="*/ 3243943 w 5921829"/>
              <a:gd name="connsiteY1" fmla="*/ 53550 h 1904122"/>
              <a:gd name="connsiteX2" fmla="*/ 5508173 w 5921829"/>
              <a:gd name="connsiteY2" fmla="*/ 543409 h 1904122"/>
              <a:gd name="connsiteX3" fmla="*/ 5921829 w 5921829"/>
              <a:gd name="connsiteY3" fmla="*/ 1446922 h 1904122"/>
              <a:gd name="connsiteX0" fmla="*/ 0 w 7456714"/>
              <a:gd name="connsiteY0" fmla="*/ 1904122 h 1904122"/>
              <a:gd name="connsiteX1" fmla="*/ 3243943 w 7456714"/>
              <a:gd name="connsiteY1" fmla="*/ 53550 h 1904122"/>
              <a:gd name="connsiteX2" fmla="*/ 5508173 w 7456714"/>
              <a:gd name="connsiteY2" fmla="*/ 543409 h 1904122"/>
              <a:gd name="connsiteX3" fmla="*/ 7456714 w 7456714"/>
              <a:gd name="connsiteY3" fmla="*/ 1838808 h 1904122"/>
              <a:gd name="connsiteX0" fmla="*/ 0 w 7456714"/>
              <a:gd name="connsiteY0" fmla="*/ 1904122 h 1904122"/>
              <a:gd name="connsiteX1" fmla="*/ 3243943 w 7456714"/>
              <a:gd name="connsiteY1" fmla="*/ 53550 h 1904122"/>
              <a:gd name="connsiteX2" fmla="*/ 5508173 w 7456714"/>
              <a:gd name="connsiteY2" fmla="*/ 543409 h 1904122"/>
              <a:gd name="connsiteX3" fmla="*/ 7456714 w 7456714"/>
              <a:gd name="connsiteY3" fmla="*/ 1838808 h 190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714" h="1904122">
                <a:moveTo>
                  <a:pt x="0" y="1904122"/>
                </a:moveTo>
                <a:cubicBezTo>
                  <a:pt x="1445986" y="1122165"/>
                  <a:pt x="2325914" y="280335"/>
                  <a:pt x="3243943" y="53550"/>
                </a:cubicBezTo>
                <a:cubicBezTo>
                  <a:pt x="4161972" y="-173235"/>
                  <a:pt x="5308603" y="383752"/>
                  <a:pt x="5508173" y="543409"/>
                </a:cubicBezTo>
                <a:cubicBezTo>
                  <a:pt x="6056088" y="888123"/>
                  <a:pt x="7268027" y="1631980"/>
                  <a:pt x="7456714" y="1838808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241020C-CB48-EF48-BB86-AECAE5F983B2}"/>
              </a:ext>
            </a:extLst>
          </p:cNvPr>
          <p:cNvSpPr/>
          <p:nvPr/>
        </p:nvSpPr>
        <p:spPr>
          <a:xfrm>
            <a:off x="794657" y="2314945"/>
            <a:ext cx="6868886" cy="1865169"/>
          </a:xfrm>
          <a:custGeom>
            <a:avLst/>
            <a:gdLst>
              <a:gd name="connsiteX0" fmla="*/ 0 w 6868886"/>
              <a:gd name="connsiteY0" fmla="*/ 1971173 h 1971173"/>
              <a:gd name="connsiteX1" fmla="*/ 3875314 w 6868886"/>
              <a:gd name="connsiteY1" fmla="*/ 859 h 1971173"/>
              <a:gd name="connsiteX2" fmla="*/ 6868886 w 6868886"/>
              <a:gd name="connsiteY2" fmla="*/ 1775230 h 197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8886" h="1971173">
                <a:moveTo>
                  <a:pt x="0" y="1971173"/>
                </a:moveTo>
                <a:cubicBezTo>
                  <a:pt x="1365250" y="1002344"/>
                  <a:pt x="2730500" y="33516"/>
                  <a:pt x="3875314" y="859"/>
                </a:cubicBezTo>
                <a:cubicBezTo>
                  <a:pt x="5020128" y="-31798"/>
                  <a:pt x="5944507" y="871716"/>
                  <a:pt x="6868886" y="177523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A2359-F648-184D-BFA5-9CA81F118243}"/>
              </a:ext>
            </a:extLst>
          </p:cNvPr>
          <p:cNvSpPr txBox="1"/>
          <p:nvPr/>
        </p:nvSpPr>
        <p:spPr>
          <a:xfrm>
            <a:off x="7387982" y="325874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075041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/>
      <p:bldP spid="26" grpId="0"/>
      <p:bldP spid="9" grpId="0"/>
      <p:bldP spid="27" grpId="0"/>
      <p:bldP spid="28" grpId="0" animBg="1"/>
      <p:bldP spid="29" grpId="0" animBg="1"/>
      <p:bldP spid="14" grpId="0" animBg="1"/>
      <p:bldP spid="14" grpId="1" animBg="1"/>
      <p:bldP spid="31" grpId="0"/>
    </p:bldLst>
  </p:timing>
</p:sld>
</file>

<file path=ppt/theme/theme1.xml><?xml version="1.0" encoding="utf-8"?>
<a:theme xmlns:a="http://schemas.openxmlformats.org/drawingml/2006/main" name="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86F176FA7504E8BEF2BB5C1907EC3" ma:contentTypeVersion="0" ma:contentTypeDescription="Create a new document." ma:contentTypeScope="" ma:versionID="fcad1b7669aa9ffc832038b87686480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0565FAF-FB13-4806-9CDA-99D08956CC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AAE5AF-675A-4FA3-BA94-21F4FA6DD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6997F2F-0988-49FF-9204-87022020813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9068</TotalTime>
  <Words>295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AFRL Briefing Template 9FEB11</vt:lpstr>
      <vt:lpstr>Office Theme</vt:lpstr>
      <vt:lpstr>PowerPoint Presentation</vt:lpstr>
      <vt:lpstr>Overview</vt:lpstr>
      <vt:lpstr>Atmospheric Constraints</vt:lpstr>
      <vt:lpstr>Geometric Constraints</vt:lpstr>
      <vt:lpstr>Potential Algorithm: Spiral 0</vt:lpstr>
    </vt:vector>
  </TitlesOfParts>
  <Company>U.S. Air Force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jenkinm2</dc:creator>
  <cp:lastModifiedBy>Microsoft Office User</cp:lastModifiedBy>
  <cp:revision>231</cp:revision>
  <cp:lastPrinted>2019-01-29T16:56:34Z</cp:lastPrinted>
  <dcterms:created xsi:type="dcterms:W3CDTF">2011-02-10T15:04:44Z</dcterms:created>
  <dcterms:modified xsi:type="dcterms:W3CDTF">2020-04-08T14:58:26Z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0x0101008F086F176FA7504E8BEF2BB5C1907EC3</vt:lpwstr>
  </property>
</Properties>
</file>