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0" r:id="rId6"/>
    <p:sldId id="262" r:id="rId7"/>
    <p:sldId id="266" r:id="rId8"/>
    <p:sldId id="268" r:id="rId9"/>
    <p:sldId id="258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20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11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5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800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2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70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9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72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68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70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FD76-7B6C-4240-991D-8D6DF7C92B80}" type="datetimeFigureOut">
              <a:rPr lang="es-AR" smtClean="0"/>
              <a:t>4/2/2020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7B84-EE20-49AC-81D0-F3D59AE6A9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5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93"/>
            <a:ext cx="9144000" cy="55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"/>
          <p:cNvGrpSpPr/>
          <p:nvPr/>
        </p:nvGrpSpPr>
        <p:grpSpPr>
          <a:xfrm>
            <a:off x="6075884" y="2276872"/>
            <a:ext cx="2304258" cy="2119315"/>
            <a:chOff x="0" y="48484"/>
            <a:chExt cx="1269598" cy="939986"/>
          </a:xfrm>
        </p:grpSpPr>
        <p:grpSp>
          <p:nvGrpSpPr>
            <p:cNvPr id="5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7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8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b="0">
                    <a:solidFill>
                      <a:srgbClr val="000000"/>
                    </a:solidFill>
                  </a:defRPr>
                </a:pPr>
                <a:r>
                  <a:rPr sz="1600" dirty="0"/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b="0">
                    <a:solidFill>
                      <a:srgbClr val="000000"/>
                    </a:solidFill>
                  </a:defRPr>
                </a:pPr>
                <a:r>
                  <a:rPr sz="1600" dirty="0"/>
                  <a:t>panel</a:t>
                </a:r>
              </a:p>
            </p:txBody>
          </p:sp>
          <p:sp>
            <p:nvSpPr>
              <p:cNvPr id="9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 b="0">
                    <a:solidFill>
                      <a:srgbClr val="000000"/>
                    </a:solidFill>
                  </a:defRPr>
                </a:pPr>
                <a:r>
                  <a:rPr sz="1600" dirty="0"/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 b="0">
                    <a:solidFill>
                      <a:srgbClr val="000000"/>
                    </a:solidFill>
                  </a:defRPr>
                </a:pPr>
                <a:r>
                  <a:rPr sz="1600" dirty="0"/>
                  <a:t>panel</a:t>
                </a:r>
              </a:p>
            </p:txBody>
          </p:sp>
        </p:grpSp>
        <p:sp>
          <p:nvSpPr>
            <p:cNvPr id="6" name="sidebarLayout()"/>
            <p:cNvSpPr txBox="1"/>
            <p:nvPr/>
          </p:nvSpPr>
          <p:spPr>
            <a:xfrm>
              <a:off x="193810" y="48484"/>
              <a:ext cx="881975" cy="1717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r>
                <a:rPr b="1" dirty="0"/>
                <a:t>sidebarLayout()</a:t>
              </a:r>
            </a:p>
          </p:txBody>
        </p:sp>
      </p:grpSp>
      <p:sp>
        <p:nvSpPr>
          <p:cNvPr id="2" name="Right Brace 1"/>
          <p:cNvSpPr/>
          <p:nvPr/>
        </p:nvSpPr>
        <p:spPr>
          <a:xfrm rot="16200000">
            <a:off x="2826087" y="695228"/>
            <a:ext cx="612068" cy="4135605"/>
          </a:xfrm>
          <a:prstGeom prst="rightBrace">
            <a:avLst>
              <a:gd name="adj1" fmla="val 8333"/>
              <a:gd name="adj2" fmla="val 724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sidebarLayout()"/>
          <p:cNvSpPr txBox="1"/>
          <p:nvPr/>
        </p:nvSpPr>
        <p:spPr>
          <a:xfrm>
            <a:off x="2023516" y="2023625"/>
            <a:ext cx="2324658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sz="2400" b="1" dirty="0" err="1">
                <a:solidFill>
                  <a:schemeClr val="tx1"/>
                </a:solidFill>
              </a:rPr>
              <a:t>sidebarLayout</a:t>
            </a:r>
            <a:r>
              <a:rPr sz="2400" b="1" dirty="0" smtClean="0">
                <a:solidFill>
                  <a:srgbClr val="FF5050"/>
                </a:solidFill>
              </a:rPr>
              <a:t>(</a:t>
            </a:r>
            <a:r>
              <a:rPr lang="es-AR" sz="2400" b="1" dirty="0" smtClean="0">
                <a:solidFill>
                  <a:srgbClr val="FF5050"/>
                </a:solidFill>
              </a:rPr>
              <a:t>…</a:t>
            </a:r>
            <a:r>
              <a:rPr sz="2400" b="1" dirty="0" smtClean="0">
                <a:solidFill>
                  <a:srgbClr val="FF5050"/>
                </a:solidFill>
              </a:rPr>
              <a:t>)</a:t>
            </a:r>
            <a:endParaRPr sz="2400" b="1" dirty="0">
              <a:solidFill>
                <a:srgbClr val="FF5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316" y="3883327"/>
            <a:ext cx="1821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smtClean="0">
                <a:solidFill>
                  <a:schemeClr val="tx1"/>
                </a:solidFill>
              </a:rPr>
              <a:t>sidePanel</a:t>
            </a:r>
            <a:r>
              <a:rPr lang="es-AR" sz="2400" b="1" dirty="0" smtClean="0">
                <a:solidFill>
                  <a:srgbClr val="FF5050"/>
                </a:solidFill>
              </a:rPr>
              <a:t>(…)</a:t>
            </a:r>
            <a:endParaRPr lang="es-AR" sz="2400" b="1" dirty="0">
              <a:solidFill>
                <a:srgbClr val="FF5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845" y="3883327"/>
            <a:ext cx="2014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 smtClean="0"/>
              <a:t>mainPanel</a:t>
            </a:r>
            <a:r>
              <a:rPr lang="es-AR" sz="2400" b="1" dirty="0" smtClean="0">
                <a:solidFill>
                  <a:schemeClr val="tx1"/>
                </a:solidFill>
              </a:rPr>
              <a:t> </a:t>
            </a:r>
            <a:r>
              <a:rPr lang="es-AR" sz="2400" b="1" dirty="0" smtClean="0">
                <a:solidFill>
                  <a:srgbClr val="FF5050"/>
                </a:solidFill>
              </a:rPr>
              <a:t>(…)</a:t>
            </a:r>
            <a:endParaRPr lang="es-AR" sz="2400" b="1" dirty="0">
              <a:solidFill>
                <a:srgbClr val="FF5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89" y="852734"/>
            <a:ext cx="626967" cy="11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29" y="3125189"/>
            <a:ext cx="512931" cy="80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4" y="3097780"/>
            <a:ext cx="512931" cy="80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2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11828" y="218908"/>
            <a:ext cx="7640395" cy="5530279"/>
            <a:chOff x="1064316" y="889957"/>
            <a:chExt cx="7640395" cy="5530279"/>
          </a:xfrm>
        </p:grpSpPr>
        <p:grpSp>
          <p:nvGrpSpPr>
            <p:cNvPr id="3" name="Group"/>
            <p:cNvGrpSpPr/>
            <p:nvPr/>
          </p:nvGrpSpPr>
          <p:grpSpPr>
            <a:xfrm>
              <a:off x="6400453" y="2225677"/>
              <a:ext cx="2304258" cy="2119315"/>
              <a:chOff x="0" y="48484"/>
              <a:chExt cx="1269598" cy="939986"/>
            </a:xfrm>
          </p:grpSpPr>
          <p:grpSp>
            <p:nvGrpSpPr>
              <p:cNvPr id="5" name="Group"/>
              <p:cNvGrpSpPr/>
              <p:nvPr/>
            </p:nvGrpSpPr>
            <p:grpSpPr>
              <a:xfrm>
                <a:off x="0" y="267083"/>
                <a:ext cx="1269598" cy="721387"/>
                <a:chOff x="0" y="0"/>
                <a:chExt cx="1269597" cy="721385"/>
              </a:xfrm>
            </p:grpSpPr>
            <p:sp>
              <p:nvSpPr>
                <p:cNvPr id="7" name="Rounded Rectangle"/>
                <p:cNvSpPr/>
                <p:nvPr/>
              </p:nvSpPr>
              <p:spPr>
                <a:xfrm>
                  <a:off x="0" y="0"/>
                  <a:ext cx="1269598" cy="721386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8" name="side…"/>
                <p:cNvSpPr/>
                <p:nvPr/>
              </p:nvSpPr>
              <p:spPr>
                <a:xfrm>
                  <a:off x="57710" y="65783"/>
                  <a:ext cx="309736" cy="601922"/>
                </a:xfrm>
                <a:prstGeom prst="roundRect">
                  <a:avLst>
                    <a:gd name="adj" fmla="val 21467"/>
                  </a:avLst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side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  <p:sp>
              <p:nvSpPr>
                <p:cNvPr id="9" name="main…"/>
                <p:cNvSpPr/>
                <p:nvPr/>
              </p:nvSpPr>
              <p:spPr>
                <a:xfrm>
                  <a:off x="404195" y="66400"/>
                  <a:ext cx="814697" cy="601923"/>
                </a:xfrm>
                <a:prstGeom prst="roundRect">
                  <a:avLst>
                    <a:gd name="adj" fmla="val 11046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main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</p:grpSp>
          <p:sp>
            <p:nvSpPr>
              <p:cNvPr id="6" name="sidebarLayout()"/>
              <p:cNvSpPr txBox="1"/>
              <p:nvPr/>
            </p:nvSpPr>
            <p:spPr>
              <a:xfrm>
                <a:off x="193810" y="48484"/>
                <a:ext cx="881975" cy="171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>
                    <a:solidFill>
                      <a:schemeClr val="accent1">
                        <a:hueOff val="-206347"/>
                        <a:satOff val="69104"/>
                        <a:lumOff val="-8949"/>
                      </a:schemeClr>
                    </a:solidFill>
                  </a:defRPr>
                </a:lvl1pPr>
              </a:lstStyle>
              <a:p>
                <a:r>
                  <a:rPr b="1" dirty="0"/>
                  <a:t>sidebarLayout()</a:t>
                </a:r>
              </a:p>
            </p:txBody>
          </p:sp>
        </p:grpSp>
        <p:sp>
          <p:nvSpPr>
            <p:cNvPr id="2" name="Right Brace 1"/>
            <p:cNvSpPr/>
            <p:nvPr/>
          </p:nvSpPr>
          <p:spPr>
            <a:xfrm rot="16200000">
              <a:off x="3196203" y="325113"/>
              <a:ext cx="612068" cy="4875835"/>
            </a:xfrm>
            <a:prstGeom prst="rightBrace">
              <a:avLst>
                <a:gd name="adj1" fmla="val 8333"/>
                <a:gd name="adj2" fmla="val 7244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sidebarLayout()"/>
            <p:cNvSpPr txBox="1"/>
            <p:nvPr/>
          </p:nvSpPr>
          <p:spPr>
            <a:xfrm>
              <a:off x="2023516" y="2023625"/>
              <a:ext cx="2324658" cy="479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r>
                <a:rPr sz="2400" b="1" dirty="0" err="1">
                  <a:solidFill>
                    <a:schemeClr val="tx1"/>
                  </a:solidFill>
                </a:rPr>
                <a:t>sidebarLayout</a:t>
              </a:r>
              <a:r>
                <a:rPr sz="2400" b="1" dirty="0" smtClean="0">
                  <a:solidFill>
                    <a:srgbClr val="FF5050"/>
                  </a:solidFill>
                </a:rPr>
                <a:t>(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…</a:t>
              </a:r>
              <a:r>
                <a:rPr sz="2400" b="1" dirty="0" smtClean="0">
                  <a:solidFill>
                    <a:srgbClr val="FF5050"/>
                  </a:solidFill>
                </a:rPr>
                <a:t>)</a:t>
              </a:r>
              <a:endParaRPr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4316" y="3883327"/>
              <a:ext cx="18217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smtClean="0">
                  <a:solidFill>
                    <a:schemeClr val="tx1"/>
                  </a:solidFill>
                </a:rPr>
                <a:t>sidePanel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5845" y="3883327"/>
              <a:ext cx="20140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mainPanel</a:t>
              </a:r>
              <a:r>
                <a:rPr lang="es-AR" sz="2400" b="1" dirty="0" smtClean="0">
                  <a:solidFill>
                    <a:schemeClr val="tx1"/>
                  </a:solidFill>
                </a:rPr>
                <a:t> 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09" y="889957"/>
              <a:ext cx="626967" cy="1170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329" y="3125189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274" y="3097780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ight Brace 15"/>
            <p:cNvSpPr/>
            <p:nvPr/>
          </p:nvSpPr>
          <p:spPr>
            <a:xfrm rot="16200000">
              <a:off x="1972066" y="3488440"/>
              <a:ext cx="612068" cy="2427566"/>
            </a:xfrm>
            <a:prstGeom prst="rightBrace">
              <a:avLst>
                <a:gd name="adj1" fmla="val 8333"/>
                <a:gd name="adj2" fmla="val 6218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476" y="5130038"/>
              <a:ext cx="772498" cy="619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6816725" y="3933056"/>
              <a:ext cx="0" cy="1111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49681" y="5589239"/>
              <a:ext cx="22568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radioButtons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</a:p>
            <a:p>
              <a:endParaRPr lang="es-AR" sz="2400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5" r="-1"/>
            <a:stretch/>
          </p:blipFill>
          <p:spPr bwMode="auto">
            <a:xfrm>
              <a:off x="2886032" y="4926474"/>
              <a:ext cx="426699" cy="662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ight Brace 19"/>
            <p:cNvSpPr/>
            <p:nvPr/>
          </p:nvSpPr>
          <p:spPr>
            <a:xfrm rot="16200000">
              <a:off x="4525075" y="3488440"/>
              <a:ext cx="612068" cy="2427566"/>
            </a:xfrm>
            <a:prstGeom prst="rightBrace">
              <a:avLst>
                <a:gd name="adj1" fmla="val 8333"/>
                <a:gd name="adj2" fmla="val 5305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751379" y="4918191"/>
            <a:ext cx="2028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>
                <a:solidFill>
                  <a:schemeClr val="accent4"/>
                </a:solidFill>
              </a:rPr>
              <a:t>plotOutput</a:t>
            </a:r>
            <a:r>
              <a:rPr lang="es-AR" sz="2400" b="1" dirty="0" smtClean="0">
                <a:solidFill>
                  <a:schemeClr val="accent4">
                    <a:lumMod val="50000"/>
                  </a:schemeClr>
                </a:solidFill>
              </a:rPr>
              <a:t>(…)</a:t>
            </a:r>
          </a:p>
          <a:p>
            <a:endParaRPr lang="es-AR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58185" r="15757" b="17134"/>
          <a:stretch/>
        </p:blipFill>
        <p:spPr>
          <a:xfrm>
            <a:off x="5141448" y="4160092"/>
            <a:ext cx="583469" cy="8534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812360" y="3289361"/>
            <a:ext cx="0" cy="870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78" y="4258024"/>
            <a:ext cx="1358737" cy="89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11828" y="218908"/>
            <a:ext cx="7640395" cy="5530279"/>
            <a:chOff x="1064316" y="889957"/>
            <a:chExt cx="7640395" cy="5530279"/>
          </a:xfrm>
        </p:grpSpPr>
        <p:grpSp>
          <p:nvGrpSpPr>
            <p:cNvPr id="3" name="Group"/>
            <p:cNvGrpSpPr/>
            <p:nvPr/>
          </p:nvGrpSpPr>
          <p:grpSpPr>
            <a:xfrm>
              <a:off x="6400453" y="2225677"/>
              <a:ext cx="2304258" cy="2119315"/>
              <a:chOff x="0" y="48484"/>
              <a:chExt cx="1269598" cy="939986"/>
            </a:xfrm>
          </p:grpSpPr>
          <p:grpSp>
            <p:nvGrpSpPr>
              <p:cNvPr id="5" name="Group"/>
              <p:cNvGrpSpPr/>
              <p:nvPr/>
            </p:nvGrpSpPr>
            <p:grpSpPr>
              <a:xfrm>
                <a:off x="0" y="267083"/>
                <a:ext cx="1269598" cy="721387"/>
                <a:chOff x="0" y="0"/>
                <a:chExt cx="1269597" cy="721385"/>
              </a:xfrm>
            </p:grpSpPr>
            <p:sp>
              <p:nvSpPr>
                <p:cNvPr id="7" name="Rounded Rectangle"/>
                <p:cNvSpPr/>
                <p:nvPr/>
              </p:nvSpPr>
              <p:spPr>
                <a:xfrm>
                  <a:off x="0" y="0"/>
                  <a:ext cx="1269598" cy="721386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8" name="side…"/>
                <p:cNvSpPr/>
                <p:nvPr/>
              </p:nvSpPr>
              <p:spPr>
                <a:xfrm>
                  <a:off x="57710" y="65783"/>
                  <a:ext cx="309736" cy="601922"/>
                </a:xfrm>
                <a:prstGeom prst="roundRect">
                  <a:avLst>
                    <a:gd name="adj" fmla="val 21467"/>
                  </a:avLst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side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  <p:sp>
              <p:nvSpPr>
                <p:cNvPr id="9" name="main…"/>
                <p:cNvSpPr/>
                <p:nvPr/>
              </p:nvSpPr>
              <p:spPr>
                <a:xfrm>
                  <a:off x="404195" y="66400"/>
                  <a:ext cx="814697" cy="601923"/>
                </a:xfrm>
                <a:prstGeom prst="roundRect">
                  <a:avLst>
                    <a:gd name="adj" fmla="val 11046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main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</p:grpSp>
          <p:sp>
            <p:nvSpPr>
              <p:cNvPr id="6" name="sidebarLayout()"/>
              <p:cNvSpPr txBox="1"/>
              <p:nvPr/>
            </p:nvSpPr>
            <p:spPr>
              <a:xfrm>
                <a:off x="193810" y="48484"/>
                <a:ext cx="881975" cy="171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>
                    <a:solidFill>
                      <a:schemeClr val="accent1">
                        <a:hueOff val="-206347"/>
                        <a:satOff val="69104"/>
                        <a:lumOff val="-8949"/>
                      </a:schemeClr>
                    </a:solidFill>
                  </a:defRPr>
                </a:lvl1pPr>
              </a:lstStyle>
              <a:p>
                <a:r>
                  <a:rPr b="1" dirty="0"/>
                  <a:t>sidebarLayout()</a:t>
                </a:r>
              </a:p>
            </p:txBody>
          </p:sp>
        </p:grpSp>
        <p:sp>
          <p:nvSpPr>
            <p:cNvPr id="2" name="Right Brace 1"/>
            <p:cNvSpPr/>
            <p:nvPr/>
          </p:nvSpPr>
          <p:spPr>
            <a:xfrm rot="16200000">
              <a:off x="3196203" y="325113"/>
              <a:ext cx="612068" cy="4875835"/>
            </a:xfrm>
            <a:prstGeom prst="rightBrace">
              <a:avLst>
                <a:gd name="adj1" fmla="val 8333"/>
                <a:gd name="adj2" fmla="val 7244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sidebarLayout()"/>
            <p:cNvSpPr txBox="1"/>
            <p:nvPr/>
          </p:nvSpPr>
          <p:spPr>
            <a:xfrm>
              <a:off x="2023516" y="2023625"/>
              <a:ext cx="2324658" cy="479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r>
                <a:rPr sz="2400" b="1" dirty="0" err="1">
                  <a:solidFill>
                    <a:schemeClr val="tx1"/>
                  </a:solidFill>
                </a:rPr>
                <a:t>sidebarLayout</a:t>
              </a:r>
              <a:r>
                <a:rPr sz="2400" b="1" dirty="0" smtClean="0">
                  <a:solidFill>
                    <a:srgbClr val="FF5050"/>
                  </a:solidFill>
                </a:rPr>
                <a:t>(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…</a:t>
              </a:r>
              <a:r>
                <a:rPr sz="2400" b="1" dirty="0" smtClean="0">
                  <a:solidFill>
                    <a:srgbClr val="FF5050"/>
                  </a:solidFill>
                </a:rPr>
                <a:t>)</a:t>
              </a:r>
              <a:endParaRPr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4316" y="3883327"/>
              <a:ext cx="18217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smtClean="0">
                  <a:solidFill>
                    <a:schemeClr val="tx1"/>
                  </a:solidFill>
                </a:rPr>
                <a:t>sidePanel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5845" y="3883327"/>
              <a:ext cx="20140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mainPanel</a:t>
              </a:r>
              <a:r>
                <a:rPr lang="es-AR" sz="2400" b="1" dirty="0" smtClean="0">
                  <a:solidFill>
                    <a:schemeClr val="tx1"/>
                  </a:solidFill>
                </a:rPr>
                <a:t> 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  <a:endParaRPr lang="es-AR" sz="2400" b="1" dirty="0">
                <a:solidFill>
                  <a:srgbClr val="FF505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09" y="889957"/>
              <a:ext cx="626967" cy="1170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329" y="3125189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274" y="3097780"/>
              <a:ext cx="512931" cy="80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ight Brace 15"/>
            <p:cNvSpPr/>
            <p:nvPr/>
          </p:nvSpPr>
          <p:spPr>
            <a:xfrm rot="16200000">
              <a:off x="1972066" y="3488440"/>
              <a:ext cx="612068" cy="2427566"/>
            </a:xfrm>
            <a:prstGeom prst="rightBrace">
              <a:avLst>
                <a:gd name="adj1" fmla="val 8333"/>
                <a:gd name="adj2" fmla="val 6218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476" y="5130038"/>
              <a:ext cx="772498" cy="619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6816725" y="3933056"/>
              <a:ext cx="0" cy="1111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49681" y="5589239"/>
              <a:ext cx="22568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radioButtons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</a:p>
            <a:p>
              <a:endParaRPr lang="es-AR" sz="2400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5" r="-1"/>
            <a:stretch/>
          </p:blipFill>
          <p:spPr bwMode="auto">
            <a:xfrm>
              <a:off x="2886032" y="4926474"/>
              <a:ext cx="426699" cy="662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ight Brace 19"/>
            <p:cNvSpPr/>
            <p:nvPr/>
          </p:nvSpPr>
          <p:spPr>
            <a:xfrm rot="16200000">
              <a:off x="4525075" y="3488440"/>
              <a:ext cx="612068" cy="2427566"/>
            </a:xfrm>
            <a:prstGeom prst="rightBrace">
              <a:avLst>
                <a:gd name="adj1" fmla="val 8333"/>
                <a:gd name="adj2" fmla="val 5305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0707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26893" y="1155555"/>
            <a:ext cx="7625330" cy="3713605"/>
            <a:chOff x="1079381" y="1826604"/>
            <a:chExt cx="7625330" cy="3713605"/>
          </a:xfrm>
        </p:grpSpPr>
        <p:grpSp>
          <p:nvGrpSpPr>
            <p:cNvPr id="3" name="Group"/>
            <p:cNvGrpSpPr/>
            <p:nvPr/>
          </p:nvGrpSpPr>
          <p:grpSpPr>
            <a:xfrm>
              <a:off x="6400453" y="2225677"/>
              <a:ext cx="2304258" cy="2119315"/>
              <a:chOff x="0" y="48484"/>
              <a:chExt cx="1269598" cy="939986"/>
            </a:xfrm>
          </p:grpSpPr>
          <p:grpSp>
            <p:nvGrpSpPr>
              <p:cNvPr id="5" name="Group"/>
              <p:cNvGrpSpPr/>
              <p:nvPr/>
            </p:nvGrpSpPr>
            <p:grpSpPr>
              <a:xfrm>
                <a:off x="0" y="267083"/>
                <a:ext cx="1269598" cy="721387"/>
                <a:chOff x="0" y="0"/>
                <a:chExt cx="1269597" cy="721385"/>
              </a:xfrm>
            </p:grpSpPr>
            <p:sp>
              <p:nvSpPr>
                <p:cNvPr id="7" name="Rounded Rectangle"/>
                <p:cNvSpPr/>
                <p:nvPr/>
              </p:nvSpPr>
              <p:spPr>
                <a:xfrm>
                  <a:off x="0" y="0"/>
                  <a:ext cx="1269598" cy="721386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8" name="side…"/>
                <p:cNvSpPr/>
                <p:nvPr/>
              </p:nvSpPr>
              <p:spPr>
                <a:xfrm>
                  <a:off x="57710" y="65783"/>
                  <a:ext cx="309736" cy="601922"/>
                </a:xfrm>
                <a:prstGeom prst="roundRect">
                  <a:avLst>
                    <a:gd name="adj" fmla="val 21467"/>
                  </a:avLst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side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  <p:sp>
              <p:nvSpPr>
                <p:cNvPr id="9" name="main…"/>
                <p:cNvSpPr/>
                <p:nvPr/>
              </p:nvSpPr>
              <p:spPr>
                <a:xfrm>
                  <a:off x="404195" y="66400"/>
                  <a:ext cx="814697" cy="601923"/>
                </a:xfrm>
                <a:prstGeom prst="roundRect">
                  <a:avLst>
                    <a:gd name="adj" fmla="val 11046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main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400" b="0">
                      <a:solidFill>
                        <a:srgbClr val="000000"/>
                      </a:solidFill>
                    </a:defRPr>
                  </a:pPr>
                  <a:r>
                    <a:rPr sz="1600" dirty="0"/>
                    <a:t>panel</a:t>
                  </a:r>
                </a:p>
              </p:txBody>
            </p:sp>
          </p:grpSp>
          <p:sp>
            <p:nvSpPr>
              <p:cNvPr id="6" name="sidebarLayout()"/>
              <p:cNvSpPr txBox="1"/>
              <p:nvPr/>
            </p:nvSpPr>
            <p:spPr>
              <a:xfrm>
                <a:off x="193810" y="48484"/>
                <a:ext cx="881975" cy="171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>
                    <a:solidFill>
                      <a:schemeClr val="accent1">
                        <a:hueOff val="-206347"/>
                        <a:satOff val="69104"/>
                        <a:lumOff val="-8949"/>
                      </a:schemeClr>
                    </a:solidFill>
                  </a:defRPr>
                </a:lvl1pPr>
              </a:lstStyle>
              <a:p>
                <a:r>
                  <a:rPr b="1" dirty="0"/>
                  <a:t>sidebarLayout()</a:t>
                </a:r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550" y="3091937"/>
              <a:ext cx="772498" cy="619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2207799" y="3960410"/>
              <a:ext cx="1364561" cy="1579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79381" y="2452744"/>
              <a:ext cx="22568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400" b="1" dirty="0" err="1" smtClean="0"/>
                <a:t>radioButtons</a:t>
              </a:r>
              <a:r>
                <a:rPr lang="es-AR" sz="2400" b="1" dirty="0" smtClean="0">
                  <a:solidFill>
                    <a:srgbClr val="FF5050"/>
                  </a:solidFill>
                </a:rPr>
                <a:t>(…)</a:t>
              </a:r>
            </a:p>
            <a:p>
              <a:endParaRPr lang="es-AR" sz="2400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5" r="-1"/>
            <a:stretch/>
          </p:blipFill>
          <p:spPr bwMode="auto">
            <a:xfrm>
              <a:off x="2886031" y="1826604"/>
              <a:ext cx="426699" cy="662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Rectangle 22"/>
          <p:cNvSpPr/>
          <p:nvPr/>
        </p:nvSpPr>
        <p:spPr>
          <a:xfrm>
            <a:off x="3715463" y="1759236"/>
            <a:ext cx="19637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 err="1" smtClean="0">
                <a:solidFill>
                  <a:schemeClr val="accent4"/>
                </a:solidFill>
              </a:rPr>
              <a:t>renderPlot</a:t>
            </a:r>
            <a:r>
              <a:rPr lang="es-AR" sz="2400" b="1" dirty="0" smtClean="0">
                <a:solidFill>
                  <a:schemeClr val="accent4">
                    <a:lumMod val="50000"/>
                  </a:schemeClr>
                </a:solidFill>
              </a:rPr>
              <a:t>(…)</a:t>
            </a:r>
          </a:p>
          <a:p>
            <a:endParaRPr lang="es-AR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58185" r="15757" b="17134"/>
          <a:stretch/>
        </p:blipFill>
        <p:spPr>
          <a:xfrm>
            <a:off x="5129794" y="964889"/>
            <a:ext cx="583469" cy="8534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4668469" y="3289362"/>
            <a:ext cx="28865" cy="157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1" y="2366839"/>
            <a:ext cx="1358737" cy="89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7876821" y="5267572"/>
            <a:ext cx="0" cy="43536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/>
          <p:cNvSpPr/>
          <p:nvPr/>
        </p:nvSpPr>
        <p:spPr>
          <a:xfrm>
            <a:off x="1289430" y="1052736"/>
            <a:ext cx="6738954" cy="1980587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535250"/>
            <a:ext cx="1015147" cy="81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89" y="1488703"/>
            <a:ext cx="1682773" cy="110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idebarLayout()"/>
          <p:cNvSpPr txBox="1"/>
          <p:nvPr/>
        </p:nvSpPr>
        <p:spPr>
          <a:xfrm>
            <a:off x="1500761" y="665531"/>
            <a:ext cx="1444867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User interfase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2" name="sidebarLayout()"/>
          <p:cNvSpPr txBox="1"/>
          <p:nvPr/>
        </p:nvSpPr>
        <p:spPr>
          <a:xfrm>
            <a:off x="1554987" y="3048607"/>
            <a:ext cx="722489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Server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0" name="Rounded Rectangle"/>
          <p:cNvSpPr/>
          <p:nvPr/>
        </p:nvSpPr>
        <p:spPr>
          <a:xfrm>
            <a:off x="1349116" y="3429000"/>
            <a:ext cx="6679268" cy="1907843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076056" y="2636912"/>
            <a:ext cx="1080120" cy="135711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sidebarLayout()"/>
          <p:cNvSpPr txBox="1"/>
          <p:nvPr/>
        </p:nvSpPr>
        <p:spPr>
          <a:xfrm>
            <a:off x="3563888" y="4123805"/>
            <a:ext cx="1903838" cy="541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pPr algn="l"/>
            <a:r>
              <a:rPr lang="es-AR" sz="2800" b="1" i="1" dirty="0" err="1" smtClean="0">
                <a:solidFill>
                  <a:schemeClr val="accent4">
                    <a:lumMod val="50000"/>
                  </a:schemeClr>
                </a:solidFill>
              </a:rPr>
              <a:t>ggplot</a:t>
            </a:r>
            <a:r>
              <a:rPr lang="es-AR" sz="2800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AR" sz="2800" b="1" i="1" dirty="0" err="1" smtClean="0">
                <a:solidFill>
                  <a:schemeClr val="accent4">
                    <a:lumMod val="50000"/>
                  </a:schemeClr>
                </a:solidFill>
              </a:rPr>
              <a:t>code</a:t>
            </a:r>
            <a:endParaRPr sz="28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945628" y="2478392"/>
            <a:ext cx="1050308" cy="15156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/>
          <p:cNvSpPr/>
          <p:nvPr/>
        </p:nvSpPr>
        <p:spPr>
          <a:xfrm>
            <a:off x="1289430" y="1052736"/>
            <a:ext cx="6738954" cy="1980587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59" y="1520817"/>
            <a:ext cx="1682773" cy="110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idebarLayout()"/>
          <p:cNvSpPr txBox="1"/>
          <p:nvPr/>
        </p:nvSpPr>
        <p:spPr>
          <a:xfrm>
            <a:off x="1500761" y="665531"/>
            <a:ext cx="1444867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User interfase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2" name="sidebarLayout()"/>
          <p:cNvSpPr txBox="1"/>
          <p:nvPr/>
        </p:nvSpPr>
        <p:spPr>
          <a:xfrm>
            <a:off x="1554987" y="3048607"/>
            <a:ext cx="722489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Server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0" name="Rounded Rectangle"/>
          <p:cNvSpPr/>
          <p:nvPr/>
        </p:nvSpPr>
        <p:spPr>
          <a:xfrm>
            <a:off x="1349116" y="3429000"/>
            <a:ext cx="6679268" cy="1907843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8" name="sidebarLayout()"/>
          <p:cNvSpPr txBox="1"/>
          <p:nvPr/>
        </p:nvSpPr>
        <p:spPr>
          <a:xfrm>
            <a:off x="1554987" y="3994025"/>
            <a:ext cx="7390546" cy="121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pPr algn="l"/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ggplot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(data 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mpg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) + </a:t>
            </a:r>
          </a:p>
          <a:p>
            <a:pPr algn="l"/>
            <a:r>
              <a:rPr lang="es-AR" b="1" dirty="0" err="1" smtClean="0">
                <a:solidFill>
                  <a:schemeClr val="accent4">
                    <a:lumMod val="50000"/>
                  </a:schemeClr>
                </a:solidFill>
              </a:rPr>
              <a:t>geom_point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s-AR" b="1" dirty="0" err="1" smtClean="0">
                <a:solidFill>
                  <a:schemeClr val="accent4">
                    <a:lumMod val="50000"/>
                  </a:schemeClr>
                </a:solidFill>
              </a:rPr>
              <a:t>mapping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aes_string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(x = </a:t>
            </a:r>
            <a:r>
              <a:rPr lang="es-AR" b="1" dirty="0" err="1" smtClean="0">
                <a:solidFill>
                  <a:srgbClr val="FF5050"/>
                </a:solidFill>
              </a:rPr>
              <a:t>input$buttons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endParaRPr lang="es-AR" b="1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                                 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                              y 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hwy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algn="l"/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                                 </a:t>
            </a:r>
            <a:r>
              <a:rPr lang="es-AR" b="1" dirty="0" smtClean="0">
                <a:solidFill>
                  <a:schemeClr val="accent4">
                    <a:lumMod val="50000"/>
                  </a:schemeClr>
                </a:solidFill>
              </a:rPr>
              <a:t>                              color = </a:t>
            </a:r>
            <a:r>
              <a:rPr lang="es-AR" b="1" dirty="0" err="1">
                <a:solidFill>
                  <a:schemeClr val="accent4">
                    <a:lumMod val="50000"/>
                  </a:schemeClr>
                </a:solidFill>
              </a:rPr>
              <a:t>cty</a:t>
            </a:r>
            <a:r>
              <a:rPr lang="es-AR" b="1" dirty="0">
                <a:solidFill>
                  <a:schemeClr val="accent4">
                    <a:lumMod val="50000"/>
                  </a:schemeClr>
                </a:solidFill>
              </a:rPr>
              <a:t>)))</a:t>
            </a:r>
            <a:endParaRPr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4704" y="2642127"/>
            <a:ext cx="0" cy="121892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83292" y="1318687"/>
            <a:ext cx="46554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radioButtons</a:t>
            </a:r>
            <a:r>
              <a:rPr lang="es-AR" sz="1600" dirty="0"/>
              <a:t>(</a:t>
            </a:r>
            <a:r>
              <a:rPr lang="es-AR" sz="1600" dirty="0" err="1"/>
              <a:t>inputId</a:t>
            </a:r>
            <a:r>
              <a:rPr lang="es-AR" sz="1600" dirty="0"/>
              <a:t> = </a:t>
            </a:r>
            <a:r>
              <a:rPr lang="es-AR" sz="1600" b="1" dirty="0" smtClean="0">
                <a:solidFill>
                  <a:srgbClr val="FF5050"/>
                </a:solidFill>
              </a:rPr>
              <a:t>«</a:t>
            </a:r>
            <a:r>
              <a:rPr lang="es-AR" sz="1600" b="1" dirty="0" err="1" smtClean="0">
                <a:solidFill>
                  <a:srgbClr val="FF5050"/>
                </a:solidFill>
              </a:rPr>
              <a:t>buttons</a:t>
            </a:r>
            <a:r>
              <a:rPr lang="es-AR" sz="1600" b="1" dirty="0" smtClean="0">
                <a:solidFill>
                  <a:srgbClr val="FF5050"/>
                </a:solidFill>
              </a:rPr>
              <a:t>»,</a:t>
            </a:r>
            <a:endParaRPr lang="es-AR" sz="1600" b="1" dirty="0">
              <a:solidFill>
                <a:srgbClr val="FF5050"/>
              </a:solidFill>
            </a:endParaRPr>
          </a:p>
          <a:p>
            <a:r>
              <a:rPr lang="es-AR" sz="1600" dirty="0"/>
              <a:t>                          </a:t>
            </a:r>
            <a:r>
              <a:rPr lang="es-AR" sz="1600" dirty="0" err="1" smtClean="0"/>
              <a:t>label</a:t>
            </a:r>
            <a:r>
              <a:rPr lang="es-AR" sz="1600" dirty="0" smtClean="0"/>
              <a:t> </a:t>
            </a:r>
            <a:r>
              <a:rPr lang="es-AR" sz="1600" dirty="0"/>
              <a:t>= </a:t>
            </a:r>
            <a:r>
              <a:rPr lang="es-AR" sz="1600" dirty="0" smtClean="0"/>
              <a:t>«</a:t>
            </a:r>
            <a:r>
              <a:rPr lang="es-AR" sz="1600" dirty="0" err="1" smtClean="0"/>
              <a:t>selection</a:t>
            </a:r>
            <a:r>
              <a:rPr lang="es-AR" sz="1600" dirty="0" smtClean="0"/>
              <a:t>»,</a:t>
            </a:r>
            <a:endParaRPr lang="es-AR" sz="1600" dirty="0"/>
          </a:p>
          <a:p>
            <a:r>
              <a:rPr lang="es-AR" sz="1600" dirty="0" smtClean="0"/>
              <a:t>                          </a:t>
            </a:r>
            <a:r>
              <a:rPr lang="es-AR" sz="1600" dirty="0" err="1" smtClean="0"/>
              <a:t>choices</a:t>
            </a:r>
            <a:r>
              <a:rPr lang="es-AR" sz="1600" dirty="0" smtClean="0"/>
              <a:t> =   c(«</a:t>
            </a:r>
            <a:r>
              <a:rPr lang="es-AR" sz="1600" dirty="0" err="1" smtClean="0"/>
              <a:t>choise_a</a:t>
            </a:r>
            <a:r>
              <a:rPr lang="es-AR" sz="1600" dirty="0" smtClean="0"/>
              <a:t>»  =  «</a:t>
            </a:r>
            <a:r>
              <a:rPr lang="es-AR" sz="1600" dirty="0" err="1" smtClean="0"/>
              <a:t>hwy</a:t>
            </a:r>
            <a:r>
              <a:rPr lang="es-AR" sz="1600" dirty="0" smtClean="0"/>
              <a:t>»,</a:t>
            </a:r>
          </a:p>
          <a:p>
            <a:r>
              <a:rPr lang="es-AR" sz="1600" dirty="0" smtClean="0"/>
              <a:t>                                                </a:t>
            </a:r>
            <a:r>
              <a:rPr lang="es-AR" sz="1600" b="1" dirty="0">
                <a:solidFill>
                  <a:srgbClr val="00B050"/>
                </a:solidFill>
              </a:rPr>
              <a:t>«</a:t>
            </a:r>
            <a:r>
              <a:rPr lang="es-AR" sz="1600" b="1" dirty="0" err="1">
                <a:solidFill>
                  <a:srgbClr val="00B050"/>
                </a:solidFill>
              </a:rPr>
              <a:t>choice_b</a:t>
            </a:r>
            <a:r>
              <a:rPr lang="es-AR" sz="1600" b="1" dirty="0">
                <a:solidFill>
                  <a:srgbClr val="00B050"/>
                </a:solidFill>
              </a:rPr>
              <a:t>» =  «</a:t>
            </a:r>
            <a:r>
              <a:rPr lang="es-AR" sz="1600" b="1" dirty="0" err="1">
                <a:solidFill>
                  <a:srgbClr val="00B050"/>
                </a:solidFill>
              </a:rPr>
              <a:t>cty</a:t>
            </a:r>
            <a:r>
              <a:rPr lang="es-AR" sz="1600" b="1" dirty="0">
                <a:solidFill>
                  <a:srgbClr val="00B050"/>
                </a:solidFill>
              </a:rPr>
              <a:t>»,</a:t>
            </a:r>
          </a:p>
          <a:p>
            <a:r>
              <a:rPr lang="es-AR" sz="1600" dirty="0" smtClean="0"/>
              <a:t>                                                «</a:t>
            </a:r>
            <a:r>
              <a:rPr lang="es-AR" sz="1600" dirty="0" err="1" smtClean="0"/>
              <a:t>choice_c</a:t>
            </a:r>
            <a:r>
              <a:rPr lang="es-AR" sz="1600" dirty="0" smtClean="0"/>
              <a:t>» = «</a:t>
            </a:r>
            <a:r>
              <a:rPr lang="es-AR" sz="1600" dirty="0" err="1" smtClean="0"/>
              <a:t>displ</a:t>
            </a:r>
            <a:r>
              <a:rPr lang="es-AR" sz="1600" dirty="0" smtClean="0"/>
              <a:t>»))</a:t>
            </a:r>
            <a:endParaRPr lang="es-AR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47409" y="2675317"/>
            <a:ext cx="637970" cy="119949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/>
          <p:cNvSpPr/>
          <p:nvPr/>
        </p:nvSpPr>
        <p:spPr>
          <a:xfrm>
            <a:off x="1289430" y="1052736"/>
            <a:ext cx="6738954" cy="1980587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535250"/>
            <a:ext cx="1015147" cy="81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idebarLayout()"/>
          <p:cNvSpPr txBox="1"/>
          <p:nvPr/>
        </p:nvSpPr>
        <p:spPr>
          <a:xfrm>
            <a:off x="1500761" y="665531"/>
            <a:ext cx="1444867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User interfase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2" name="sidebarLayout()"/>
          <p:cNvSpPr txBox="1"/>
          <p:nvPr/>
        </p:nvSpPr>
        <p:spPr>
          <a:xfrm>
            <a:off x="1554987" y="3048607"/>
            <a:ext cx="722489" cy="38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r>
              <a:rPr lang="es-AR" b="1" dirty="0" smtClean="0">
                <a:solidFill>
                  <a:schemeClr val="tx1"/>
                </a:solidFill>
              </a:rPr>
              <a:t>Server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0" name="Rounded Rectangle"/>
          <p:cNvSpPr/>
          <p:nvPr/>
        </p:nvSpPr>
        <p:spPr>
          <a:xfrm>
            <a:off x="1349116" y="3429000"/>
            <a:ext cx="6679268" cy="1907843"/>
          </a:xfrm>
          <a:prstGeom prst="roundRect">
            <a:avLst>
              <a:gd name="adj" fmla="val 1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076056" y="2636912"/>
            <a:ext cx="1080120" cy="135711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sidebarLayout()"/>
          <p:cNvSpPr txBox="1"/>
          <p:nvPr/>
        </p:nvSpPr>
        <p:spPr>
          <a:xfrm>
            <a:off x="3093802" y="4015711"/>
            <a:ext cx="3126288" cy="1033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numCol="1" anchor="ctr">
            <a:spAutoFit/>
          </a:bodyPr>
          <a:lstStyle>
            <a:lvl1pPr algn="ctr">
              <a:spcBef>
                <a:spcPts val="0"/>
              </a:spcBef>
              <a:def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defRPr>
            </a:lvl1pPr>
          </a:lstStyle>
          <a:p>
            <a:pPr algn="l"/>
            <a:r>
              <a:rPr lang="es-AR" sz="2000" b="1" dirty="0" err="1" smtClean="0">
                <a:solidFill>
                  <a:srgbClr val="00B050"/>
                </a:solidFill>
              </a:rPr>
              <a:t>output$</a:t>
            </a:r>
            <a:r>
              <a:rPr lang="es-AR" sz="2000" b="1" dirty="0" err="1" smtClean="0">
                <a:solidFill>
                  <a:srgbClr val="FFC000"/>
                </a:solidFill>
              </a:rPr>
              <a:t>plot</a:t>
            </a:r>
            <a:r>
              <a:rPr lang="es-AR" sz="2000" b="1" dirty="0" smtClean="0">
                <a:solidFill>
                  <a:srgbClr val="00B050"/>
                </a:solidFill>
              </a:rPr>
              <a:t> </a:t>
            </a:r>
            <a:r>
              <a:rPr lang="es-AR" sz="2000" b="1" dirty="0">
                <a:solidFill>
                  <a:srgbClr val="00B050"/>
                </a:solidFill>
              </a:rPr>
              <a:t>&lt;- </a:t>
            </a:r>
            <a:r>
              <a:rPr lang="es-AR" sz="2000" b="1" dirty="0" err="1">
                <a:solidFill>
                  <a:srgbClr val="00B050"/>
                </a:solidFill>
              </a:rPr>
              <a:t>renderPlot</a:t>
            </a:r>
            <a:r>
              <a:rPr lang="es-AR" sz="2000" b="1" dirty="0" smtClean="0">
                <a:solidFill>
                  <a:srgbClr val="00B050"/>
                </a:solidFill>
              </a:rPr>
              <a:t>({ </a:t>
            </a:r>
          </a:p>
          <a:p>
            <a:pPr algn="l"/>
            <a:r>
              <a:rPr lang="es-AR" sz="2000" b="1" i="1" dirty="0" smtClean="0">
                <a:solidFill>
                  <a:schemeClr val="accent4">
                    <a:lumMod val="50000"/>
                  </a:schemeClr>
                </a:solidFill>
              </a:rPr>
              <a:t>                 </a:t>
            </a:r>
            <a:r>
              <a:rPr lang="es-AR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ggplot</a:t>
            </a:r>
            <a:r>
              <a:rPr lang="es-AR" sz="2000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AR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code</a:t>
            </a:r>
            <a:r>
              <a:rPr lang="es-AR" sz="2000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s-AR" sz="2000" b="1" dirty="0" smtClean="0">
                <a:solidFill>
                  <a:srgbClr val="00B050"/>
                </a:solidFill>
              </a:rPr>
              <a:t>})</a:t>
            </a:r>
            <a:endParaRPr sz="2000" b="1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945628" y="2478392"/>
            <a:ext cx="1050308" cy="15156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88548" y="1949409"/>
            <a:ext cx="3223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rgbClr val="00B050"/>
                </a:solidFill>
              </a:rPr>
              <a:t>plotOutput</a:t>
            </a:r>
            <a:r>
              <a:rPr lang="es-AR" sz="2000" b="1" dirty="0" smtClean="0">
                <a:solidFill>
                  <a:srgbClr val="00B050"/>
                </a:solidFill>
              </a:rPr>
              <a:t>(</a:t>
            </a:r>
            <a:r>
              <a:rPr lang="es-AR" sz="2000" dirty="0" err="1" smtClean="0"/>
              <a:t>outputId</a:t>
            </a:r>
            <a:r>
              <a:rPr lang="es-AR" sz="2000" dirty="0"/>
              <a:t>=</a:t>
            </a:r>
            <a:r>
              <a:rPr lang="es-AR" sz="2000" b="1" dirty="0" smtClean="0">
                <a:solidFill>
                  <a:srgbClr val="FFC000"/>
                </a:solidFill>
              </a:rPr>
              <a:t>"</a:t>
            </a:r>
            <a:r>
              <a:rPr lang="es-AR" sz="2000" b="1" dirty="0" err="1" smtClean="0">
                <a:solidFill>
                  <a:srgbClr val="FFC000"/>
                </a:solidFill>
              </a:rPr>
              <a:t>plot</a:t>
            </a:r>
            <a:r>
              <a:rPr lang="es-AR" sz="2000" b="1" dirty="0" smtClean="0">
                <a:solidFill>
                  <a:srgbClr val="FFC000"/>
                </a:solidFill>
              </a:rPr>
              <a:t>"</a:t>
            </a:r>
            <a:r>
              <a:rPr lang="es-AR" sz="2000" b="1" dirty="0" smtClean="0">
                <a:solidFill>
                  <a:srgbClr val="00B050"/>
                </a:solidFill>
              </a:rPr>
              <a:t>)</a:t>
            </a:r>
            <a:endParaRPr lang="es-A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09" y="1948161"/>
            <a:ext cx="4048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19693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/>
              <a:t>r</a:t>
            </a:r>
            <a:r>
              <a:rPr lang="es-AR" b="1" dirty="0" err="1" smtClean="0"/>
              <a:t>ladies_app</a:t>
            </a:r>
            <a:endParaRPr lang="es-AR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944" y="1844824"/>
            <a:ext cx="0" cy="12961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048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32040" y="1916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www</a:t>
            </a:r>
            <a:endParaRPr lang="es-A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69913"/>
            <a:ext cx="471055" cy="47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2040" y="2720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app.R</a:t>
            </a:r>
            <a:endParaRPr lang="es-A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19274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solidFill>
                  <a:schemeClr val="accent4"/>
                </a:solidFill>
              </a:rPr>
              <a:t>images</a:t>
            </a:r>
            <a:endParaRPr lang="es-AR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184" y="27207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4"/>
                </a:solidFill>
              </a:rPr>
              <a:t>script</a:t>
            </a:r>
            <a:endParaRPr lang="es-AR" b="1" dirty="0">
              <a:solidFill>
                <a:schemeClr val="accent4"/>
              </a:solidFill>
            </a:endParaRPr>
          </a:p>
        </p:txBody>
      </p:sp>
      <p:pic>
        <p:nvPicPr>
          <p:cNvPr id="1029" name="Picture 5" descr="Resultado de imagen para r-lad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60992"/>
            <a:ext cx="674440" cy="6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145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FLORENCIA</dc:creator>
  <cp:lastModifiedBy>FLORENCIA</cp:lastModifiedBy>
  <cp:revision>21</cp:revision>
  <dcterms:created xsi:type="dcterms:W3CDTF">2020-01-23T14:25:48Z</dcterms:created>
  <dcterms:modified xsi:type="dcterms:W3CDTF">2020-02-04T13:32:32Z</dcterms:modified>
</cp:coreProperties>
</file>