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BF1"/>
    <a:srgbClr val="BC9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992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3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7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48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21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8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884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272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861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858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530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60DD-A6B5-4CF5-A2AB-11E7EF0054C2}" type="datetimeFigureOut">
              <a:rPr lang="es-AR" smtClean="0"/>
              <a:t>19/3/2021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AAEF-54B5-4C22-A214-A23483975A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751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03648" y="2267000"/>
            <a:ext cx="2088232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600" dirty="0" err="1" smtClean="0"/>
              <a:t>Tidyverse</a:t>
            </a:r>
            <a:endParaRPr lang="es-AR" sz="2600" dirty="0"/>
          </a:p>
        </p:txBody>
      </p:sp>
      <p:sp>
        <p:nvSpPr>
          <p:cNvPr id="15" name="Rounded Rectangle 14"/>
          <p:cNvSpPr/>
          <p:nvPr/>
        </p:nvSpPr>
        <p:spPr>
          <a:xfrm>
            <a:off x="5325616" y="2267000"/>
            <a:ext cx="2088232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600" dirty="0"/>
              <a:t>Base R</a:t>
            </a:r>
          </a:p>
        </p:txBody>
      </p: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3491880" y="2663044"/>
            <a:ext cx="18337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9681" y="268672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different</a:t>
            </a:r>
            <a:endParaRPr lang="es-AR" dirty="0" smtClean="0"/>
          </a:p>
          <a:p>
            <a:pPr algn="ctr"/>
            <a:r>
              <a:rPr lang="es-AR" dirty="0" err="1" smtClean="0"/>
              <a:t>syntax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47764" y="3044311"/>
            <a:ext cx="0" cy="72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403648" y="3774263"/>
            <a:ext cx="2088232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600" b="1" i="1" dirty="0" smtClean="0"/>
              <a:t>ggplot2 </a:t>
            </a:r>
            <a:r>
              <a:rPr lang="es-AR" sz="2600" dirty="0" err="1" smtClean="0"/>
              <a:t>package</a:t>
            </a:r>
            <a:endParaRPr lang="es-AR" sz="2600" dirty="0"/>
          </a:p>
        </p:txBody>
      </p:sp>
      <p:sp>
        <p:nvSpPr>
          <p:cNvPr id="25" name="Rounded Rectangle 24"/>
          <p:cNvSpPr/>
          <p:nvPr/>
        </p:nvSpPr>
        <p:spPr>
          <a:xfrm>
            <a:off x="5325616" y="3861048"/>
            <a:ext cx="2088232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600" b="1" i="1" dirty="0" err="1"/>
              <a:t>plot</a:t>
            </a:r>
            <a:r>
              <a:rPr lang="es-AR" sz="2600" b="1" i="1" dirty="0"/>
              <a:t>()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369732" y="3059088"/>
            <a:ext cx="0" cy="72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29419" y="4566351"/>
            <a:ext cx="0" cy="72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385303" y="5296303"/>
            <a:ext cx="2088232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600" b="1" i="1" dirty="0" err="1"/>
              <a:t>ggplot</a:t>
            </a:r>
            <a:r>
              <a:rPr lang="es-AR" sz="2600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7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470620" y="1283468"/>
            <a:ext cx="3045596" cy="2592288"/>
          </a:xfrm>
          <a:prstGeom prst="round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extBox 3"/>
          <p:cNvSpPr txBox="1"/>
          <p:nvPr/>
        </p:nvSpPr>
        <p:spPr>
          <a:xfrm>
            <a:off x="899592" y="239152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Import</a:t>
            </a:r>
            <a:endParaRPr lang="es-A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18121" y="238620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Tidy</a:t>
            </a:r>
            <a:endParaRPr lang="es-A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32293" y="238620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Transform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2480" y="15460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Visualise</a:t>
            </a:r>
            <a:endParaRPr lang="es-A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2849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Model</a:t>
            </a:r>
            <a:endParaRPr lang="es-A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239494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Communicate</a:t>
            </a:r>
            <a:endParaRPr lang="es-AR" b="1" dirty="0"/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6516216" y="2579612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35696" y="2579612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10580" y="2596133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2293" y="3875756"/>
            <a:ext cx="144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i="1" dirty="0" err="1" smtClean="0">
                <a:solidFill>
                  <a:schemeClr val="bg1">
                    <a:lumMod val="65000"/>
                  </a:schemeClr>
                </a:solidFill>
              </a:rPr>
              <a:t>Understand</a:t>
            </a:r>
            <a:endParaRPr lang="es-AR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55576" y="1101896"/>
            <a:ext cx="7920880" cy="3263207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Arc 75"/>
          <p:cNvSpPr/>
          <p:nvPr/>
        </p:nvSpPr>
        <p:spPr>
          <a:xfrm rot="2423590">
            <a:off x="4167795" y="1618466"/>
            <a:ext cx="2258527" cy="1805702"/>
          </a:xfrm>
          <a:prstGeom prst="arc">
            <a:avLst>
              <a:gd name="adj1" fmla="val 16200000"/>
              <a:gd name="adj2" fmla="val 123081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Arc 77"/>
          <p:cNvSpPr/>
          <p:nvPr/>
        </p:nvSpPr>
        <p:spPr>
          <a:xfrm rot="11870816">
            <a:off x="4237483" y="2217480"/>
            <a:ext cx="1604703" cy="1358341"/>
          </a:xfrm>
          <a:prstGeom prst="arc">
            <a:avLst>
              <a:gd name="adj1" fmla="val 16200000"/>
              <a:gd name="adj2" fmla="val 20789049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Arc 80"/>
          <p:cNvSpPr/>
          <p:nvPr/>
        </p:nvSpPr>
        <p:spPr>
          <a:xfrm rot="16613581">
            <a:off x="4246304" y="1637979"/>
            <a:ext cx="1727779" cy="1740229"/>
          </a:xfrm>
          <a:prstGeom prst="arc">
            <a:avLst>
              <a:gd name="adj1" fmla="val 16200000"/>
              <a:gd name="adj2" fmla="val 1973786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TextBox 83"/>
          <p:cNvSpPr txBox="1"/>
          <p:nvPr/>
        </p:nvSpPr>
        <p:spPr>
          <a:xfrm>
            <a:off x="963572" y="4403150"/>
            <a:ext cx="1443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err="1" smtClean="0"/>
              <a:t>Program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22480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899592" y="2276872"/>
            <a:ext cx="4032448" cy="619778"/>
          </a:xfrm>
          <a:prstGeom prst="flowChartAlternateProcess">
            <a:avLst/>
          </a:prstGeom>
          <a:solidFill>
            <a:srgbClr val="BC97F3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ounded Rectangle 9"/>
          <p:cNvSpPr/>
          <p:nvPr/>
        </p:nvSpPr>
        <p:spPr>
          <a:xfrm>
            <a:off x="3470620" y="1283468"/>
            <a:ext cx="3045596" cy="2592288"/>
          </a:xfrm>
          <a:prstGeom prst="round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extBox 3"/>
          <p:cNvSpPr txBox="1"/>
          <p:nvPr/>
        </p:nvSpPr>
        <p:spPr>
          <a:xfrm>
            <a:off x="899592" y="239152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Import</a:t>
            </a:r>
            <a:endParaRPr lang="es-A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18121" y="238620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Tidy</a:t>
            </a:r>
            <a:endParaRPr lang="es-A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32293" y="238620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Transform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2480" y="15460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Visualise</a:t>
            </a:r>
            <a:endParaRPr lang="es-A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2849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Model</a:t>
            </a:r>
            <a:endParaRPr lang="es-A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239494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Communicate</a:t>
            </a:r>
            <a:endParaRPr lang="es-AR" b="1" dirty="0"/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6516216" y="2579612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35696" y="2579612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10580" y="2596133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2293" y="3875756"/>
            <a:ext cx="144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i="1" dirty="0" err="1" smtClean="0">
                <a:solidFill>
                  <a:schemeClr val="bg1">
                    <a:lumMod val="65000"/>
                  </a:schemeClr>
                </a:solidFill>
              </a:rPr>
              <a:t>Understand</a:t>
            </a:r>
            <a:endParaRPr lang="es-AR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55576" y="1101896"/>
            <a:ext cx="7920880" cy="3263207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Arc 75"/>
          <p:cNvSpPr/>
          <p:nvPr/>
        </p:nvSpPr>
        <p:spPr>
          <a:xfrm rot="2423590">
            <a:off x="4167795" y="1618466"/>
            <a:ext cx="2258527" cy="1805702"/>
          </a:xfrm>
          <a:prstGeom prst="arc">
            <a:avLst>
              <a:gd name="adj1" fmla="val 16200000"/>
              <a:gd name="adj2" fmla="val 123081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Arc 77"/>
          <p:cNvSpPr/>
          <p:nvPr/>
        </p:nvSpPr>
        <p:spPr>
          <a:xfrm rot="11870816">
            <a:off x="4237483" y="2217480"/>
            <a:ext cx="1604703" cy="1358341"/>
          </a:xfrm>
          <a:prstGeom prst="arc">
            <a:avLst>
              <a:gd name="adj1" fmla="val 16200000"/>
              <a:gd name="adj2" fmla="val 20789049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Arc 80"/>
          <p:cNvSpPr/>
          <p:nvPr/>
        </p:nvSpPr>
        <p:spPr>
          <a:xfrm rot="16613581">
            <a:off x="4246304" y="1637979"/>
            <a:ext cx="1727779" cy="1740229"/>
          </a:xfrm>
          <a:prstGeom prst="arc">
            <a:avLst>
              <a:gd name="adj1" fmla="val 16200000"/>
              <a:gd name="adj2" fmla="val 1973786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6155103" y="1412791"/>
            <a:ext cx="250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7030A0"/>
                </a:solidFill>
              </a:rPr>
              <a:t>Data </a:t>
            </a:r>
          </a:p>
          <a:p>
            <a:r>
              <a:rPr lang="es-AR" b="1" dirty="0" err="1" smtClean="0">
                <a:solidFill>
                  <a:srgbClr val="7030A0"/>
                </a:solidFill>
              </a:rPr>
              <a:t>Visualization</a:t>
            </a:r>
            <a:r>
              <a:rPr lang="es-AR" b="1" dirty="0" smtClean="0">
                <a:solidFill>
                  <a:srgbClr val="7030A0"/>
                </a:solidFill>
              </a:rPr>
              <a:t> I</a:t>
            </a:r>
            <a:endParaRPr lang="es-AR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823" y="2907450"/>
            <a:ext cx="250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solidFill>
                  <a:srgbClr val="7030A0"/>
                </a:solidFill>
              </a:rPr>
              <a:t>Programming</a:t>
            </a:r>
            <a:r>
              <a:rPr lang="es-AR" b="1" dirty="0" smtClean="0">
                <a:solidFill>
                  <a:srgbClr val="7030A0"/>
                </a:solidFill>
              </a:rPr>
              <a:t> </a:t>
            </a:r>
            <a:r>
              <a:rPr lang="es-AR" b="1" dirty="0" err="1" smtClean="0">
                <a:solidFill>
                  <a:srgbClr val="7030A0"/>
                </a:solidFill>
              </a:rPr>
              <a:t>for</a:t>
            </a:r>
            <a:r>
              <a:rPr lang="es-AR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es-AR" b="1" dirty="0" smtClean="0">
                <a:solidFill>
                  <a:srgbClr val="7030A0"/>
                </a:solidFill>
              </a:rPr>
              <a:t>Data </a:t>
            </a:r>
            <a:r>
              <a:rPr lang="es-AR" b="1" dirty="0" err="1" smtClean="0">
                <a:solidFill>
                  <a:srgbClr val="7030A0"/>
                </a:solidFill>
              </a:rPr>
              <a:t>Manipulation</a:t>
            </a:r>
            <a:endParaRPr lang="es-AR" b="1" dirty="0">
              <a:solidFill>
                <a:srgbClr val="7030A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16016" y="1467655"/>
            <a:ext cx="1152128" cy="536605"/>
          </a:xfrm>
          <a:prstGeom prst="roundRect">
            <a:avLst/>
          </a:prstGeom>
          <a:solidFill>
            <a:srgbClr val="E21BF1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963572" y="4403150"/>
            <a:ext cx="1443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err="1" smtClean="0"/>
              <a:t>Program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16194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34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FLORENCIA</dc:creator>
  <cp:lastModifiedBy>FLORENCIA</cp:lastModifiedBy>
  <cp:revision>4</cp:revision>
  <dcterms:created xsi:type="dcterms:W3CDTF">2021-03-19T13:27:42Z</dcterms:created>
  <dcterms:modified xsi:type="dcterms:W3CDTF">2021-03-19T19:01:22Z</dcterms:modified>
</cp:coreProperties>
</file>