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66FF"/>
    <a:srgbClr val="FFCCFF"/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6" d="100"/>
          <a:sy n="56" d="100"/>
        </p:scale>
        <p:origin x="-169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d90fe1f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d90fe1f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d90fe1f7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d90fe1f7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90fe1f7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d90fe1f7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d90fe1f7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d90fe1f7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d90fe1f7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d90fe1f7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d90fe1f7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d90fe1f7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d90fe1f7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d90fe1f7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90fe1f7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d90fe1f7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d90fe1f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d90fe1f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d90fe1f7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d90fe1f7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90fe1f7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90fe1f7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d90fe1f7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d90fe1f7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d90fe1f7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d90fe1f7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osweb.es/libro/css/capitulo_3/unidades_de_medid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osweb.es/libro/css/capitulo_3/unidades_de_medida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websafe_font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ntsquirrel.com/tools/webfont-generator" TargetMode="External"/><Relationship Id="rId4" Type="http://schemas.openxmlformats.org/officeDocument/2006/relationships/hyperlink" Target="https://fonts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</a:t>
            </a:r>
            <a:br>
              <a:rPr lang="e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1376452" y="1059582"/>
            <a:ext cx="636390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font-size: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13px;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8B91B"/>
                </a:solidFill>
                <a:latin typeface="Varela Round"/>
                <a:ea typeface="Varela Round"/>
                <a:cs typeface="Varela Round"/>
                <a:sym typeface="Varela Round"/>
              </a:rPr>
              <a:t>Para leer:</a:t>
            </a:r>
            <a:endParaRPr sz="2400" dirty="0">
              <a:solidFill>
                <a:srgbClr val="F8B91B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u="sng" dirty="0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Unidades de medida en CSS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46"/>
          <p:cNvSpPr txBox="1">
            <a:spLocks noGrp="1"/>
          </p:cNvSpPr>
          <p:nvPr>
            <p:ph type="body" idx="4294967295"/>
          </p:nvPr>
        </p:nvSpPr>
        <p:spPr>
          <a:xfrm>
            <a:off x="1234254" y="3435846"/>
            <a:ext cx="6938146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Permite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definir el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tamaño tipográfico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Recibe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valor numérico acompañado de la unidad de medida. Las unidades de medida más habituales suelen ser: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px, em, rem.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6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495" name="Google Shape;495;p47"/>
          <p:cNvSpPr txBox="1"/>
          <p:nvPr/>
        </p:nvSpPr>
        <p:spPr>
          <a:xfrm>
            <a:off x="1562425" y="1317000"/>
            <a:ext cx="6363900" cy="750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font-weight: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normal;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Otros valores posibles: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dirty="0">
                <a:solidFill>
                  <a:srgbClr val="7AB73A"/>
                </a:solidFill>
                <a:latin typeface="Varela Round"/>
                <a:ea typeface="Varela Round"/>
                <a:cs typeface="Varela Round"/>
                <a:sym typeface="Varela Round"/>
              </a:rPr>
              <a:t>bold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47"/>
          <p:cNvSpPr txBox="1">
            <a:spLocks noGrp="1"/>
          </p:cNvSpPr>
          <p:nvPr>
            <p:ph type="body" idx="4294967295"/>
          </p:nvPr>
        </p:nvSpPr>
        <p:spPr>
          <a:xfrm>
            <a:off x="1259631" y="3609332"/>
            <a:ext cx="6666693" cy="1266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trazado de la tipografía. El valor bold definiría una tipografía en negrilla. Para algunos tags el valor por default será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bold.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0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1562425" y="1317000"/>
            <a:ext cx="6363900" cy="822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font-style: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normal;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Otros valores posibles: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dirty="0">
                <a:solidFill>
                  <a:srgbClr val="7AB73A"/>
                </a:solidFill>
                <a:latin typeface="Varela Round"/>
                <a:ea typeface="Varela Round"/>
                <a:cs typeface="Varela Round"/>
                <a:sym typeface="Varela Round"/>
              </a:rPr>
              <a:t>italic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4294967295"/>
          </p:nvPr>
        </p:nvSpPr>
        <p:spPr>
          <a:xfrm>
            <a:off x="1259632" y="3650400"/>
            <a:ext cx="6666693" cy="122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efine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estilo de la tipografía. El valor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italic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definiría una tipografía en </a:t>
            </a:r>
            <a:r>
              <a:rPr lang="e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cursiva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Para algunos tags el valor por default será italic.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1390050" y="1317000"/>
            <a:ext cx="6363900" cy="750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text-align: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left;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Otros valores posibles: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dirty="0">
                <a:solidFill>
                  <a:srgbClr val="7AB73A"/>
                </a:solidFill>
                <a:latin typeface="Varela Round"/>
                <a:ea typeface="Varela Round"/>
                <a:cs typeface="Varela Round"/>
                <a:sym typeface="Varela Round"/>
              </a:rPr>
              <a:t>center  |  right  |  justify 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9"/>
          <p:cNvSpPr txBox="1">
            <a:spLocks noGrp="1"/>
          </p:cNvSpPr>
          <p:nvPr>
            <p:ph type="body" idx="4294967295"/>
          </p:nvPr>
        </p:nvSpPr>
        <p:spPr>
          <a:xfrm>
            <a:off x="1187624" y="3795886"/>
            <a:ext cx="6508501" cy="946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Permite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definir la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alineación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del texto. </a:t>
            </a:r>
            <a:endParaRPr lang="e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valor por default para todos los tags es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left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5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528" name="Google Shape;528;p50"/>
          <p:cNvSpPr txBox="1"/>
          <p:nvPr/>
        </p:nvSpPr>
        <p:spPr>
          <a:xfrm>
            <a:off x="1390050" y="1103660"/>
            <a:ext cx="6363900" cy="820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text-decoration: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none;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Otros valores posibles: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dirty="0">
                <a:solidFill>
                  <a:srgbClr val="7AB73A"/>
                </a:solidFill>
                <a:latin typeface="Varela Round"/>
                <a:ea typeface="Varela Round"/>
                <a:cs typeface="Varela Round"/>
                <a:sym typeface="Varela Round"/>
              </a:rPr>
              <a:t>underline  |  overline  |  line-through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0"/>
          <p:cNvSpPr txBox="1">
            <a:spLocks noGrp="1"/>
          </p:cNvSpPr>
          <p:nvPr>
            <p:ph type="body" idx="4294967295"/>
          </p:nvPr>
        </p:nvSpPr>
        <p:spPr>
          <a:xfrm>
            <a:off x="1259632" y="3650400"/>
            <a:ext cx="6436493" cy="109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Permite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elegir un tipo de decoración para el texto. Para algunos tags el valor por default será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underline.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6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 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539" name="Google Shape;539;p51"/>
          <p:cNvSpPr txBox="1"/>
          <p:nvPr/>
        </p:nvSpPr>
        <p:spPr>
          <a:xfrm>
            <a:off x="1562424" y="1131590"/>
            <a:ext cx="6537967" cy="792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line-height: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21px;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Para leer: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u="sng" dirty="0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Unidades de medida en CSS</a:t>
            </a:r>
            <a:endParaRPr sz="2400" dirty="0">
              <a:solidFill>
                <a:srgbClr val="F8B91B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51"/>
          <p:cNvSpPr txBox="1">
            <a:spLocks noGrp="1"/>
          </p:cNvSpPr>
          <p:nvPr>
            <p:ph type="body" idx="4294967295"/>
          </p:nvPr>
        </p:nvSpPr>
        <p:spPr>
          <a:xfrm>
            <a:off x="1043608" y="3650400"/>
            <a:ext cx="7056784" cy="122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Permite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definir el interlineado de los textos. </a:t>
            </a:r>
            <a:endParaRPr lang="e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Recibe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valor numérico acompañado de la unidad de medida. Tiene una relación directa con el </a:t>
            </a:r>
            <a:r>
              <a:rPr lang="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font-size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>
            <a:spLocks noGrp="1"/>
          </p:cNvSpPr>
          <p:nvPr>
            <p:ph type="title" idx="4294967295"/>
          </p:nvPr>
        </p:nvSpPr>
        <p:spPr>
          <a:xfrm>
            <a:off x="1934250" y="4473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Sintaxis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1562425" y="1088400"/>
            <a:ext cx="6363900" cy="256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ED4A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selector {</a:t>
            </a:r>
            <a:endParaRPr sz="2200" dirty="0">
              <a:solidFill>
                <a:srgbClr val="ED4A0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propiedad: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valor;</a:t>
            </a:r>
            <a:endParaRPr sz="22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propiedad: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valor;</a:t>
            </a:r>
            <a:endParaRPr sz="2200" dirty="0">
              <a:solidFill>
                <a:schemeClr val="dk2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propiedad: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valor;</a:t>
            </a:r>
            <a:endParaRPr sz="2200" dirty="0">
              <a:solidFill>
                <a:schemeClr val="dk2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ED4A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ED4A0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8"/>
          <p:cNvSpPr txBox="1">
            <a:spLocks noGrp="1"/>
          </p:cNvSpPr>
          <p:nvPr>
            <p:ph type="body" idx="4294967295"/>
          </p:nvPr>
        </p:nvSpPr>
        <p:spPr>
          <a:xfrm>
            <a:off x="1121573" y="3654479"/>
            <a:ext cx="7122835" cy="1293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regla de CSS es un conjunto de “órdenes” que se aplican a un tag determinado para estilizar el mismo. 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Sintaxis</a:t>
            </a:r>
            <a:endParaRPr sz="2500" b="1" dirty="0"/>
          </a:p>
        </p:txBody>
      </p:sp>
      <p:sp>
        <p:nvSpPr>
          <p:cNvPr id="418" name="Google Shape;418;p39"/>
          <p:cNvSpPr txBox="1"/>
          <p:nvPr/>
        </p:nvSpPr>
        <p:spPr>
          <a:xfrm>
            <a:off x="1562425" y="1531575"/>
            <a:ext cx="7042022" cy="256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ED4A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selector </a:t>
            </a:r>
            <a:r>
              <a:rPr lang="es"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  <a:endParaRPr sz="2200" dirty="0">
              <a:solidFill>
                <a:srgbClr val="CCCCCC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propiedad: valor;</a:t>
            </a:r>
            <a:endParaRPr sz="2200" dirty="0">
              <a:solidFill>
                <a:srgbClr val="CCCCCC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propiedad: valor;</a:t>
            </a:r>
            <a:endParaRPr sz="2200" dirty="0">
              <a:solidFill>
                <a:srgbClr val="CCCCCC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propiedad: valor;</a:t>
            </a:r>
            <a:endParaRPr sz="2200" dirty="0">
              <a:solidFill>
                <a:srgbClr val="CCCCCC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CCCCCC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853474" y="1996554"/>
            <a:ext cx="2750973" cy="81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Define a qué elemento aplicamos la regla</a:t>
            </a:r>
            <a:endParaRPr b="1" dirty="0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21" name="Google Shape;421;p39"/>
          <p:cNvCxnSpPr/>
          <p:nvPr/>
        </p:nvCxnSpPr>
        <p:spPr>
          <a:xfrm>
            <a:off x="2619235" y="2073036"/>
            <a:ext cx="3233743" cy="4339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8B91B"/>
            </a:solidFill>
            <a:prstDash val="solid"/>
            <a:round/>
            <a:headEnd type="oval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1125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Sintaxis</a:t>
            </a:r>
            <a:endParaRPr sz="2500" b="1" dirty="0"/>
          </a:p>
        </p:txBody>
      </p:sp>
      <p:grpSp>
        <p:nvGrpSpPr>
          <p:cNvPr id="2" name="1 Grupo"/>
          <p:cNvGrpSpPr/>
          <p:nvPr/>
        </p:nvGrpSpPr>
        <p:grpSpPr>
          <a:xfrm>
            <a:off x="1562424" y="1563638"/>
            <a:ext cx="6970015" cy="2567700"/>
            <a:chOff x="1562424" y="1088400"/>
            <a:chExt cx="6970015" cy="2567700"/>
          </a:xfrm>
          <a:solidFill>
            <a:schemeClr val="tx1"/>
          </a:solidFill>
        </p:grpSpPr>
        <p:sp>
          <p:nvSpPr>
            <p:cNvPr id="427" name="Google Shape;427;p40"/>
            <p:cNvSpPr txBox="1"/>
            <p:nvPr/>
          </p:nvSpPr>
          <p:spPr>
            <a:xfrm>
              <a:off x="1562424" y="1088400"/>
              <a:ext cx="6970015" cy="2567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selector {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</a:t>
              </a:r>
              <a:r>
                <a:rPr lang="es" sz="2200" dirty="0">
                  <a:solidFill>
                    <a:srgbClr val="2BD5F3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propiedad:</a:t>
              </a: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}</a:t>
              </a:r>
              <a:endParaRPr sz="2200" b="1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40"/>
            <p:cNvSpPr txBox="1"/>
            <p:nvPr/>
          </p:nvSpPr>
          <p:spPr>
            <a:xfrm>
              <a:off x="5831464" y="1819424"/>
              <a:ext cx="2535900" cy="92515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s" b="1" dirty="0">
                  <a:solidFill>
                    <a:srgbClr val="0070C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Define la propiedad que queremos modificar</a:t>
              </a:r>
              <a:endParaRPr b="1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30" name="Google Shape;430;p40"/>
            <p:cNvCxnSpPr>
              <a:endCxn id="428" idx="1"/>
            </p:cNvCxnSpPr>
            <p:nvPr/>
          </p:nvCxnSpPr>
          <p:spPr>
            <a:xfrm>
              <a:off x="2722864" y="2003475"/>
              <a:ext cx="3108600" cy="278529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F8B91B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30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Sintaxis</a:t>
            </a:r>
            <a:endParaRPr sz="2500" b="1" dirty="0"/>
          </a:p>
        </p:txBody>
      </p:sp>
      <p:grpSp>
        <p:nvGrpSpPr>
          <p:cNvPr id="2" name="1 Grupo"/>
          <p:cNvGrpSpPr/>
          <p:nvPr/>
        </p:nvGrpSpPr>
        <p:grpSpPr>
          <a:xfrm>
            <a:off x="1562425" y="1588226"/>
            <a:ext cx="7069650" cy="2567700"/>
            <a:chOff x="1562425" y="1088400"/>
            <a:chExt cx="7069650" cy="2567700"/>
          </a:xfrm>
        </p:grpSpPr>
        <p:sp>
          <p:nvSpPr>
            <p:cNvPr id="436" name="Google Shape;436;p41"/>
            <p:cNvSpPr txBox="1"/>
            <p:nvPr/>
          </p:nvSpPr>
          <p:spPr>
            <a:xfrm>
              <a:off x="1562425" y="1088400"/>
              <a:ext cx="7069650" cy="2567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selector {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</a:t>
              </a:r>
              <a:r>
                <a:rPr lang="es" sz="2200" dirty="0">
                  <a:solidFill>
                    <a:srgbClr val="7AB73A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valor;</a:t>
              </a:r>
              <a:endParaRPr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}</a:t>
              </a:r>
              <a:endParaRPr sz="2200" b="1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7" name="Google Shape;437;p41"/>
            <p:cNvSpPr txBox="1"/>
            <p:nvPr/>
          </p:nvSpPr>
          <p:spPr>
            <a:xfrm>
              <a:off x="5701075" y="1819425"/>
              <a:ext cx="29310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 dirty="0">
                  <a:solidFill>
                    <a:srgbClr val="0070C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Especifica el comportamiento de la propiedad</a:t>
              </a:r>
              <a:endParaRPr b="1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39" name="Google Shape;439;p41"/>
            <p:cNvCxnSpPr>
              <a:endCxn id="437" idx="1"/>
            </p:cNvCxnSpPr>
            <p:nvPr/>
          </p:nvCxnSpPr>
          <p:spPr>
            <a:xfrm>
              <a:off x="4172275" y="2003475"/>
              <a:ext cx="1528800" cy="169500"/>
            </a:xfrm>
            <a:prstGeom prst="bentConnector3">
              <a:avLst>
                <a:gd name="adj1" fmla="val 77389"/>
              </a:avLst>
            </a:prstGeom>
            <a:noFill/>
            <a:ln w="9525" cap="flat" cmpd="sng">
              <a:solidFill>
                <a:srgbClr val="F8B91B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5847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Sintaxis</a:t>
            </a:r>
            <a:endParaRPr sz="2500" b="1" dirty="0"/>
          </a:p>
        </p:txBody>
      </p:sp>
      <p:grpSp>
        <p:nvGrpSpPr>
          <p:cNvPr id="2" name="1 Grupo"/>
          <p:cNvGrpSpPr/>
          <p:nvPr/>
        </p:nvGrpSpPr>
        <p:grpSpPr>
          <a:xfrm>
            <a:off x="1562424" y="1588226"/>
            <a:ext cx="7268882" cy="2567700"/>
            <a:chOff x="1562424" y="1088400"/>
            <a:chExt cx="7268882" cy="2567700"/>
          </a:xfrm>
        </p:grpSpPr>
        <p:sp>
          <p:nvSpPr>
            <p:cNvPr id="445" name="Google Shape;445;p42"/>
            <p:cNvSpPr txBox="1"/>
            <p:nvPr/>
          </p:nvSpPr>
          <p:spPr>
            <a:xfrm>
              <a:off x="1562424" y="1088400"/>
              <a:ext cx="7268881" cy="2567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selector {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</a:t>
              </a:r>
              <a:r>
                <a:rPr lang="es" sz="2200" dirty="0">
                  <a:solidFill>
                    <a:srgbClr val="2BD5F3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propiedad:</a:t>
              </a: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 </a:t>
              </a:r>
              <a:r>
                <a:rPr lang="es" sz="2200" dirty="0">
                  <a:solidFill>
                    <a:srgbClr val="7AB73A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valor;</a:t>
              </a:r>
              <a:endParaRPr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	propiedad: valor;</a:t>
              </a:r>
              <a:endParaRPr sz="2200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dirty="0">
                  <a:solidFill>
                    <a:srgbClr val="CCCCCC"/>
                  </a:solidFill>
                  <a:latin typeface="Consolas" panose="020B0609020204030204" pitchFamily="49" charset="0"/>
                  <a:ea typeface="Courier New"/>
                  <a:cs typeface="Courier New"/>
                  <a:sym typeface="Courier New"/>
                </a:rPr>
                <a:t>}</a:t>
              </a:r>
              <a:endParaRPr sz="2200" b="1" dirty="0">
                <a:solidFill>
                  <a:srgbClr val="CCCCCC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900306" y="1438423"/>
              <a:ext cx="2931000" cy="93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s" b="1" dirty="0">
                  <a:solidFill>
                    <a:srgbClr val="0070C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Al conjunto de:</a:t>
              </a:r>
              <a:endParaRPr b="1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algn="ctr"/>
              <a:r>
                <a:rPr lang="es" b="1" dirty="0">
                  <a:solidFill>
                    <a:srgbClr val="0070C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propiedad + valor</a:t>
              </a:r>
              <a:endParaRPr b="1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algn="ctr"/>
              <a:r>
                <a:rPr lang="es" b="1" dirty="0">
                  <a:solidFill>
                    <a:srgbClr val="0070C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 llamamos </a:t>
              </a:r>
              <a:r>
                <a:rPr lang="es" b="1" dirty="0">
                  <a:solidFill>
                    <a:srgbClr val="F32454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DECLARACIÓN</a:t>
              </a:r>
              <a:endParaRPr b="1" dirty="0">
                <a:solidFill>
                  <a:srgbClr val="F32454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48" name="Google Shape;448;p42"/>
            <p:cNvCxnSpPr/>
            <p:nvPr/>
          </p:nvCxnSpPr>
          <p:spPr>
            <a:xfrm>
              <a:off x="5580112" y="1837793"/>
              <a:ext cx="645300" cy="0"/>
            </a:xfrm>
            <a:prstGeom prst="straightConnector1">
              <a:avLst/>
            </a:prstGeom>
            <a:noFill/>
            <a:ln w="9525" cap="flat" cmpd="sng">
              <a:solidFill>
                <a:srgbClr val="F8B91B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012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Ejemplo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1546153" y="1491630"/>
            <a:ext cx="6363900" cy="256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ED4A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body {</a:t>
            </a:r>
            <a:endParaRPr sz="2200" dirty="0">
              <a:solidFill>
                <a:srgbClr val="ED4A0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#00ff00;</a:t>
            </a:r>
            <a:endParaRPr sz="22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font-family: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sans-serif;</a:t>
            </a:r>
            <a:endParaRPr sz="2200" dirty="0">
              <a:solidFill>
                <a:schemeClr val="dk2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" sz="22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text-align:</a:t>
            </a:r>
            <a:r>
              <a:rPr lang="es" sz="22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2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center;</a:t>
            </a:r>
            <a:endParaRPr sz="2200" dirty="0">
              <a:solidFill>
                <a:schemeClr val="dk2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rgbClr val="ED4A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ED4A0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25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6;p44"/>
          <p:cNvSpPr txBox="1">
            <a:spLocks/>
          </p:cNvSpPr>
          <p:nvPr/>
        </p:nvSpPr>
        <p:spPr>
          <a:xfrm>
            <a:off x="1331640" y="375650"/>
            <a:ext cx="6574935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dirty="0" smtClean="0"/>
              <a:t>Propiedades de CSS</a:t>
            </a:r>
            <a:endParaRPr lang="es-AR" dirty="0"/>
          </a:p>
        </p:txBody>
      </p:sp>
      <p:sp>
        <p:nvSpPr>
          <p:cNvPr id="3" name="Google Shape;467;p44"/>
          <p:cNvSpPr txBox="1">
            <a:spLocks/>
          </p:cNvSpPr>
          <p:nvPr/>
        </p:nvSpPr>
        <p:spPr>
          <a:xfrm>
            <a:off x="874440" y="2772680"/>
            <a:ext cx="7449783" cy="1699016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82600">
              <a:lnSpc>
                <a:spcPct val="150000"/>
              </a:lnSpc>
              <a:spcBef>
                <a:spcPts val="60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Tipografías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Fondos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Tamaño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Posicionamiento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Visualización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Comportamiento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Interfaz</a:t>
            </a:r>
          </a:p>
          <a:p>
            <a:pPr marL="482600">
              <a:lnSpc>
                <a:spcPct val="150000"/>
              </a:lnSpc>
              <a:spcBef>
                <a:spcPts val="0"/>
              </a:spcBef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-AR" sz="2000" dirty="0" smtClean="0">
                <a:solidFill>
                  <a:srgbClr val="22A8BF"/>
                </a:solidFill>
              </a:rPr>
              <a:t>Otros</a:t>
            </a:r>
            <a:endParaRPr lang="es-AR" sz="2000" dirty="0">
              <a:solidFill>
                <a:srgbClr val="22A8BF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1203598"/>
            <a:ext cx="698477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Existen muchas propiedades de CSS, las cuales nos permiten manipular los elementos del HTML a nuestro antojo, si tuviéramos que agrupar dichas propiedades, los grupos serían más o menos así:</a:t>
            </a:r>
          </a:p>
        </p:txBody>
      </p:sp>
    </p:spTree>
    <p:extLst>
      <p:ext uri="{BB962C8B-B14F-4D97-AF65-F5344CB8AC3E}">
        <p14:creationId xmlns:p14="http://schemas.microsoft.com/office/powerpoint/2010/main" val="414402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title" idx="4294967295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 smtClean="0">
                <a:solidFill>
                  <a:srgbClr val="197B8C"/>
                </a:solidFill>
              </a:rPr>
              <a:t>Tipografías</a:t>
            </a:r>
            <a:endParaRPr sz="2500" b="1" dirty="0">
              <a:solidFill>
                <a:srgbClr val="197B8C"/>
              </a:solidFill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1390050" y="1131590"/>
            <a:ext cx="6363900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BD5F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font-family:</a:t>
            </a:r>
            <a:r>
              <a:rPr lang="es" sz="2800" dirty="0">
                <a:solidFill>
                  <a:schemeClr val="dk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" sz="2800" dirty="0">
                <a:solidFill>
                  <a:srgbClr val="7AB73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sans-serif;</a:t>
            </a:r>
            <a:endParaRPr sz="2800" dirty="0">
              <a:solidFill>
                <a:srgbClr val="7AB73A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8B91B"/>
                </a:solidFill>
                <a:latin typeface="Varela Round"/>
                <a:ea typeface="Varela Round"/>
                <a:cs typeface="Varela Round"/>
                <a:sym typeface="Varela Round"/>
              </a:rPr>
              <a:t>Para leer:</a:t>
            </a:r>
            <a:endParaRPr sz="2400" dirty="0">
              <a:solidFill>
                <a:srgbClr val="F8B91B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u="sng" dirty="0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Tipografías de dispositivo</a:t>
            </a:r>
            <a:endParaRPr sz="2400" dirty="0">
              <a:solidFill>
                <a:srgbClr val="22A8B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u="sng" dirty="0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Google Fonts</a:t>
            </a:r>
            <a:endParaRPr sz="2400" dirty="0">
              <a:solidFill>
                <a:srgbClr val="7AB73A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400"/>
              <a:buFont typeface="Wingdings" panose="05000000000000000000" pitchFamily="2" charset="2"/>
              <a:buChar char="Ø"/>
            </a:pPr>
            <a:r>
              <a:rPr lang="es" sz="2400" u="sng" dirty="0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Font Squirrel</a:t>
            </a:r>
            <a:endParaRPr sz="2800" dirty="0">
              <a:solidFill>
                <a:srgbClr val="7AB73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45"/>
          <p:cNvSpPr txBox="1">
            <a:spLocks noGrp="1"/>
          </p:cNvSpPr>
          <p:nvPr>
            <p:ph type="body" idx="4294967295"/>
          </p:nvPr>
        </p:nvSpPr>
        <p:spPr>
          <a:xfrm>
            <a:off x="6156176" y="3464990"/>
            <a:ext cx="2592288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Permite </a:t>
            </a:r>
            <a:r>
              <a:rPr lang="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elegir la familia tipográfica que queremos usar.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1622</TotalTime>
  <Words>363</Words>
  <Application>Microsoft Office PowerPoint</Application>
  <PresentationFormat>Presentación en pantalla (16:9)</PresentationFormat>
  <Paragraphs>102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Ejecutivo</vt:lpstr>
      <vt:lpstr>CSS </vt:lpstr>
      <vt:lpstr> Sintaxis</vt:lpstr>
      <vt:lpstr>Sintaxis</vt:lpstr>
      <vt:lpstr>Sintaxis</vt:lpstr>
      <vt:lpstr>Sintaxis</vt:lpstr>
      <vt:lpstr>Sintaxis</vt:lpstr>
      <vt:lpstr>Ejemplo</vt:lpstr>
      <vt:lpstr>Presentación de PowerPoint</vt:lpstr>
      <vt:lpstr>Tipografías</vt:lpstr>
      <vt:lpstr>Tipografías</vt:lpstr>
      <vt:lpstr>Tipografías</vt:lpstr>
      <vt:lpstr>Tipografías</vt:lpstr>
      <vt:lpstr>Tipografías</vt:lpstr>
      <vt:lpstr>Tipografías</vt:lpstr>
      <vt:lpstr>Tipografías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Pineda</cp:lastModifiedBy>
  <cp:revision>33</cp:revision>
  <dcterms:created xsi:type="dcterms:W3CDTF">2021-07-17T16:50:55Z</dcterms:created>
  <dcterms:modified xsi:type="dcterms:W3CDTF">2022-06-07T14:52:00Z</dcterms:modified>
</cp:coreProperties>
</file>