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C5"/>
    <a:srgbClr val="FFE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56" d="100"/>
          <a:sy n="56" d="100"/>
        </p:scale>
        <p:origin x="-1692" y="-5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EDF28-49A4-4C58-AF53-2E77FD86F245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DC327-0947-4899-8D68-A1B89DF062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445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d916532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d916532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32004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47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75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28701"/>
            <a:ext cx="7772400" cy="1878806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051573"/>
            <a:ext cx="7772400" cy="848915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4495800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2943225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200150"/>
            <a:ext cx="4041648" cy="339471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40188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1" y="1200150"/>
            <a:ext cx="4041775" cy="4572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1659636"/>
            <a:ext cx="4041648" cy="293522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1659637"/>
            <a:ext cx="4041648" cy="293489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8" y="200025"/>
            <a:ext cx="3008313" cy="157162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204788"/>
            <a:ext cx="4995863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8" y="1828801"/>
            <a:ext cx="3008313" cy="2765822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171450"/>
            <a:ext cx="5711824" cy="671513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857250"/>
            <a:ext cx="6054724" cy="3405783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4357688"/>
            <a:ext cx="5711824" cy="4000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001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8" y="4767263"/>
            <a:ext cx="2085975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56BE7FE-1D35-430E-A7F6-24E1813C92CC}" type="datetimeFigureOut">
              <a:rPr lang="es-AR" smtClean="0"/>
              <a:t>7/6/2022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6" y="4767263"/>
            <a:ext cx="2847975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9" y="4767263"/>
            <a:ext cx="561975" cy="273844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E34FEBC-4FBB-4B9C-ABF2-083CB54FFA2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Oval 6"/>
          <p:cNvSpPr/>
          <p:nvPr/>
        </p:nvSpPr>
        <p:spPr>
          <a:xfrm>
            <a:off x="8457760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4874538"/>
            <a:ext cx="84772" cy="6357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>
            <a:spLocks noGrp="1"/>
          </p:cNvSpPr>
          <p:nvPr>
            <p:ph type="ctrTitle"/>
          </p:nvPr>
        </p:nvSpPr>
        <p:spPr>
          <a:xfrm>
            <a:off x="1763688" y="1203598"/>
            <a:ext cx="5616623" cy="2232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CSS </a:t>
            </a:r>
            <a:br>
              <a:rPr lang="es" dirty="0" smtClean="0"/>
            </a:br>
            <a:r>
              <a:rPr lang="es" dirty="0" smtClean="0"/>
              <a:t>Propiedades del color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494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35;p26"/>
          <p:cNvSpPr txBox="1">
            <a:spLocks/>
          </p:cNvSpPr>
          <p:nvPr/>
        </p:nvSpPr>
        <p:spPr>
          <a:xfrm>
            <a:off x="611560" y="3302750"/>
            <a:ext cx="8136904" cy="937800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s-AR" b="1" dirty="0" smtClean="0"/>
              <a:t>Hexadecimal           RGB			    RGB</a:t>
            </a:r>
            <a:r>
              <a:rPr lang="es-AR" b="1" dirty="0" smtClean="0">
                <a:solidFill>
                  <a:srgbClr val="37474F"/>
                </a:solidFill>
              </a:rPr>
              <a:t>A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s-AR" sz="1800" b="1" dirty="0" smtClean="0">
                <a:solidFill>
                  <a:srgbClr val="F8BB00"/>
                </a:solidFill>
              </a:rPr>
              <a:t>#F05331		               </a:t>
            </a:r>
            <a:r>
              <a:rPr lang="es-AR" sz="1800" b="1" dirty="0" err="1" smtClean="0">
                <a:solidFill>
                  <a:srgbClr val="00ACC3"/>
                </a:solidFill>
              </a:rPr>
              <a:t>rgb</a:t>
            </a:r>
            <a:r>
              <a:rPr lang="es-AR" sz="1800" b="1" dirty="0" smtClean="0">
                <a:solidFill>
                  <a:srgbClr val="00ACC3"/>
                </a:solidFill>
              </a:rPr>
              <a:t>(240, 83, 49)</a:t>
            </a:r>
            <a:r>
              <a:rPr lang="es-AR" sz="1800" b="1" dirty="0" smtClean="0">
                <a:solidFill>
                  <a:srgbClr val="F8BB00"/>
                </a:solidFill>
              </a:rPr>
              <a:t>	     </a:t>
            </a:r>
            <a:r>
              <a:rPr lang="es-AR" sz="1800" b="1" dirty="0" err="1" smtClean="0">
                <a:solidFill>
                  <a:srgbClr val="7AB73A"/>
                </a:solidFill>
              </a:rPr>
              <a:t>rgba</a:t>
            </a:r>
            <a:r>
              <a:rPr lang="es-AR" sz="1800" b="1" dirty="0" smtClean="0">
                <a:solidFill>
                  <a:srgbClr val="7AB73A"/>
                </a:solidFill>
              </a:rPr>
              <a:t>(240, 83, 49, </a:t>
            </a:r>
            <a:r>
              <a:rPr lang="es-AR" sz="1800" b="1" dirty="0" smtClean="0">
                <a:solidFill>
                  <a:srgbClr val="37474F"/>
                </a:solidFill>
              </a:rPr>
              <a:t>0.5</a:t>
            </a:r>
            <a:r>
              <a:rPr lang="es-AR" sz="1800" b="1" dirty="0" smtClean="0">
                <a:solidFill>
                  <a:srgbClr val="7AB73A"/>
                </a:solidFill>
              </a:rPr>
              <a:t>)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itchFamily="34" charset="0"/>
              <a:buNone/>
            </a:pPr>
            <a:endParaRPr lang="es-AR" sz="1600" b="1" dirty="0" smtClean="0">
              <a:solidFill>
                <a:srgbClr val="A1BECC"/>
              </a:solidFill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buFont typeface="Arial" pitchFamily="34" charset="0"/>
              <a:buNone/>
            </a:pPr>
            <a:endParaRPr lang="es-AR" sz="1600" b="1" dirty="0">
              <a:solidFill>
                <a:srgbClr val="3D85C6"/>
              </a:solidFill>
            </a:endParaRPr>
          </a:p>
        </p:txBody>
      </p:sp>
      <p:sp>
        <p:nvSpPr>
          <p:cNvPr id="4" name="Google Shape;236;p26"/>
          <p:cNvSpPr txBox="1">
            <a:spLocks/>
          </p:cNvSpPr>
          <p:nvPr/>
        </p:nvSpPr>
        <p:spPr>
          <a:xfrm>
            <a:off x="1934250" y="627534"/>
            <a:ext cx="5275500" cy="832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ctr" defTabSz="914400" rtl="0" eaLnBrk="1" latinLnBrk="0" hangingPunct="1">
              <a:lnSpc>
                <a:spcPts val="58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s-AR" sz="2800" b="1" dirty="0" smtClean="0"/>
              <a:t>Formato de color</a:t>
            </a:r>
            <a:endParaRPr lang="es-AR" sz="2800" b="1" dirty="0"/>
          </a:p>
        </p:txBody>
      </p:sp>
      <p:sp>
        <p:nvSpPr>
          <p:cNvPr id="5" name="Google Shape;237;p26"/>
          <p:cNvSpPr txBox="1"/>
          <p:nvPr/>
        </p:nvSpPr>
        <p:spPr>
          <a:xfrm>
            <a:off x="1403648" y="1707654"/>
            <a:ext cx="6624736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Se pueden aplicar en cualquier propiedad que reciba color.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92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5;p27"/>
          <p:cNvSpPr txBox="1">
            <a:spLocks/>
          </p:cNvSpPr>
          <p:nvPr/>
        </p:nvSpPr>
        <p:spPr>
          <a:xfrm>
            <a:off x="2533045" y="497467"/>
            <a:ext cx="4077910" cy="83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AR" sz="3200" b="1" dirty="0" smtClean="0"/>
              <a:t>Opacidad</a:t>
            </a:r>
            <a:endParaRPr lang="es-AR" sz="3200" b="1" dirty="0"/>
          </a:p>
        </p:txBody>
      </p:sp>
      <p:sp>
        <p:nvSpPr>
          <p:cNvPr id="3" name="Google Shape;246;p27"/>
          <p:cNvSpPr txBox="1"/>
          <p:nvPr/>
        </p:nvSpPr>
        <p:spPr>
          <a:xfrm>
            <a:off x="1547664" y="1552950"/>
            <a:ext cx="6048672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Transparenta a todo el elemento, no solo al fondo.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Google Shape;247;p27"/>
          <p:cNvSpPr txBox="1"/>
          <p:nvPr/>
        </p:nvSpPr>
        <p:spPr>
          <a:xfrm>
            <a:off x="3072000" y="2571750"/>
            <a:ext cx="3000000" cy="23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opacity</a:t>
            </a:r>
            <a:r>
              <a:rPr lang="es" sz="2800" dirty="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rPr>
              <a:t>: 0.5;</a:t>
            </a:r>
            <a:endParaRPr sz="2800" dirty="0">
              <a:solidFill>
                <a:srgbClr val="3747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3747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rPr>
              <a:t>0.5 = 50%</a:t>
            </a:r>
            <a:endParaRPr sz="2800" dirty="0">
              <a:solidFill>
                <a:srgbClr val="3747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rPr>
              <a:t>0.2 = 20%</a:t>
            </a:r>
            <a:endParaRPr sz="2800" dirty="0">
              <a:solidFill>
                <a:srgbClr val="3747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rPr>
              <a:t>0.05 = 5%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0099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3;p28"/>
          <p:cNvSpPr txBox="1">
            <a:spLocks/>
          </p:cNvSpPr>
          <p:nvPr/>
        </p:nvSpPr>
        <p:spPr>
          <a:xfrm>
            <a:off x="1934250" y="339502"/>
            <a:ext cx="5275500" cy="832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AR" sz="3200" b="1" dirty="0" smtClean="0"/>
              <a:t>Fondos de Imagen </a:t>
            </a:r>
            <a:endParaRPr lang="es-AR" sz="3200" b="1" dirty="0"/>
          </a:p>
        </p:txBody>
      </p:sp>
      <p:sp>
        <p:nvSpPr>
          <p:cNvPr id="3" name="Google Shape;254;p28"/>
          <p:cNvSpPr txBox="1"/>
          <p:nvPr/>
        </p:nvSpPr>
        <p:spPr>
          <a:xfrm>
            <a:off x="365268" y="2158102"/>
            <a:ext cx="4445700" cy="2861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background-image:</a:t>
            </a:r>
            <a:r>
              <a:rPr lang="es" sz="1600" dirty="0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url(../images/fondo.jpg);</a:t>
            </a:r>
            <a:endParaRPr sz="1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747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 dirty="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background-repeat:</a:t>
            </a:r>
            <a:r>
              <a:rPr lang="es" sz="1600" dirty="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repeat;</a:t>
            </a:r>
            <a:endParaRPr sz="1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[no-repeat | repeat-x | repeat-y</a:t>
            </a:r>
            <a:r>
              <a:rPr lang="es" sz="1600" dirty="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 dirty="0">
              <a:solidFill>
                <a:srgbClr val="3747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b="1" dirty="0">
                <a:solidFill>
                  <a:srgbClr val="7AB73A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background-position:</a:t>
            </a:r>
            <a:r>
              <a:rPr lang="es" sz="1600" dirty="0">
                <a:solidFill>
                  <a:srgbClr val="3747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left top;</a:t>
            </a:r>
            <a:endParaRPr sz="1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[x = left | center | right | length]</a:t>
            </a:r>
            <a:endParaRPr sz="1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[y = top | center | bottom | length]</a:t>
            </a:r>
            <a:endParaRPr sz="1600" b="1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3747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Google Shape;255;p28"/>
          <p:cNvSpPr txBox="1"/>
          <p:nvPr/>
        </p:nvSpPr>
        <p:spPr>
          <a:xfrm>
            <a:off x="1599150" y="1171702"/>
            <a:ext cx="6357226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CSS define 6 propiedades para establecer el fondo 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Varela Round"/>
                <a:ea typeface="Varela Round"/>
                <a:cs typeface="Varela Round"/>
                <a:sym typeface="Varela Round"/>
              </a:rPr>
              <a:t>de cualquier elemento: 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Google Shape;256;p28"/>
          <p:cNvSpPr txBox="1"/>
          <p:nvPr/>
        </p:nvSpPr>
        <p:spPr>
          <a:xfrm>
            <a:off x="4810968" y="2158102"/>
            <a:ext cx="4153520" cy="2861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ED4A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background-attachment:</a:t>
            </a:r>
            <a:r>
              <a:rPr lang="es" sz="1600" b="1" dirty="0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scroll;</a:t>
            </a:r>
            <a:endParaRPr sz="1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[fixed]</a:t>
            </a:r>
            <a:endParaRPr sz="1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747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F8B91B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background-color:</a:t>
            </a:r>
            <a:r>
              <a:rPr lang="es" sz="1600" b="1" dirty="0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#F2F2F2;</a:t>
            </a:r>
            <a:endParaRPr sz="1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747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background-size: </a:t>
            </a:r>
            <a:r>
              <a:rPr lang="e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cover;</a:t>
            </a:r>
            <a:endParaRPr sz="1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[contain | length]</a:t>
            </a:r>
            <a:endParaRPr sz="1600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747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rgbClr val="3747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747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3747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856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jecutivo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jecutiv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jecutiv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1585</TotalTime>
  <Words>124</Words>
  <Application>Microsoft Office PowerPoint</Application>
  <PresentationFormat>Presentación en pantalla (16:9)</PresentationFormat>
  <Paragraphs>32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Ejecutivo</vt:lpstr>
      <vt:lpstr>CSS  Propiedades del color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Javier Pineda</cp:lastModifiedBy>
  <cp:revision>30</cp:revision>
  <dcterms:created xsi:type="dcterms:W3CDTF">2021-07-17T16:50:55Z</dcterms:created>
  <dcterms:modified xsi:type="dcterms:W3CDTF">2022-06-07T14:53:18Z</dcterms:modified>
</cp:coreProperties>
</file>