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B7E-520A-4290-8323-4A2FA13138CD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54AE-3C49-4FB3-AF88-6E633772F5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1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B7E-520A-4290-8323-4A2FA13138CD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54AE-3C49-4FB3-AF88-6E633772F5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21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B7E-520A-4290-8323-4A2FA13138CD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54AE-3C49-4FB3-AF88-6E633772F5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59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B7E-520A-4290-8323-4A2FA13138CD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54AE-3C49-4FB3-AF88-6E633772F5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90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B7E-520A-4290-8323-4A2FA13138CD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54AE-3C49-4FB3-AF88-6E633772F5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0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B7E-520A-4290-8323-4A2FA13138CD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54AE-3C49-4FB3-AF88-6E633772F5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28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B7E-520A-4290-8323-4A2FA13138CD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54AE-3C49-4FB3-AF88-6E633772F5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3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B7E-520A-4290-8323-4A2FA13138CD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54AE-3C49-4FB3-AF88-6E633772F5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28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B7E-520A-4290-8323-4A2FA13138CD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54AE-3C49-4FB3-AF88-6E633772F5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6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B7E-520A-4290-8323-4A2FA13138CD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54AE-3C49-4FB3-AF88-6E633772F5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36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B7E-520A-4290-8323-4A2FA13138CD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54AE-3C49-4FB3-AF88-6E633772F5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4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A0B7E-520A-4290-8323-4A2FA13138CD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E54AE-3C49-4FB3-AF88-6E633772F5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01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Projektabgabe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Florian </a:t>
            </a:r>
            <a:r>
              <a:rPr lang="de-DE" dirty="0" err="1"/>
              <a:t>Rett</a:t>
            </a:r>
            <a:endParaRPr lang="de-DE" dirty="0"/>
          </a:p>
          <a:p>
            <a:r>
              <a:rPr lang="de-DE" dirty="0"/>
              <a:t>Simon Brunner</a:t>
            </a:r>
          </a:p>
          <a:p>
            <a:r>
              <a:rPr lang="de-DE" dirty="0"/>
              <a:t>Marius Mergenthaler</a:t>
            </a:r>
          </a:p>
        </p:txBody>
      </p:sp>
    </p:spTree>
    <p:extLst>
      <p:ext uri="{BB962C8B-B14F-4D97-AF65-F5344CB8AC3E}">
        <p14:creationId xmlns:p14="http://schemas.microsoft.com/office/powerpoint/2010/main" val="398063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Arbeitsverteilung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Florian: Gegner KI und Radar</a:t>
            </a:r>
          </a:p>
          <a:p>
            <a:r>
              <a:rPr lang="de-DE" dirty="0"/>
              <a:t>Simon: Power-</a:t>
            </a:r>
            <a:r>
              <a:rPr lang="de-DE" dirty="0" err="1"/>
              <a:t>Ups</a:t>
            </a:r>
            <a:endParaRPr lang="de-DE" dirty="0"/>
          </a:p>
          <a:p>
            <a:r>
              <a:rPr lang="de-DE" dirty="0"/>
              <a:t>Marius: </a:t>
            </a:r>
            <a:r>
              <a:rPr lang="de-DE" dirty="0" err="1"/>
              <a:t>Grundlegene</a:t>
            </a:r>
            <a:r>
              <a:rPr lang="de-DE" dirty="0"/>
              <a:t> Spiellogik</a:t>
            </a:r>
          </a:p>
          <a:p>
            <a:endParaRPr lang="de-DE" dirty="0"/>
          </a:p>
          <a:p>
            <a:r>
              <a:rPr lang="de-DE" dirty="0"/>
              <a:t>Größtenteils zusammen erarbeitet</a:t>
            </a:r>
          </a:p>
        </p:txBody>
      </p:sp>
    </p:spTree>
    <p:extLst>
      <p:ext uri="{BB962C8B-B14F-4D97-AF65-F5344CB8AC3E}">
        <p14:creationId xmlns:p14="http://schemas.microsoft.com/office/powerpoint/2010/main" val="300570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Spaceshooter</a:t>
            </a:r>
            <a:r>
              <a:rPr lang="de-DE" dirty="0"/>
              <a:t> im Star-</a:t>
            </a:r>
            <a:r>
              <a:rPr lang="de-DE" dirty="0" err="1"/>
              <a:t>Wars</a:t>
            </a:r>
            <a:r>
              <a:rPr lang="de-DE" dirty="0"/>
              <a:t>-Stil</a:t>
            </a:r>
          </a:p>
          <a:p>
            <a:r>
              <a:rPr lang="de-DE" dirty="0"/>
              <a:t>Verschiedene Arten von Gegnern</a:t>
            </a:r>
          </a:p>
          <a:p>
            <a:r>
              <a:rPr lang="de-DE" dirty="0"/>
              <a:t>Unterschiedliche Waffen</a:t>
            </a:r>
          </a:p>
          <a:p>
            <a:r>
              <a:rPr lang="de-DE" dirty="0"/>
              <a:t>Level-System / Verbesserungen mit Spielfortschritt</a:t>
            </a:r>
          </a:p>
          <a:p>
            <a:r>
              <a:rPr lang="de-DE" dirty="0" err="1"/>
              <a:t>Bosskämpfe</a:t>
            </a:r>
            <a:r>
              <a:rPr lang="de-DE" dirty="0"/>
              <a:t>, z.B. Kampf um Todesstern</a:t>
            </a:r>
          </a:p>
        </p:txBody>
      </p:sp>
    </p:spTree>
    <p:extLst>
      <p:ext uri="{BB962C8B-B14F-4D97-AF65-F5344CB8AC3E}">
        <p14:creationId xmlns:p14="http://schemas.microsoft.com/office/powerpoint/2010/main" val="266711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Art von Gegner</a:t>
            </a:r>
          </a:p>
          <a:p>
            <a:r>
              <a:rPr lang="de-DE" dirty="0"/>
              <a:t>Nur eine Waffe (Laser)</a:t>
            </a:r>
          </a:p>
          <a:p>
            <a:r>
              <a:rPr lang="de-DE" dirty="0"/>
              <a:t>Power-</a:t>
            </a:r>
            <a:r>
              <a:rPr lang="de-DE" dirty="0" err="1"/>
              <a:t>Ups</a:t>
            </a:r>
            <a:r>
              <a:rPr lang="de-DE" dirty="0"/>
              <a:t> zum unterwegs Einsammeln</a:t>
            </a:r>
          </a:p>
        </p:txBody>
      </p:sp>
    </p:spTree>
    <p:extLst>
      <p:ext uri="{BB962C8B-B14F-4D97-AF65-F5344CB8AC3E}">
        <p14:creationId xmlns:p14="http://schemas.microsoft.com/office/powerpoint/2010/main" val="64054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Screenshot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44" y="1825625"/>
            <a:ext cx="9160712" cy="4351338"/>
          </a:xfrm>
        </p:spPr>
      </p:pic>
    </p:spTree>
    <p:extLst>
      <p:ext uri="{BB962C8B-B14F-4D97-AF65-F5344CB8AC3E}">
        <p14:creationId xmlns:p14="http://schemas.microsoft.com/office/powerpoint/2010/main" val="262626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Download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https://www.dropbox.com/s/jq6x4ufj7v9byut/Game.exe?dl=0</a:t>
            </a:r>
          </a:p>
        </p:txBody>
      </p:sp>
    </p:spTree>
    <p:extLst>
      <p:ext uri="{BB962C8B-B14F-4D97-AF65-F5344CB8AC3E}">
        <p14:creationId xmlns:p14="http://schemas.microsoft.com/office/powerpoint/2010/main" val="48993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Projektabgabe</vt:lpstr>
      <vt:lpstr>Arbeitsverteilung</vt:lpstr>
      <vt:lpstr>Spielidee</vt:lpstr>
      <vt:lpstr>Aktueller Stand</vt:lpstr>
      <vt:lpstr>Screenshot</vt:lpstr>
      <vt:lpstr>Download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Projektabgabe</dc:title>
  <dc:creator>ga42haw</dc:creator>
  <cp:lastModifiedBy>ga42haw</cp:lastModifiedBy>
  <cp:revision>3</cp:revision>
  <dcterms:created xsi:type="dcterms:W3CDTF">2017-01-31T15:02:40Z</dcterms:created>
  <dcterms:modified xsi:type="dcterms:W3CDTF">2017-01-31T17:23:37Z</dcterms:modified>
</cp:coreProperties>
</file>