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4"/>
  </p:notesMasterIdLst>
  <p:handoutMasterIdLst>
    <p:handoutMasterId r:id="rId25"/>
  </p:handoutMasterIdLst>
  <p:sldIdLst>
    <p:sldId id="307" r:id="rId2"/>
    <p:sldId id="308" r:id="rId3"/>
    <p:sldId id="310" r:id="rId4"/>
    <p:sldId id="313" r:id="rId5"/>
    <p:sldId id="314" r:id="rId6"/>
    <p:sldId id="316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7" r:id="rId16"/>
    <p:sldId id="328" r:id="rId17"/>
    <p:sldId id="324" r:id="rId18"/>
    <p:sldId id="325" r:id="rId19"/>
    <p:sldId id="326" r:id="rId20"/>
    <p:sldId id="329" r:id="rId21"/>
    <p:sldId id="330" r:id="rId22"/>
    <p:sldId id="312" r:id="rId23"/>
  </p:sldIdLst>
  <p:sldSz cx="9906000" cy="6858000" type="A4"/>
  <p:notesSz cx="9144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529" autoAdjust="0"/>
    <p:restoredTop sz="94128" autoAdjust="0"/>
  </p:normalViewPr>
  <p:slideViewPr>
    <p:cSldViewPr>
      <p:cViewPr>
        <p:scale>
          <a:sx n="50" d="100"/>
          <a:sy n="50" d="100"/>
        </p:scale>
        <p:origin x="2750" y="754"/>
      </p:cViewPr>
      <p:guideLst>
        <p:guide orient="horz" pos="2160"/>
        <p:guide pos="2340"/>
      </p:guideLst>
    </p:cSldViewPr>
  </p:slideViewPr>
  <p:outlineViewPr>
    <p:cViewPr>
      <p:scale>
        <a:sx n="33" d="100"/>
        <a:sy n="33" d="100"/>
      </p:scale>
      <p:origin x="0" y="2453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223C-BA8E-44C5-A559-C734886ABA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79D35-9D25-4D97-AE11-9668BFC1C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55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8C18C-14CE-4932-BE08-5D3B4E55C47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5310D-EAD4-40D5-9C04-6F6143B34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42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516625"/>
            <a:ext cx="79248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166530"/>
            <a:ext cx="79248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8C2-DAC9-44A7-99C2-B47C3D49E1AC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4CC3-C967-4FA9-88EA-4ABAED2148F9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2" y="1826709"/>
            <a:ext cx="1616874" cy="4484454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734" y="1826709"/>
            <a:ext cx="5678266" cy="4484454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DD9-0453-4C0E-AD31-28C62F13E4F5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BCBC-58D8-4519-8002-40564987C4F8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017572"/>
            <a:ext cx="79248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3865098"/>
            <a:ext cx="79248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A21-4AAE-4D2C-B235-832E42FAA7DE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837-918F-4689-8304-0B1B4D01BF8C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0600" y="1544716"/>
            <a:ext cx="7924800" cy="115409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90600" y="2743200"/>
            <a:ext cx="3863340" cy="35935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071872" y="2743201"/>
            <a:ext cx="3863340" cy="3595687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377" y="2743200"/>
            <a:ext cx="3645408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2239" y="2743200"/>
            <a:ext cx="3642234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72F-3B3E-4B1B-813B-0ADC9AE40A8B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0600" y="1544716"/>
            <a:ext cx="7924800" cy="115409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90600" y="3383280"/>
            <a:ext cx="3863340" cy="29535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071871" y="3383280"/>
            <a:ext cx="3863340" cy="29535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A3-3F3B-446C-A40E-62D51F11D0C0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E15F-49F7-49F9-9014-321C3AD3B60D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825363"/>
            <a:ext cx="3196847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898" y="1826710"/>
            <a:ext cx="4558502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061096"/>
            <a:ext cx="3196847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10D9-E52B-4679-A9C5-BC599B2153EA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828800"/>
            <a:ext cx="3199638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0250" y="2286000"/>
            <a:ext cx="437515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059936"/>
            <a:ext cx="3199638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36E4-7EAE-462D-AE8B-92B4F75FF3EF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38207" y="573807"/>
            <a:ext cx="9342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83537" y="573807"/>
            <a:ext cx="624078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44716"/>
            <a:ext cx="79248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2769834"/>
            <a:ext cx="79248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331" y="548797"/>
            <a:ext cx="1288226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1D97EB-797B-4339-B440-E11968927DC4}" type="datetime1">
              <a:rPr lang="en-US" altLang="ko-KR" smtClean="0"/>
              <a:t>7/20/2021</a:t>
            </a:fld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3951" y="548797"/>
            <a:ext cx="10196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ko-KR" sz="800" spc="35" smtClean="0">
                <a:solidFill>
                  <a:srgbClr val="BFBFBF"/>
                </a:solidFill>
                <a:latin typeface="맑은 고딕"/>
                <a:cs typeface="맑은 고딕"/>
              </a:rPr>
              <a:t>‹#›</a:t>
            </a:fld>
            <a:endParaRPr lang="ko-KR" altLang="en-US" sz="800">
              <a:latin typeface="맑은 고딕"/>
              <a:cs typeface="맑은 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9414" y="855956"/>
            <a:ext cx="2433696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endParaRPr lang="en-US" sz="1100">
              <a:latin typeface="Arial"/>
              <a:cs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/>
          <p:nvPr/>
        </p:nvSpPr>
        <p:spPr>
          <a:xfrm>
            <a:off x="3124200" y="1219200"/>
            <a:ext cx="9144000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r>
              <a:rPr lang="en-US" altLang="ko-KR" sz="2800" spc="95" dirty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	</a:t>
            </a:r>
            <a:r>
              <a:rPr lang="ko-KR" altLang="en-US" sz="4800" spc="95" dirty="0" smtClean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광고 관리 </a:t>
            </a:r>
            <a:endParaRPr lang="ko-KR" altLang="en-US" sz="4800" dirty="0">
              <a:latin typeface="HY동녘B" panose="02030600000101010101" pitchFamily="18" charset="-127"/>
              <a:ea typeface="HY동녘B" panose="02030600000101010101" pitchFamily="18" charset="-127"/>
              <a:cs typeface="Meiryo UI" panose="020B0604030504040204" pitchFamily="34" charset="-128"/>
            </a:endParaRP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1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5791200" y="4876800"/>
            <a:ext cx="3733800" cy="129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r>
              <a:rPr lang="ko-KR" altLang="en-US" spc="95" dirty="0" smtClean="0">
                <a:solidFill>
                  <a:srgbClr val="FFFFFF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Meiryo UI" panose="020B0604030504040204" pitchFamily="34" charset="-128"/>
              </a:rPr>
              <a:t>  </a:t>
            </a:r>
            <a:endParaRPr lang="en-US" altLang="ko-KR" spc="95" dirty="0" smtClean="0">
              <a:solidFill>
                <a:srgbClr val="FFFFFF"/>
              </a:solidFill>
              <a:latin typeface="HY동녘B" panose="02030600000101010101" pitchFamily="18" charset="-127"/>
              <a:ea typeface="HY동녘B" panose="02030600000101010101" pitchFamily="18" charset="-127"/>
              <a:cs typeface="Meiryo UI" panose="020B0604030504040204" pitchFamily="34" charset="-128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3505200" y="3200400"/>
            <a:ext cx="2895600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r>
              <a:rPr lang="en-US" altLang="ko-KR" sz="2800" spc="95" dirty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	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2021.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07. 20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6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10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9448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4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11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931735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2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12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533400"/>
            <a:ext cx="9525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4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13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9067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4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14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304800" y="152400"/>
            <a:ext cx="9067800" cy="419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354965" algn="l"/>
              </a:tabLst>
            </a:pPr>
            <a:r>
              <a:rPr lang="en-US" altLang="ko-KR" sz="2800" spc="95" dirty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	</a:t>
            </a: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2000" dirty="0" smtClean="0">
                <a:latin typeface="HY동녘M" pitchFamily="18" charset="-127"/>
                <a:ea typeface="HY동녘M" pitchFamily="18" charset="-127"/>
              </a:rPr>
              <a:t>개발 </a:t>
            </a: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(Backend)</a:t>
            </a:r>
            <a:endParaRPr lang="ko-KR" altLang="en-US" sz="2000" dirty="0">
              <a:latin typeface="HY동녘M" pitchFamily="18" charset="-127"/>
              <a:ea typeface="HY동녘M" pitchFamily="18" charset="-127"/>
              <a:cs typeface="Meiryo UI" panose="020B0604030504040204" pitchFamily="34" charset="-128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2959"/>
            <a:ext cx="9144000" cy="48130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666750"/>
            <a:ext cx="4495800" cy="38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r>
              <a:rPr lang="en-US" altLang="ko-KR" sz="1600" spc="95" dirty="0" smtClean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- </a:t>
            </a:r>
            <a:r>
              <a:rPr lang="ko-KR" altLang="en-US" sz="1600" spc="95" dirty="0" smtClean="0">
                <a:solidFill>
                  <a:srgbClr val="FFFFFF"/>
                </a:solidFill>
                <a:latin typeface="+mn-ea"/>
                <a:cs typeface="Meiryo UI" panose="020B0604030504040204" pitchFamily="34" charset="-128"/>
              </a:rPr>
              <a:t>사용자 관리</a:t>
            </a:r>
            <a:endParaRPr lang="ko-KR" altLang="en-US" sz="1600" spc="95" dirty="0">
              <a:solidFill>
                <a:srgbClr val="FFFFFF"/>
              </a:solidFill>
              <a:latin typeface="Arial Black" panose="020B0A040201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2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15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237" y="381000"/>
            <a:ext cx="4495800" cy="38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r>
              <a:rPr lang="en-US" altLang="ko-KR" sz="1600" spc="95" dirty="0" smtClean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- </a:t>
            </a:r>
            <a:r>
              <a:rPr lang="ko-KR" altLang="en-US" sz="1600" spc="95" dirty="0" smtClean="0">
                <a:solidFill>
                  <a:srgbClr val="FFFFFF"/>
                </a:solidFill>
                <a:latin typeface="+mn-ea"/>
                <a:cs typeface="Meiryo UI" panose="020B0604030504040204" pitchFamily="34" charset="-128"/>
              </a:rPr>
              <a:t>광고 관리 테이블</a:t>
            </a:r>
            <a:endParaRPr lang="ko-KR" altLang="en-US" sz="1600" spc="95" dirty="0">
              <a:solidFill>
                <a:srgbClr val="FFFFFF"/>
              </a:solidFill>
              <a:latin typeface="Arial Black" panose="020B0A040201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49" y="990600"/>
            <a:ext cx="874685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16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237" y="381000"/>
            <a:ext cx="4495800" cy="38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r>
              <a:rPr lang="en-US" altLang="ko-KR" sz="1600" spc="95" dirty="0" smtClean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- </a:t>
            </a:r>
            <a:r>
              <a:rPr lang="en-US" altLang="ko-KR" sz="1600" spc="95" dirty="0" err="1" smtClean="0">
                <a:solidFill>
                  <a:srgbClr val="FFFFFF"/>
                </a:solidFill>
                <a:latin typeface="+mn-ea"/>
                <a:cs typeface="Meiryo UI" panose="020B0604030504040204" pitchFamily="34" charset="-128"/>
              </a:rPr>
              <a:t>Api</a:t>
            </a:r>
            <a:r>
              <a:rPr lang="en-US" altLang="ko-KR" sz="1600" spc="95" dirty="0" smtClean="0">
                <a:solidFill>
                  <a:srgbClr val="FFFFFF"/>
                </a:solidFill>
                <a:latin typeface="+mn-ea"/>
                <a:cs typeface="Meiryo UI" panose="020B0604030504040204" pitchFamily="34" charset="-128"/>
              </a:rPr>
              <a:t> </a:t>
            </a:r>
            <a:r>
              <a:rPr lang="ko-KR" altLang="en-US" sz="1600" spc="95" dirty="0" smtClean="0">
                <a:solidFill>
                  <a:srgbClr val="FFFFFF"/>
                </a:solidFill>
                <a:latin typeface="+mn-ea"/>
                <a:cs typeface="Meiryo UI" panose="020B0604030504040204" pitchFamily="34" charset="-128"/>
              </a:rPr>
              <a:t>통신 </a:t>
            </a:r>
            <a:endParaRPr lang="ko-KR" altLang="en-US" sz="1600" spc="95" dirty="0">
              <a:solidFill>
                <a:srgbClr val="FFFFFF"/>
              </a:solidFill>
              <a:latin typeface="Arial Black" panose="020B0A040201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838200"/>
            <a:ext cx="8991600" cy="54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17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304800" y="152400"/>
            <a:ext cx="9067800" cy="419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354965" algn="l"/>
              </a:tabLst>
            </a:pPr>
            <a:r>
              <a:rPr lang="en-US" altLang="ko-KR" sz="2800" spc="95" dirty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	</a:t>
            </a: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3. </a:t>
            </a:r>
            <a:r>
              <a:rPr lang="ko-KR" altLang="en-US" sz="2000" dirty="0" smtClean="0">
                <a:latin typeface="HY동녘M" pitchFamily="18" charset="-127"/>
                <a:ea typeface="HY동녘M" pitchFamily="18" charset="-127"/>
              </a:rPr>
              <a:t>개발 </a:t>
            </a: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(Frontend)</a:t>
            </a:r>
            <a:endParaRPr lang="ko-KR" altLang="en-US" sz="2000" dirty="0">
              <a:latin typeface="HY동녘M" pitchFamily="18" charset="-127"/>
              <a:ea typeface="HY동녘M" pitchFamily="18" charset="-127"/>
              <a:cs typeface="Meiryo UI" panose="020B060403050404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91440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endParaRPr lang="ko-KR" altLang="en-US" sz="2800" spc="95" dirty="0">
              <a:solidFill>
                <a:srgbClr val="FFFFFF"/>
              </a:solidFill>
              <a:latin typeface="Arial Black" panose="020B0A040201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76400"/>
            <a:ext cx="6333931" cy="3816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763669"/>
            <a:ext cx="4495800" cy="38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r>
              <a:rPr lang="en-US" altLang="ko-KR" sz="1600" spc="95" dirty="0" smtClean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- </a:t>
            </a:r>
            <a:r>
              <a:rPr lang="ko-KR" altLang="en-US" sz="1600" spc="95" dirty="0" err="1" smtClean="0">
                <a:solidFill>
                  <a:srgbClr val="FFFFFF"/>
                </a:solidFill>
                <a:latin typeface="+mn-ea"/>
                <a:cs typeface="Meiryo UI" panose="020B0604030504040204" pitchFamily="34" charset="-128"/>
              </a:rPr>
              <a:t>로그인화면</a:t>
            </a:r>
            <a:endParaRPr lang="ko-KR" altLang="en-US" sz="1600" spc="95" dirty="0">
              <a:solidFill>
                <a:srgbClr val="FFFFFF"/>
              </a:solidFill>
              <a:latin typeface="Arial Black" panose="020B0A040201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38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18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91440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endParaRPr lang="ko-KR" altLang="en-US" sz="2800" spc="95" dirty="0">
              <a:solidFill>
                <a:srgbClr val="FFFFFF"/>
              </a:solidFill>
              <a:latin typeface="Arial Black" panose="020B0A040201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203" y="589498"/>
            <a:ext cx="4495800" cy="38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r>
              <a:rPr lang="en-US" altLang="ko-KR" sz="1600" spc="95" dirty="0" smtClean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- </a:t>
            </a:r>
            <a:r>
              <a:rPr lang="ko-KR" altLang="en-US" sz="1600" spc="95" dirty="0" err="1" smtClean="0">
                <a:solidFill>
                  <a:srgbClr val="FFFFFF"/>
                </a:solidFill>
                <a:latin typeface="+mn-ea"/>
                <a:cs typeface="Meiryo UI" panose="020B0604030504040204" pitchFamily="34" charset="-128"/>
              </a:rPr>
              <a:t>광고관리</a:t>
            </a:r>
            <a:r>
              <a:rPr lang="ko-KR" altLang="en-US" sz="1600" spc="95" dirty="0" smtClean="0">
                <a:solidFill>
                  <a:srgbClr val="FFFFFF"/>
                </a:solidFill>
                <a:latin typeface="+mn-ea"/>
                <a:cs typeface="Meiryo UI" panose="020B0604030504040204" pitchFamily="34" charset="-128"/>
              </a:rPr>
              <a:t> 화면</a:t>
            </a:r>
            <a:endParaRPr lang="ko-KR" altLang="en-US" sz="1600" spc="95" dirty="0">
              <a:solidFill>
                <a:srgbClr val="FFFFFF"/>
              </a:solidFill>
              <a:latin typeface="Arial Black" panose="020B0A040201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4669"/>
            <a:ext cx="8493606" cy="51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19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91440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endParaRPr lang="ko-KR" altLang="en-US" sz="2800" spc="95" dirty="0">
              <a:solidFill>
                <a:srgbClr val="FFFFFF"/>
              </a:solidFill>
              <a:latin typeface="Arial Black" panose="020B0A040201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0097" y="336034"/>
            <a:ext cx="4495800" cy="38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  <a:tabLst>
                <a:tab pos="354965" algn="l"/>
              </a:tabLst>
            </a:pPr>
            <a:r>
              <a:rPr lang="en-US" altLang="ko-KR" sz="1600" spc="95" dirty="0" smtClean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- </a:t>
            </a:r>
            <a:r>
              <a:rPr lang="en-US" altLang="ko-KR" sz="1600" spc="95" dirty="0" smtClean="0">
                <a:solidFill>
                  <a:srgbClr val="FFFFFF"/>
                </a:solidFill>
                <a:latin typeface="+mn-ea"/>
                <a:cs typeface="Meiryo UI" panose="020B0604030504040204" pitchFamily="34" charset="-128"/>
              </a:rPr>
              <a:t>VS code</a:t>
            </a:r>
            <a:r>
              <a:rPr lang="ko-KR" altLang="en-US" sz="1600" spc="95" dirty="0" smtClean="0">
                <a:solidFill>
                  <a:srgbClr val="FFFFFF"/>
                </a:solidFill>
                <a:latin typeface="+mn-ea"/>
                <a:cs typeface="Meiryo UI" panose="020B0604030504040204" pitchFamily="34" charset="-128"/>
              </a:rPr>
              <a:t>로 소스 편집</a:t>
            </a:r>
            <a:endParaRPr lang="ko-KR" altLang="en-US" sz="1600" spc="95" dirty="0">
              <a:solidFill>
                <a:srgbClr val="FFFFFF"/>
              </a:solidFill>
              <a:latin typeface="Arial Black" panose="020B0A040201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884121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2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304800" y="152400"/>
            <a:ext cx="9067800" cy="419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354965" algn="l"/>
              </a:tabLst>
            </a:pPr>
            <a:r>
              <a:rPr lang="en-US" altLang="ko-KR" sz="2800" spc="95" dirty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	</a:t>
            </a: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1. </a:t>
            </a:r>
            <a:r>
              <a:rPr lang="ko-KR" altLang="en-US" sz="2000" dirty="0" smtClean="0">
                <a:latin typeface="HY동녘M" pitchFamily="18" charset="-127"/>
                <a:ea typeface="HY동녘M" pitchFamily="18" charset="-127"/>
              </a:rPr>
              <a:t>개발 환경 구축</a:t>
            </a:r>
            <a:endParaRPr lang="ko-KR" altLang="en-US" sz="2000" dirty="0">
              <a:latin typeface="HY동녘M" pitchFamily="18" charset="-127"/>
              <a:ea typeface="HY동녘M" pitchFamily="18" charset="-127"/>
              <a:cs typeface="Meiryo UI" panose="020B0604030504040204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8686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20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304800" y="152400"/>
            <a:ext cx="9067800" cy="419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354965" algn="l"/>
              </a:tabLst>
            </a:pPr>
            <a:r>
              <a:rPr lang="en-US" altLang="ko-KR" sz="2800" spc="95" dirty="0">
                <a:solidFill>
                  <a:srgbClr val="FFFFFF"/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	</a:t>
            </a: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4. </a:t>
            </a:r>
            <a:r>
              <a:rPr lang="ko-KR" altLang="en-US" sz="2000" dirty="0" smtClean="0">
                <a:latin typeface="HY동녘M" pitchFamily="18" charset="-127"/>
                <a:ea typeface="HY동녘M" pitchFamily="18" charset="-127"/>
              </a:rPr>
              <a:t>형상관리 </a:t>
            </a: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2000" dirty="0" err="1" smtClean="0">
                <a:latin typeface="HY동녘M" pitchFamily="18" charset="-127"/>
                <a:ea typeface="HY동녘M" pitchFamily="18" charset="-127"/>
              </a:rPr>
              <a:t>Github</a:t>
            </a: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)</a:t>
            </a:r>
            <a:endParaRPr lang="ko-KR" altLang="en-US" sz="2000" dirty="0">
              <a:latin typeface="HY동녘M" pitchFamily="18" charset="-127"/>
              <a:ea typeface="HY동녘M" pitchFamily="18" charset="-127"/>
              <a:cs typeface="Meiryo UI" panose="020B0604030504040204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937259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21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8839200" cy="53673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66800" y="217051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https://github.com/flora-cho/AI_Looker_007.git</a:t>
            </a:r>
          </a:p>
        </p:txBody>
      </p:sp>
    </p:spTree>
    <p:extLst>
      <p:ext uri="{BB962C8B-B14F-4D97-AF65-F5344CB8AC3E}">
        <p14:creationId xmlns:p14="http://schemas.microsoft.com/office/powerpoint/2010/main" val="14818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200400" y="2590800"/>
            <a:ext cx="3657600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End of Document</a:t>
            </a:r>
            <a:endParaRPr lang="ko-KR" alt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251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3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8458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4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2437"/>
            <a:ext cx="82296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1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5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3764"/>
            <a:ext cx="8820150" cy="60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2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6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3764"/>
            <a:ext cx="8820150" cy="60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2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8686800" cy="5791200"/>
          </a:xfrm>
          <a:prstGeom prst="rect">
            <a:avLst/>
          </a:prstGeom>
        </p:spPr>
      </p:pic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r>
              <a:rPr lang="en-US" altLang="ko-KR" sz="1600" b="1" spc="35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7</a:t>
            </a:r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604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8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3764"/>
            <a:ext cx="8820150" cy="60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1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1019637" cy="301752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25400" algn="ctr">
              <a:lnSpc>
                <a:spcPct val="100000"/>
              </a:lnSpc>
            </a:pPr>
            <a:fld id="{81D60167-4931-47E6-BA6A-407CBD079E47}" type="slidenum">
              <a:rPr lang="en-US" altLang="ko-KR" sz="1600" b="1" spc="35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pPr marL="25400" algn="ctr">
                <a:lnSpc>
                  <a:spcPct val="100000"/>
                </a:lnSpc>
              </a:pPr>
              <a:t>9</a:t>
            </a:fld>
            <a:endParaRPr lang="ko-KR" altLang="en-US" sz="1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8610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39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/>
      <a:bodyPr vert="horz" wrap="square" lIns="0" tIns="0" rIns="0" bIns="0" rtlCol="0">
        <a:noAutofit/>
      </a:bodyPr>
      <a:lstStyle>
        <a:defPPr marL="12700">
          <a:lnSpc>
            <a:spcPct val="150000"/>
          </a:lnSpc>
          <a:tabLst>
            <a:tab pos="354965" algn="l"/>
          </a:tabLst>
          <a:defRPr sz="2800" spc="95" dirty="0">
            <a:solidFill>
              <a:srgbClr val="FFFFFF"/>
            </a:solidFill>
            <a:latin typeface="Arial Black" panose="020B0A04020102020204" pitchFamily="34" charset="0"/>
            <a:ea typeface="Meiryo UI" panose="020B0604030504040204" pitchFamily="34" charset="-128"/>
            <a:cs typeface="Meiryo UI" panose="020B0604030504040204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3451</TotalTime>
  <Words>49</Words>
  <Application>Microsoft Office PowerPoint</Application>
  <PresentationFormat>A4 용지(210x297mm)</PresentationFormat>
  <Paragraphs>36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HY동녘B</vt:lpstr>
      <vt:lpstr>HY동녘M</vt:lpstr>
      <vt:lpstr>Meiryo UI</vt:lpstr>
      <vt:lpstr>돋움</vt:lpstr>
      <vt:lpstr>맑은 고딕</vt:lpstr>
      <vt:lpstr>Arial</vt:lpstr>
      <vt:lpstr>Arial Black</vt:lpstr>
      <vt:lpstr>Wingdings</vt:lpstr>
      <vt:lpstr>Perspective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jihyun cho</dc:creator>
  <cp:lastModifiedBy>flora-cho</cp:lastModifiedBy>
  <cp:revision>171</cp:revision>
  <dcterms:created xsi:type="dcterms:W3CDTF">2015-12-15T02:48:01Z</dcterms:created>
  <dcterms:modified xsi:type="dcterms:W3CDTF">2021-07-19T20:56:51Z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2015-06-05T00:00:00Z</vt:filetime>
  </property>
  <property fmtid="{D5CDD505-2E9C-101B-9397-08002B2CF9AE}" pid="3" name="LastSaved">
    <vt:filetime>2015-12-14T00:00:00Z</vt:filetime>
  </property>
</Properties>
</file>