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6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1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3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5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4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6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2CE5-9918-44B5-B4C3-56069E212B7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273B-9C9E-4511-A659-E0C9226A0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8.xml"/><Relationship Id="rId13" Type="http://schemas.openxmlformats.org/officeDocument/2006/relationships/image" Target="../media/image4.wmf"/><Relationship Id="rId3" Type="http://schemas.openxmlformats.org/officeDocument/2006/relationships/control" Target="../activeX/activeX3.xml"/><Relationship Id="rId7" Type="http://schemas.openxmlformats.org/officeDocument/2006/relationships/control" Target="../activeX/activeX7.xml"/><Relationship Id="rId12" Type="http://schemas.openxmlformats.org/officeDocument/2006/relationships/image" Target="../media/image3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11" Type="http://schemas.openxmlformats.org/officeDocument/2006/relationships/image" Target="../media/image2.png"/><Relationship Id="rId5" Type="http://schemas.openxmlformats.org/officeDocument/2006/relationships/control" Target="../activeX/activeX5.xml"/><Relationship Id="rId10" Type="http://schemas.openxmlformats.org/officeDocument/2006/relationships/image" Target="../media/image1.png"/><Relationship Id="rId4" Type="http://schemas.openxmlformats.org/officeDocument/2006/relationships/control" Target="../activeX/activeX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6.xml"/><Relationship Id="rId13" Type="http://schemas.microsoft.com/office/2007/relationships/hdphoto" Target="../media/hdphoto1.wdp"/><Relationship Id="rId18" Type="http://schemas.openxmlformats.org/officeDocument/2006/relationships/image" Target="../media/image4.wmf"/><Relationship Id="rId3" Type="http://schemas.openxmlformats.org/officeDocument/2006/relationships/control" Target="../activeX/activeX11.xml"/><Relationship Id="rId21" Type="http://schemas.openxmlformats.org/officeDocument/2006/relationships/image" Target="../media/image11.wmf"/><Relationship Id="rId7" Type="http://schemas.openxmlformats.org/officeDocument/2006/relationships/control" Target="../activeX/activeX15.xml"/><Relationship Id="rId12" Type="http://schemas.openxmlformats.org/officeDocument/2006/relationships/image" Target="../media/image6.png"/><Relationship Id="rId17" Type="http://schemas.openxmlformats.org/officeDocument/2006/relationships/image" Target="../media/image5.wmf"/><Relationship Id="rId2" Type="http://schemas.openxmlformats.org/officeDocument/2006/relationships/control" Target="../activeX/activeX10.xml"/><Relationship Id="rId16" Type="http://schemas.openxmlformats.org/officeDocument/2006/relationships/image" Target="../media/image3.wmf"/><Relationship Id="rId20" Type="http://schemas.openxmlformats.org/officeDocument/2006/relationships/image" Target="../media/image10.wmf"/><Relationship Id="rId1" Type="http://schemas.openxmlformats.org/officeDocument/2006/relationships/control" Target="../activeX/activeX9.xml"/><Relationship Id="rId6" Type="http://schemas.openxmlformats.org/officeDocument/2006/relationships/control" Target="../activeX/activeX14.xml"/><Relationship Id="rId11" Type="http://schemas.openxmlformats.org/officeDocument/2006/relationships/slideLayout" Target="../slideLayouts/slideLayout1.xml"/><Relationship Id="rId5" Type="http://schemas.openxmlformats.org/officeDocument/2006/relationships/control" Target="../activeX/activeX13.xml"/><Relationship Id="rId15" Type="http://schemas.openxmlformats.org/officeDocument/2006/relationships/image" Target="../media/image8.png"/><Relationship Id="rId10" Type="http://schemas.openxmlformats.org/officeDocument/2006/relationships/control" Target="../activeX/activeX18.xml"/><Relationship Id="rId19" Type="http://schemas.openxmlformats.org/officeDocument/2006/relationships/image" Target="../media/image9.wmf"/><Relationship Id="rId4" Type="http://schemas.openxmlformats.org/officeDocument/2006/relationships/control" Target="../activeX/activeX12.xml"/><Relationship Id="rId9" Type="http://schemas.openxmlformats.org/officeDocument/2006/relationships/control" Target="../activeX/activeX17.xml"/><Relationship Id="rId14" Type="http://schemas.openxmlformats.org/officeDocument/2006/relationships/image" Target="../media/image7.png"/><Relationship Id="rId22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8F673-01D4-4C90-84D3-9F46CB76A2B1}"/>
              </a:ext>
            </a:extLst>
          </p:cNvPr>
          <p:cNvSpPr txBox="1"/>
          <p:nvPr/>
        </p:nvSpPr>
        <p:spPr>
          <a:xfrm>
            <a:off x="2937625" y="255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/>
              <a:t>광고관리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5084F-0ED7-47D0-AD45-93EB9AA5B768}"/>
              </a:ext>
            </a:extLst>
          </p:cNvPr>
          <p:cNvSpPr txBox="1"/>
          <p:nvPr/>
        </p:nvSpPr>
        <p:spPr>
          <a:xfrm>
            <a:off x="49792" y="4076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광고제목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B2B8A-40C5-4156-8144-E4236A21F2D1}"/>
              </a:ext>
            </a:extLst>
          </p:cNvPr>
          <p:cNvSpPr txBox="1"/>
          <p:nvPr/>
        </p:nvSpPr>
        <p:spPr>
          <a:xfrm>
            <a:off x="49792" y="66928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시작일자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1C5D7-0D29-4AD7-88D3-DC31F8D59331}"/>
              </a:ext>
            </a:extLst>
          </p:cNvPr>
          <p:cNvSpPr txBox="1"/>
          <p:nvPr/>
        </p:nvSpPr>
        <p:spPr>
          <a:xfrm>
            <a:off x="49792" y="9342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광고유형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7F2EC-03D1-4982-ABDC-EF6C830F9141}"/>
              </a:ext>
            </a:extLst>
          </p:cNvPr>
          <p:cNvSpPr txBox="1"/>
          <p:nvPr/>
        </p:nvSpPr>
        <p:spPr>
          <a:xfrm>
            <a:off x="3341604" y="66928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종료일자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60261-1114-41A2-9CC8-997BB584338F}"/>
              </a:ext>
            </a:extLst>
          </p:cNvPr>
          <p:cNvSpPr/>
          <p:nvPr/>
        </p:nvSpPr>
        <p:spPr>
          <a:xfrm>
            <a:off x="1" y="1"/>
            <a:ext cx="6505574" cy="2962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5A6ADD-E015-4F92-812C-6B3F33CC1B26}"/>
              </a:ext>
            </a:extLst>
          </p:cNvPr>
          <p:cNvSpPr txBox="1"/>
          <p:nvPr/>
        </p:nvSpPr>
        <p:spPr>
          <a:xfrm>
            <a:off x="1776655" y="6615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~</a:t>
            </a:r>
            <a:endParaRPr lang="ko-KR" altLang="en-US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972F59-ED38-46FD-9DB9-2CA4862A4813}"/>
              </a:ext>
            </a:extLst>
          </p:cNvPr>
          <p:cNvSpPr txBox="1"/>
          <p:nvPr/>
        </p:nvSpPr>
        <p:spPr>
          <a:xfrm>
            <a:off x="5115013" y="6615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~</a:t>
            </a:r>
            <a:endParaRPr lang="ko-KR" altLang="en-US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FEEEBF-D869-49C5-9AC4-091B76FD7417}"/>
              </a:ext>
            </a:extLst>
          </p:cNvPr>
          <p:cNvSpPr txBox="1"/>
          <p:nvPr/>
        </p:nvSpPr>
        <p:spPr>
          <a:xfrm>
            <a:off x="3341604" y="4076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삭제여부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BAEAE606-6D13-4C47-9AF4-53D423962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47099"/>
              </p:ext>
            </p:extLst>
          </p:nvPr>
        </p:nvGraphicFramePr>
        <p:xfrm>
          <a:off x="109955" y="1285471"/>
          <a:ext cx="6328681" cy="157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681">
                  <a:extLst>
                    <a:ext uri="{9D8B030D-6E8A-4147-A177-3AD203B41FA5}">
                      <a16:colId xmlns:a16="http://schemas.microsoft.com/office/drawing/2014/main" val="3904373726"/>
                    </a:ext>
                  </a:extLst>
                </a:gridCol>
              </a:tblGrid>
              <a:tr h="379063">
                <a:tc>
                  <a:txBody>
                    <a:bodyPr/>
                    <a:lstStyle/>
                    <a:p>
                      <a:r>
                        <a:rPr lang="ko-KR" altLang="en-US" sz="1000"/>
                        <a:t>처리버튼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광고번호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광고유형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광고제목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광고시작일자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광고종료일자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광고내용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광고내용경로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광고등급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삭제여부 </a:t>
                      </a:r>
                      <a:r>
                        <a:rPr lang="en-US" altLang="ko-KR" sz="1000"/>
                        <a:t>| </a:t>
                      </a:r>
                      <a:r>
                        <a:rPr lang="ko-KR" altLang="en-US" sz="1000"/>
                        <a:t>최종변경자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09283"/>
                  </a:ext>
                </a:extLst>
              </a:tr>
              <a:tr h="11739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010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6E513AA5-4952-4970-9F5D-AC3FB202CC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68" y="938489"/>
            <a:ext cx="324000" cy="324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FFDBCD-DE93-4AC6-90F7-D38B72751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9" y="1819488"/>
            <a:ext cx="180000" cy="18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3524418-C296-4060-95E2-393F1E6509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9" y="2032848"/>
            <a:ext cx="180000" cy="18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D8426C8-EA19-437F-BDC0-BDE6EAF499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9" y="2246208"/>
            <a:ext cx="180000" cy="180000"/>
          </a:xfrm>
          <a:prstGeom prst="rect">
            <a:avLst/>
          </a:prstGeom>
        </p:spPr>
      </p:pic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AEF99814-74A9-40C7-8AB7-28E4B6280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21375"/>
              </p:ext>
            </p:extLst>
          </p:nvPr>
        </p:nvGraphicFramePr>
        <p:xfrm>
          <a:off x="39604" y="3082350"/>
          <a:ext cx="554204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371">
                  <a:extLst>
                    <a:ext uri="{9D8B030D-6E8A-4147-A177-3AD203B41FA5}">
                      <a16:colId xmlns:a16="http://schemas.microsoft.com/office/drawing/2014/main" val="105073403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85890792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433222555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728839899"/>
                    </a:ext>
                  </a:extLst>
                </a:gridCol>
                <a:gridCol w="2223135">
                  <a:extLst>
                    <a:ext uri="{9D8B030D-6E8A-4147-A177-3AD203B41FA5}">
                      <a16:colId xmlns:a16="http://schemas.microsoft.com/office/drawing/2014/main" val="3943236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필수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초기값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00108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조회조건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Like concat(‘%’, ‘</a:t>
                      </a:r>
                      <a:r>
                        <a:rPr lang="ko-KR" altLang="en-US" sz="1000"/>
                        <a:t>입력값</a:t>
                      </a:r>
                      <a:r>
                        <a:rPr lang="en-US" altLang="ko-KR" sz="1000"/>
                        <a:t>’,’’%’)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579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삭제여부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No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'All','No','Yes'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420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시작일자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당해년 </a:t>
                      </a:r>
                      <a:r>
                        <a:rPr lang="en-US" altLang="ko-KR" sz="1000"/>
                        <a:t>1/1 ~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12/31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Yyyymmdd. 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012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종료일자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0540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4744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9422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팝업으로 이동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1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팝업으로 이동</a:t>
                      </a:r>
                      <a:r>
                        <a:rPr lang="en-US" altLang="ko-KR" sz="1000"/>
                        <a:t>. </a:t>
                      </a:r>
                      <a:r>
                        <a:rPr lang="ko-KR" altLang="en-US" sz="1000"/>
                        <a:t>삭제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78677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그리드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코드명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139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코드명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52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59764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40F0C04-98D6-4E37-9FAB-97D0BB42DC8C}"/>
              </a:ext>
            </a:extLst>
          </p:cNvPr>
          <p:cNvSpPr txBox="1"/>
          <p:nvPr/>
        </p:nvSpPr>
        <p:spPr>
          <a:xfrm>
            <a:off x="3373234" y="9440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광고등급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39991B-AA1C-48CC-90F0-33B3C7E5B0EA}"/>
              </a:ext>
            </a:extLst>
          </p:cNvPr>
          <p:cNvSpPr txBox="1"/>
          <p:nvPr/>
        </p:nvSpPr>
        <p:spPr>
          <a:xfrm>
            <a:off x="6688947" y="115342"/>
            <a:ext cx="3299301" cy="580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n-ea"/>
              </a:rPr>
              <a:t>===== </a:t>
            </a:r>
            <a:r>
              <a:rPr lang="ko-KR" altLang="en-US" sz="700">
                <a:latin typeface="+mn-ea"/>
              </a:rPr>
              <a:t>광고종류 콤보 </a:t>
            </a:r>
            <a:r>
              <a:rPr lang="en-US" altLang="ko-KR" sz="700">
                <a:latin typeface="+mn-ea"/>
              </a:rPr>
              <a:t>=====</a:t>
            </a:r>
          </a:p>
          <a:p>
            <a:r>
              <a:rPr lang="en-US" altLang="ko-KR" sz="700">
                <a:latin typeface="+mn-ea"/>
              </a:rPr>
              <a:t>SELECT  CdVal               /* </a:t>
            </a:r>
            <a:r>
              <a:rPr lang="ko-KR" altLang="en-US" sz="700">
                <a:latin typeface="+mn-ea"/>
              </a:rPr>
              <a:t>코드유효값 *</a:t>
            </a:r>
            <a:r>
              <a:rPr lang="en-US" altLang="ko-KR" sz="700">
                <a:latin typeface="+mn-ea"/>
              </a:rPr>
              <a:t>/ </a:t>
            </a:r>
          </a:p>
          <a:p>
            <a:r>
              <a:rPr lang="en-US" altLang="ko-KR" sz="700">
                <a:latin typeface="+mn-ea"/>
              </a:rPr>
              <a:t>     ,  CdValNm             /* </a:t>
            </a:r>
            <a:r>
              <a:rPr lang="ko-KR" altLang="en-US" sz="700">
                <a:latin typeface="+mn-ea"/>
              </a:rPr>
              <a:t>코드유효값명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FROM    aildb.TblCdVal      /* </a:t>
            </a:r>
            <a:r>
              <a:rPr lang="ko-KR" altLang="en-US" sz="700">
                <a:latin typeface="+mn-ea"/>
              </a:rPr>
              <a:t>코드유효값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WHERE   1 = 1</a:t>
            </a:r>
          </a:p>
          <a:p>
            <a:r>
              <a:rPr lang="en-US" altLang="ko-KR" sz="700">
                <a:latin typeface="+mn-ea"/>
              </a:rPr>
              <a:t>  AND   DelYN IS NULL       /* </a:t>
            </a:r>
            <a:r>
              <a:rPr lang="ko-KR" altLang="en-US" sz="700">
                <a:latin typeface="+mn-ea"/>
              </a:rPr>
              <a:t>삭제여부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CdID  =  'AdvtTpCd' /* </a:t>
            </a:r>
            <a:r>
              <a:rPr lang="ko-KR" altLang="en-US" sz="700">
                <a:latin typeface="+mn-ea"/>
              </a:rPr>
              <a:t>광고종류코드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ORDER   BY SortSeq          /* </a:t>
            </a:r>
            <a:r>
              <a:rPr lang="ko-KR" altLang="en-US" sz="700">
                <a:latin typeface="+mn-ea"/>
              </a:rPr>
              <a:t>정렬순번 *</a:t>
            </a:r>
            <a:r>
              <a:rPr lang="en-US" altLang="ko-KR" sz="700">
                <a:latin typeface="+mn-ea"/>
              </a:rPr>
              <a:t>/</a:t>
            </a:r>
          </a:p>
          <a:p>
            <a:endParaRPr lang="en-US" altLang="ko-KR" sz="700">
              <a:latin typeface="+mn-ea"/>
            </a:endParaRPr>
          </a:p>
          <a:p>
            <a:r>
              <a:rPr lang="en-US" altLang="ko-KR" sz="700">
                <a:latin typeface="+mn-ea"/>
              </a:rPr>
              <a:t>===== </a:t>
            </a:r>
            <a:r>
              <a:rPr lang="ko-KR" altLang="en-US" sz="700">
                <a:latin typeface="+mn-ea"/>
              </a:rPr>
              <a:t>광고등급 콤보 </a:t>
            </a:r>
            <a:r>
              <a:rPr lang="en-US" altLang="ko-KR" sz="700">
                <a:latin typeface="+mn-ea"/>
              </a:rPr>
              <a:t>===</a:t>
            </a:r>
          </a:p>
          <a:p>
            <a:r>
              <a:rPr lang="en-US" altLang="ko-KR" sz="700">
                <a:latin typeface="+mn-ea"/>
              </a:rPr>
              <a:t>SELECT  CdVal                /* </a:t>
            </a:r>
            <a:r>
              <a:rPr lang="ko-KR" altLang="en-US" sz="700">
                <a:latin typeface="+mn-ea"/>
              </a:rPr>
              <a:t>코드유효값 *</a:t>
            </a:r>
            <a:r>
              <a:rPr lang="en-US" altLang="ko-KR" sz="700">
                <a:latin typeface="+mn-ea"/>
              </a:rPr>
              <a:t>/ </a:t>
            </a:r>
          </a:p>
          <a:p>
            <a:r>
              <a:rPr lang="en-US" altLang="ko-KR" sz="700">
                <a:latin typeface="+mn-ea"/>
              </a:rPr>
              <a:t>     ,  CdValNm              /* </a:t>
            </a:r>
            <a:r>
              <a:rPr lang="ko-KR" altLang="en-US" sz="700">
                <a:latin typeface="+mn-ea"/>
              </a:rPr>
              <a:t>코드유효값명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FROM    aildb.TblCdVal       /* </a:t>
            </a:r>
            <a:r>
              <a:rPr lang="ko-KR" altLang="en-US" sz="700">
                <a:latin typeface="+mn-ea"/>
              </a:rPr>
              <a:t>코드유효값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WHERE   1 = 1</a:t>
            </a:r>
          </a:p>
          <a:p>
            <a:r>
              <a:rPr lang="en-US" altLang="ko-KR" sz="700">
                <a:latin typeface="+mn-ea"/>
              </a:rPr>
              <a:t>  AND   DelYN IS NULL        /* </a:t>
            </a:r>
            <a:r>
              <a:rPr lang="ko-KR" altLang="en-US" sz="700">
                <a:latin typeface="+mn-ea"/>
              </a:rPr>
              <a:t>삭제여부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CdID  =  'AdvtGrdCd' /* </a:t>
            </a:r>
            <a:r>
              <a:rPr lang="ko-KR" altLang="en-US" sz="700">
                <a:latin typeface="+mn-ea"/>
              </a:rPr>
              <a:t>광고등급코드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ORDER   BY SortSeq           /* </a:t>
            </a:r>
            <a:r>
              <a:rPr lang="ko-KR" altLang="en-US" sz="700">
                <a:latin typeface="+mn-ea"/>
              </a:rPr>
              <a:t>정렬순번 *</a:t>
            </a:r>
            <a:r>
              <a:rPr lang="en-US" altLang="ko-KR" sz="700">
                <a:latin typeface="+mn-ea"/>
              </a:rPr>
              <a:t>/</a:t>
            </a:r>
          </a:p>
          <a:p>
            <a:endParaRPr lang="en-US" altLang="ko-KR" sz="700">
              <a:latin typeface="+mn-ea"/>
            </a:endParaRPr>
          </a:p>
          <a:p>
            <a:endParaRPr lang="en-US" altLang="ko-KR" sz="700">
              <a:latin typeface="+mn-ea"/>
            </a:endParaRPr>
          </a:p>
          <a:p>
            <a:r>
              <a:rPr lang="en-US" altLang="ko-KR" sz="700">
                <a:latin typeface="+mn-ea"/>
              </a:rPr>
              <a:t>===== </a:t>
            </a:r>
            <a:r>
              <a:rPr lang="ko-KR" altLang="en-US" sz="700">
                <a:latin typeface="+mn-ea"/>
              </a:rPr>
              <a:t>그리드 조회 </a:t>
            </a:r>
            <a:r>
              <a:rPr lang="en-US" altLang="ko-KR" sz="700">
                <a:latin typeface="+mn-ea"/>
              </a:rPr>
              <a:t>=====</a:t>
            </a:r>
          </a:p>
          <a:p>
            <a:r>
              <a:rPr lang="en-US" altLang="ko-KR" sz="700">
                <a:latin typeface="+mn-ea"/>
              </a:rPr>
              <a:t>SELECT  T1.AdvtNo                                  /* </a:t>
            </a:r>
            <a:r>
              <a:rPr lang="ko-KR" altLang="en-US" sz="700">
                <a:latin typeface="+mn-ea"/>
              </a:rPr>
              <a:t>광고번호</a:t>
            </a:r>
            <a:r>
              <a:rPr lang="en-US" altLang="ko-KR" sz="700">
                <a:latin typeface="+mn-ea"/>
              </a:rPr>
              <a:t>(PK1) */</a:t>
            </a:r>
          </a:p>
          <a:p>
            <a:r>
              <a:rPr lang="en-US" altLang="ko-KR" sz="700">
                <a:latin typeface="+mn-ea"/>
              </a:rPr>
              <a:t>     ,  T1.AdvtTpCd                                /* </a:t>
            </a:r>
            <a:r>
              <a:rPr lang="ko-KR" altLang="en-US" sz="700">
                <a:latin typeface="+mn-ea"/>
              </a:rPr>
              <a:t>광고유형코드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T2.CdValNm AS AdvtTpCdNm                   /* </a:t>
            </a:r>
            <a:r>
              <a:rPr lang="ko-KR" altLang="en-US" sz="700">
                <a:latin typeface="+mn-ea"/>
              </a:rPr>
              <a:t>광고유형코드명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T1.AdvtTitl                                /* </a:t>
            </a:r>
            <a:r>
              <a:rPr lang="ko-KR" altLang="en-US" sz="700">
                <a:latin typeface="+mn-ea"/>
              </a:rPr>
              <a:t>광고제목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T1.AdvtStaDate                             /* </a:t>
            </a:r>
            <a:r>
              <a:rPr lang="ko-KR" altLang="en-US" sz="700">
                <a:latin typeface="+mn-ea"/>
              </a:rPr>
              <a:t>광고시작일자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T1.AdvtEndDate                             /* </a:t>
            </a:r>
            <a:r>
              <a:rPr lang="ko-KR" altLang="en-US" sz="700">
                <a:latin typeface="+mn-ea"/>
              </a:rPr>
              <a:t>광고종료일자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T1.AdvtDesc                                /* </a:t>
            </a:r>
            <a:r>
              <a:rPr lang="ko-KR" altLang="en-US" sz="700">
                <a:latin typeface="+mn-ea"/>
              </a:rPr>
              <a:t>광고내용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T1.AdvtDescPath                            /* </a:t>
            </a:r>
            <a:r>
              <a:rPr lang="ko-KR" altLang="en-US" sz="700">
                <a:latin typeface="+mn-ea"/>
              </a:rPr>
              <a:t>광고내용경로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T1.AdvtGrdCd                               /* </a:t>
            </a:r>
            <a:r>
              <a:rPr lang="ko-KR" altLang="en-US" sz="700">
                <a:latin typeface="+mn-ea"/>
              </a:rPr>
              <a:t>광고등급코드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T3.CdValNm AS AdvtGrdCdNm                  /* </a:t>
            </a:r>
            <a:r>
              <a:rPr lang="ko-KR" altLang="en-US" sz="700">
                <a:latin typeface="+mn-ea"/>
              </a:rPr>
              <a:t>광고등급코드명 *</a:t>
            </a:r>
            <a:r>
              <a:rPr lang="en-US" altLang="ko-KR" sz="700">
                <a:latin typeface="+mn-ea"/>
              </a:rPr>
              <a:t>/     </a:t>
            </a:r>
          </a:p>
          <a:p>
            <a:r>
              <a:rPr lang="en-US" altLang="ko-KR" sz="700">
                <a:latin typeface="+mn-ea"/>
              </a:rPr>
              <a:t>     ,  T1.DelYN                                   /* </a:t>
            </a:r>
            <a:r>
              <a:rPr lang="ko-KR" altLang="en-US" sz="700">
                <a:latin typeface="+mn-ea"/>
              </a:rPr>
              <a:t>삭제여부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T1.FstAddTmst                              /* </a:t>
            </a:r>
            <a:r>
              <a:rPr lang="ko-KR" altLang="en-US" sz="700">
                <a:latin typeface="+mn-ea"/>
              </a:rPr>
              <a:t>최초등록일시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T1.FstAddID                                /* </a:t>
            </a:r>
            <a:r>
              <a:rPr lang="ko-KR" altLang="en-US" sz="700">
                <a:latin typeface="+mn-ea"/>
              </a:rPr>
              <a:t>최초등록</a:t>
            </a:r>
            <a:r>
              <a:rPr lang="en-US" altLang="ko-KR" sz="700">
                <a:latin typeface="+mn-ea"/>
              </a:rPr>
              <a:t>ID */</a:t>
            </a:r>
          </a:p>
          <a:p>
            <a:r>
              <a:rPr lang="en-US" altLang="ko-KR" sz="700">
                <a:latin typeface="+mn-ea"/>
              </a:rPr>
              <a:t>     ,  T1.LastUptTmst                             /* </a:t>
            </a:r>
            <a:r>
              <a:rPr lang="ko-KR" altLang="en-US" sz="700">
                <a:latin typeface="+mn-ea"/>
              </a:rPr>
              <a:t>최종변경일시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T1.LastUptID                               /* </a:t>
            </a:r>
            <a:r>
              <a:rPr lang="ko-KR" altLang="en-US" sz="700">
                <a:latin typeface="+mn-ea"/>
              </a:rPr>
              <a:t>최종변경</a:t>
            </a:r>
            <a:r>
              <a:rPr lang="en-US" altLang="ko-KR" sz="700">
                <a:latin typeface="+mn-ea"/>
              </a:rPr>
              <a:t>ID */</a:t>
            </a:r>
          </a:p>
          <a:p>
            <a:r>
              <a:rPr lang="en-US" altLang="ko-KR" sz="700">
                <a:latin typeface="+mn-ea"/>
              </a:rPr>
              <a:t>FROM    aildb.TblAdvtBsc  T1                       /* </a:t>
            </a:r>
            <a:r>
              <a:rPr lang="ko-KR" altLang="en-US" sz="700">
                <a:latin typeface="+mn-ea"/>
              </a:rPr>
              <a:t>광고기본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aildb.TblCdVal    T2                       /* </a:t>
            </a:r>
            <a:r>
              <a:rPr lang="ko-KR" altLang="en-US" sz="700">
                <a:latin typeface="+mn-ea"/>
              </a:rPr>
              <a:t>코드유효값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   ,  aildb.TblCdVal    T3                       /* </a:t>
            </a:r>
            <a:r>
              <a:rPr lang="ko-KR" altLang="en-US" sz="700">
                <a:latin typeface="+mn-ea"/>
              </a:rPr>
              <a:t>코드유효값 *</a:t>
            </a:r>
            <a:r>
              <a:rPr lang="en-US" altLang="ko-KR" sz="700">
                <a:latin typeface="+mn-ea"/>
              </a:rPr>
              <a:t>/     </a:t>
            </a:r>
          </a:p>
          <a:p>
            <a:r>
              <a:rPr lang="en-US" altLang="ko-KR" sz="700">
                <a:latin typeface="+mn-ea"/>
              </a:rPr>
              <a:t>WHERE   1 = 1</a:t>
            </a:r>
          </a:p>
          <a:p>
            <a:r>
              <a:rPr lang="en-US" altLang="ko-KR" sz="700">
                <a:latin typeface="+mn-ea"/>
              </a:rPr>
              <a:t>  AND   T1.AdvtTitl    LIKE CONCAT(＇%＇,＇</a:t>
            </a:r>
            <a:r>
              <a:rPr lang="ko-KR" altLang="en-US" sz="700">
                <a:latin typeface="+mn-ea"/>
              </a:rPr>
              <a:t>제목</a:t>
            </a:r>
            <a:r>
              <a:rPr lang="en-US" altLang="ko-KR" sz="700">
                <a:latin typeface="+mn-ea"/>
              </a:rPr>
              <a:t>1＇,＇%＇)  /* </a:t>
            </a:r>
            <a:r>
              <a:rPr lang="ko-KR" altLang="en-US" sz="700">
                <a:latin typeface="+mn-ea"/>
              </a:rPr>
              <a:t>광고제목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T1.DelYN       IS NULL                     /* </a:t>
            </a:r>
            <a:r>
              <a:rPr lang="ko-KR" altLang="en-US" sz="700">
                <a:latin typeface="+mn-ea"/>
              </a:rPr>
              <a:t>삭제여부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T1.AdvtStaDate BETWEEN ＇20210101＇ </a:t>
            </a:r>
          </a:p>
          <a:p>
            <a:r>
              <a:rPr lang="en-US" altLang="ko-KR" sz="700">
                <a:latin typeface="+mn-ea"/>
              </a:rPr>
              <a:t>                          AND ＇20211231＇           /* </a:t>
            </a:r>
            <a:r>
              <a:rPr lang="ko-KR" altLang="en-US" sz="700">
                <a:latin typeface="+mn-ea"/>
              </a:rPr>
              <a:t>광고시작일자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T1.AdvtEndDate BETWEEN ＇20210101＇          </a:t>
            </a:r>
          </a:p>
          <a:p>
            <a:r>
              <a:rPr lang="en-US" altLang="ko-KR" sz="700">
                <a:latin typeface="+mn-ea"/>
              </a:rPr>
              <a:t>                          AND ＇20211231＇           /* </a:t>
            </a:r>
            <a:r>
              <a:rPr lang="ko-KR" altLang="en-US" sz="700">
                <a:latin typeface="+mn-ea"/>
              </a:rPr>
              <a:t>광고종료일자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T1.AdvtTpCd    = ＇001＇                     /* </a:t>
            </a:r>
            <a:r>
              <a:rPr lang="ko-KR" altLang="en-US" sz="700">
                <a:latin typeface="+mn-ea"/>
              </a:rPr>
              <a:t>광고유형코드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T1.AdvtGrdCd   = ＇001＇                     /* </a:t>
            </a:r>
            <a:r>
              <a:rPr lang="ko-KR" altLang="en-US" sz="700">
                <a:latin typeface="+mn-ea"/>
              </a:rPr>
              <a:t>광고등급코드 *</a:t>
            </a:r>
            <a:r>
              <a:rPr lang="en-US" altLang="ko-KR" sz="700">
                <a:latin typeface="+mn-ea"/>
              </a:rPr>
              <a:t>/ </a:t>
            </a:r>
          </a:p>
          <a:p>
            <a:r>
              <a:rPr lang="en-US" altLang="ko-KR" sz="700">
                <a:latin typeface="+mn-ea"/>
              </a:rPr>
              <a:t>  AND   T2.CdID        = ＇AdvtTpCd＇                /* </a:t>
            </a:r>
            <a:r>
              <a:rPr lang="ko-KR" altLang="en-US" sz="700">
                <a:latin typeface="+mn-ea"/>
              </a:rPr>
              <a:t>광고유형형코드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T2.CdVal       = T1.AdvtTpCd               /* </a:t>
            </a:r>
            <a:r>
              <a:rPr lang="ko-KR" altLang="en-US" sz="700">
                <a:latin typeface="+mn-ea"/>
              </a:rPr>
              <a:t>코드유효값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T3.CdID        = ＇AdvtGrdCd＇               /* </a:t>
            </a:r>
            <a:r>
              <a:rPr lang="ko-KR" altLang="en-US" sz="700">
                <a:latin typeface="+mn-ea"/>
              </a:rPr>
              <a:t>광고등급코드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  AND   T3.CdVal       = T1.AdvtGrdCd              /* </a:t>
            </a:r>
            <a:r>
              <a:rPr lang="ko-KR" altLang="en-US" sz="700">
                <a:latin typeface="+mn-ea"/>
              </a:rPr>
              <a:t>코드유효값 *</a:t>
            </a:r>
            <a:r>
              <a:rPr lang="en-US" altLang="ko-KR" sz="700">
                <a:latin typeface="+mn-ea"/>
              </a:rPr>
              <a:t>/</a:t>
            </a:r>
          </a:p>
          <a:p>
            <a:r>
              <a:rPr lang="en-US" altLang="ko-KR" sz="700">
                <a:latin typeface="+mn-ea"/>
              </a:rPr>
              <a:t>ORDER   BY T1.AdvtNo                               /* </a:t>
            </a:r>
            <a:r>
              <a:rPr lang="ko-KR" altLang="en-US" sz="700">
                <a:latin typeface="+mn-ea"/>
              </a:rPr>
              <a:t>광고번호</a:t>
            </a:r>
            <a:r>
              <a:rPr lang="en-US" altLang="ko-KR" sz="700">
                <a:latin typeface="+mn-ea"/>
              </a:rPr>
              <a:t>(PK1) */ </a:t>
            </a:r>
            <a:endParaRPr lang="ko-KR" altLang="en-US" sz="700">
              <a:latin typeface="+mn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omboBox1" r:id="rId1" imgW="1114560" imgH="219240"/>
        </mc:Choice>
        <mc:Fallback>
          <p:control name="ComboBox1" r:id="rId1" imgW="1114560" imgH="219240">
            <p:pic>
              <p:nvPicPr>
                <p:cNvPr id="12" name="ComboBox1">
                  <a:extLst>
                    <a:ext uri="{FF2B5EF4-FFF2-40B4-BE49-F238E27FC236}">
                      <a16:creationId xmlns:a16="http://schemas.microsoft.com/office/drawing/2014/main" id="{A26D560A-D74A-43A0-8EFB-8743BC0DDF4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2205" y="949396"/>
                  <a:ext cx="1117600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1" r:id="rId2" imgW="2390760" imgH="219240"/>
        </mc:Choice>
        <mc:Fallback>
          <p:control name="TextBox1" r:id="rId2" imgW="2390760" imgH="219240">
            <p:pic>
              <p:nvPicPr>
                <p:cNvPr id="13" name="TextBox1">
                  <a:extLst>
                    <a:ext uri="{FF2B5EF4-FFF2-40B4-BE49-F238E27FC236}">
                      <a16:creationId xmlns:a16="http://schemas.microsoft.com/office/drawing/2014/main" id="{EF5DEB24-01BB-42EC-B54B-8EB2B73D5C1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618" y="422710"/>
                  <a:ext cx="239204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3" imgW="1104840" imgH="219240"/>
        </mc:Choice>
        <mc:Fallback>
          <p:control name="TextBox2" r:id="rId3" imgW="1104840" imgH="219240">
            <p:pic>
              <p:nvPicPr>
                <p:cNvPr id="17" name="TextBox2">
                  <a:extLst>
                    <a:ext uri="{FF2B5EF4-FFF2-40B4-BE49-F238E27FC236}">
                      <a16:creationId xmlns:a16="http://schemas.microsoft.com/office/drawing/2014/main" id="{8788D30C-77EA-4AE7-BF94-28221D85382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7618" y="684395"/>
                  <a:ext cx="110433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4" imgW="1104840" imgH="219240"/>
        </mc:Choice>
        <mc:Fallback>
          <p:control name="TextBox3" r:id="rId4" imgW="1104840" imgH="219240">
            <p:pic>
              <p:nvPicPr>
                <p:cNvPr id="18" name="TextBox3">
                  <a:extLst>
                    <a:ext uri="{FF2B5EF4-FFF2-40B4-BE49-F238E27FC236}">
                      <a16:creationId xmlns:a16="http://schemas.microsoft.com/office/drawing/2014/main" id="{05A21558-F557-4D19-A33D-E028511CDC3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5328" y="684395"/>
                  <a:ext cx="110433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4" r:id="rId5" imgW="1104840" imgH="219240"/>
        </mc:Choice>
        <mc:Fallback>
          <p:control name="TextBox4" r:id="rId5" imgW="1104840" imgH="219240">
            <p:pic>
              <p:nvPicPr>
                <p:cNvPr id="20" name="TextBox4">
                  <a:extLst>
                    <a:ext uri="{FF2B5EF4-FFF2-40B4-BE49-F238E27FC236}">
                      <a16:creationId xmlns:a16="http://schemas.microsoft.com/office/drawing/2014/main" id="{9DA01208-52E1-4C36-81E1-4CCEFEBDBC1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46588" y="684395"/>
                  <a:ext cx="110433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5" r:id="rId6" imgW="1104840" imgH="219240"/>
        </mc:Choice>
        <mc:Fallback>
          <p:control name="TextBox5" r:id="rId6" imgW="1104840" imgH="219240">
            <p:pic>
              <p:nvPicPr>
                <p:cNvPr id="21" name="TextBox5">
                  <a:extLst>
                    <a:ext uri="{FF2B5EF4-FFF2-40B4-BE49-F238E27FC236}">
                      <a16:creationId xmlns:a16="http://schemas.microsoft.com/office/drawing/2014/main" id="{7DCEB714-B249-4B31-B696-0CF79556F59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34298" y="684395"/>
                  <a:ext cx="110433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2" r:id="rId7" imgW="1114560" imgH="219240"/>
        </mc:Choice>
        <mc:Fallback>
          <p:control name="ComboBox2" r:id="rId7" imgW="1114560" imgH="219240">
            <p:pic>
              <p:nvPicPr>
                <p:cNvPr id="25" name="ComboBox2">
                  <a:extLst>
                    <a:ext uri="{FF2B5EF4-FFF2-40B4-BE49-F238E27FC236}">
                      <a16:creationId xmlns:a16="http://schemas.microsoft.com/office/drawing/2014/main" id="{D5B50949-AB65-4CAB-81DA-C5C766DE04C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46588" y="422710"/>
                  <a:ext cx="1117600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3" r:id="rId8" imgW="1114560" imgH="219240"/>
        </mc:Choice>
        <mc:Fallback>
          <p:control name="ComboBox3" r:id="rId8" imgW="1114560" imgH="219240">
            <p:pic>
              <p:nvPicPr>
                <p:cNvPr id="51" name="ComboBox3">
                  <a:extLst>
                    <a:ext uri="{FF2B5EF4-FFF2-40B4-BE49-F238E27FC236}">
                      <a16:creationId xmlns:a16="http://schemas.microsoft.com/office/drawing/2014/main" id="{9ED5C595-772C-4046-9619-66D288201D8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75647" y="959183"/>
                  <a:ext cx="1117600" cy="216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7540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8F673-01D4-4C90-84D3-9F46CB76A2B1}"/>
              </a:ext>
            </a:extLst>
          </p:cNvPr>
          <p:cNvSpPr txBox="1"/>
          <p:nvPr/>
        </p:nvSpPr>
        <p:spPr>
          <a:xfrm>
            <a:off x="1005293" y="5080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/>
              <a:t>광고관리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B2B8A-40C5-4156-8144-E4236A21F2D1}"/>
              </a:ext>
            </a:extLst>
          </p:cNvPr>
          <p:cNvSpPr txBox="1"/>
          <p:nvPr/>
        </p:nvSpPr>
        <p:spPr>
          <a:xfrm>
            <a:off x="150460" y="12122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시작일자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1C5D7-0D29-4AD7-88D3-DC31F8D59331}"/>
              </a:ext>
            </a:extLst>
          </p:cNvPr>
          <p:cNvSpPr txBox="1"/>
          <p:nvPr/>
        </p:nvSpPr>
        <p:spPr>
          <a:xfrm>
            <a:off x="150460" y="6961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광고유형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60261-1114-41A2-9CC8-997BB584338F}"/>
              </a:ext>
            </a:extLst>
          </p:cNvPr>
          <p:cNvSpPr/>
          <p:nvPr/>
        </p:nvSpPr>
        <p:spPr>
          <a:xfrm>
            <a:off x="1" y="0"/>
            <a:ext cx="3312542" cy="439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AEF99814-74A9-40C7-8AB7-28E4B6280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39407"/>
              </p:ext>
            </p:extLst>
          </p:nvPr>
        </p:nvGraphicFramePr>
        <p:xfrm>
          <a:off x="3822436" y="318921"/>
          <a:ext cx="554204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564">
                  <a:extLst>
                    <a:ext uri="{9D8B030D-6E8A-4147-A177-3AD203B41FA5}">
                      <a16:colId xmlns:a16="http://schemas.microsoft.com/office/drawing/2014/main" val="105073403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858907928"/>
                    </a:ext>
                  </a:extLst>
                </a:gridCol>
                <a:gridCol w="415928">
                  <a:extLst>
                    <a:ext uri="{9D8B030D-6E8A-4147-A177-3AD203B41FA5}">
                      <a16:colId xmlns:a16="http://schemas.microsoft.com/office/drawing/2014/main" val="3433222555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728839899"/>
                    </a:ext>
                  </a:extLst>
                </a:gridCol>
                <a:gridCol w="2223135">
                  <a:extLst>
                    <a:ext uri="{9D8B030D-6E8A-4147-A177-3AD203B41FA5}">
                      <a16:colId xmlns:a16="http://schemas.microsoft.com/office/drawing/2014/main" val="3943236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필수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추가시 초기값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0010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입력항목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Insert</a:t>
                      </a:r>
                      <a:r>
                        <a:rPr lang="ko-KR" altLang="en-US" sz="1000"/>
                        <a:t>시 </a:t>
                      </a:r>
                      <a:r>
                        <a:rPr lang="en-US" altLang="ko-KR" sz="1000"/>
                        <a:t>max + 1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579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코드조회값 </a:t>
                      </a:r>
                      <a:r>
                        <a:rPr lang="en-US" altLang="ko-KR" sz="1000"/>
                        <a:t>set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420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012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시작일자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오늘날짜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21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종료일자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9591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045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파일첨부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PC</a:t>
                      </a:r>
                      <a:r>
                        <a:rPr lang="ko-KR" altLang="en-US" sz="1000"/>
                        <a:t>의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파일을 서버에 저장하고 경로을 보관해야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0540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코드조회값 </a:t>
                      </a:r>
                      <a:r>
                        <a:rPr lang="en-US" altLang="ko-KR" sz="1000"/>
                        <a:t>set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4744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삭제여부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'N'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1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최종처리자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현재 처리자 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78677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- </a:t>
                      </a:r>
                      <a:r>
                        <a:rPr lang="ko-KR" altLang="en-US" sz="1000"/>
                        <a:t>추가 버튼으로 이동한 경우  광고번호 채번</a:t>
                      </a:r>
                      <a:endParaRPr lang="en-US" altLang="ko-KR" sz="10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- </a:t>
                      </a:r>
                      <a:r>
                        <a:rPr lang="ko-KR" altLang="en-US" sz="1000"/>
                        <a:t>처리 후 재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139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삭제여부 </a:t>
                      </a:r>
                      <a:r>
                        <a:rPr lang="en-US" altLang="ko-KR" sz="1000"/>
                        <a:t>‘Y’</a:t>
                      </a:r>
                      <a:r>
                        <a:rPr lang="ko-KR" altLang="en-US" sz="1000"/>
                        <a:t>로 </a:t>
                      </a:r>
                      <a:r>
                        <a:rPr lang="en-US" altLang="ko-KR" sz="1000"/>
                        <a:t>Set. </a:t>
                      </a:r>
                      <a:r>
                        <a:rPr lang="ko-KR" altLang="en-US" sz="1000"/>
                        <a:t>처리 후 재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52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닫기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광고관리 화면 재조회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59764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DDF9B3C-AF90-4E6C-A7EB-073189EFA829}"/>
              </a:ext>
            </a:extLst>
          </p:cNvPr>
          <p:cNvSpPr txBox="1"/>
          <p:nvPr/>
        </p:nvSpPr>
        <p:spPr>
          <a:xfrm>
            <a:off x="150460" y="4647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광고번호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E47D22-85ED-43B8-8E82-B81BCF80A06E}"/>
              </a:ext>
            </a:extLst>
          </p:cNvPr>
          <p:cNvSpPr txBox="1"/>
          <p:nvPr/>
        </p:nvSpPr>
        <p:spPr>
          <a:xfrm>
            <a:off x="150460" y="9505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광고제목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315CA-F531-44CB-A3CF-A533CD52D782}"/>
              </a:ext>
            </a:extLst>
          </p:cNvPr>
          <p:cNvSpPr txBox="1"/>
          <p:nvPr/>
        </p:nvSpPr>
        <p:spPr>
          <a:xfrm>
            <a:off x="150460" y="14598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종료일자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1B1476-CA93-4852-9F4E-92B04D1D7664}"/>
              </a:ext>
            </a:extLst>
          </p:cNvPr>
          <p:cNvSpPr txBox="1"/>
          <p:nvPr/>
        </p:nvSpPr>
        <p:spPr>
          <a:xfrm>
            <a:off x="150460" y="17601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광고내용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B090E3-4B5D-4CD6-981E-EA0667BC32F5}"/>
              </a:ext>
            </a:extLst>
          </p:cNvPr>
          <p:cNvSpPr txBox="1"/>
          <p:nvPr/>
        </p:nvSpPr>
        <p:spPr>
          <a:xfrm>
            <a:off x="49792" y="352658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최종변경자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B4DBFC-4E84-4FB8-AE95-657129B6335E}"/>
              </a:ext>
            </a:extLst>
          </p:cNvPr>
          <p:cNvSpPr txBox="1"/>
          <p:nvPr/>
        </p:nvSpPr>
        <p:spPr>
          <a:xfrm>
            <a:off x="150460" y="27074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파일첨부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0F4CB9-0FE7-462E-AE86-6C422362D5FB}"/>
              </a:ext>
            </a:extLst>
          </p:cNvPr>
          <p:cNvSpPr txBox="1"/>
          <p:nvPr/>
        </p:nvSpPr>
        <p:spPr>
          <a:xfrm>
            <a:off x="150460" y="29578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광고등급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85F67-2829-4273-BDED-4BC7714F6741}"/>
              </a:ext>
            </a:extLst>
          </p:cNvPr>
          <p:cNvSpPr txBox="1"/>
          <p:nvPr/>
        </p:nvSpPr>
        <p:spPr>
          <a:xfrm>
            <a:off x="150460" y="32245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삭제여부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7FD308-7F49-4FCF-831B-326EE2E4CBF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10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44" y="3820710"/>
            <a:ext cx="468000" cy="46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CE50B5-C5D0-4DBE-9AC5-BC58D1693A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7" y="3834925"/>
            <a:ext cx="468000" cy="468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8646CF2-6E0D-4903-885C-DE7CCC306EB2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7145" y="2715150"/>
            <a:ext cx="197486" cy="216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ComboBox1" r:id="rId1" imgW="1114560" imgH="219240"/>
        </mc:Choice>
        <mc:Fallback>
          <p:control name="ComboBox1" r:id="rId1" imgW="1114560" imgH="219240">
            <p:pic>
              <p:nvPicPr>
                <p:cNvPr id="12" name="ComboBox1">
                  <a:extLst>
                    <a:ext uri="{FF2B5EF4-FFF2-40B4-BE49-F238E27FC236}">
                      <a16:creationId xmlns:a16="http://schemas.microsoft.com/office/drawing/2014/main" id="{A26D560A-D74A-43A0-8EFB-8743BC0DDF4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8286" y="711271"/>
                  <a:ext cx="1117600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1104840" imgH="219240"/>
        </mc:Choice>
        <mc:Fallback>
          <p:control name="TextBox2" r:id="rId2" imgW="1104840" imgH="219240">
            <p:pic>
              <p:nvPicPr>
                <p:cNvPr id="17" name="TextBox2">
                  <a:extLst>
                    <a:ext uri="{FF2B5EF4-FFF2-40B4-BE49-F238E27FC236}">
                      <a16:creationId xmlns:a16="http://schemas.microsoft.com/office/drawing/2014/main" id="{8788D30C-77EA-4AE7-BF94-28221D85382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8286" y="1227320"/>
                  <a:ext cx="110433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7" r:id="rId3" imgW="2390760" imgH="219240"/>
        </mc:Choice>
        <mc:Fallback>
          <p:control name="TextBox7" r:id="rId3" imgW="2390760" imgH="219240">
            <p:pic>
              <p:nvPicPr>
                <p:cNvPr id="32" name="TextBox7">
                  <a:extLst>
                    <a:ext uri="{FF2B5EF4-FFF2-40B4-BE49-F238E27FC236}">
                      <a16:creationId xmlns:a16="http://schemas.microsoft.com/office/drawing/2014/main" id="{07EA4734-256E-4D77-96AE-16754E98C4A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8286" y="965635"/>
                  <a:ext cx="239204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8" r:id="rId4" imgW="1104840" imgH="219240"/>
        </mc:Choice>
        <mc:Fallback>
          <p:control name="TextBox8" r:id="rId4" imgW="1104840" imgH="219240">
            <p:pic>
              <p:nvPicPr>
                <p:cNvPr id="34" name="TextBox8">
                  <a:extLst>
                    <a:ext uri="{FF2B5EF4-FFF2-40B4-BE49-F238E27FC236}">
                      <a16:creationId xmlns:a16="http://schemas.microsoft.com/office/drawing/2014/main" id="{42B98E55-F749-4EEC-A458-6F091F3CBE4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8286" y="1474970"/>
                  <a:ext cx="110433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9" r:id="rId5" imgW="2390760" imgH="876240"/>
        </mc:Choice>
        <mc:Fallback>
          <p:control name="TextBox9" r:id="rId5" imgW="2390760" imgH="876240">
            <p:pic>
              <p:nvPicPr>
                <p:cNvPr id="36" name="TextBox9">
                  <a:extLst>
                    <a:ext uri="{FF2B5EF4-FFF2-40B4-BE49-F238E27FC236}">
                      <a16:creationId xmlns:a16="http://schemas.microsoft.com/office/drawing/2014/main" id="{DF3210BC-42E1-4992-BB3E-10C416D14AC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8286" y="1775260"/>
                  <a:ext cx="2392048" cy="88134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10" r:id="rId6" imgW="1104840" imgH="219240"/>
        </mc:Choice>
        <mc:Fallback>
          <p:control name="TextBox10" r:id="rId6" imgW="1104840" imgH="219240">
            <p:pic>
              <p:nvPicPr>
                <p:cNvPr id="38" name="TextBox10">
                  <a:extLst>
                    <a:ext uri="{FF2B5EF4-FFF2-40B4-BE49-F238E27FC236}">
                      <a16:creationId xmlns:a16="http://schemas.microsoft.com/office/drawing/2014/main" id="{39BACB5D-3632-4A62-A95E-AE16396E107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9897" y="3541695"/>
                  <a:ext cx="1104338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11" r:id="rId7" imgW="2048040" imgH="219240"/>
        </mc:Choice>
        <mc:Fallback>
          <p:control name="TextBox11" r:id="rId7" imgW="2048040" imgH="219240">
            <p:pic>
              <p:nvPicPr>
                <p:cNvPr id="43" name="TextBox11">
                  <a:extLst>
                    <a:ext uri="{FF2B5EF4-FFF2-40B4-BE49-F238E27FC236}">
                      <a16:creationId xmlns:a16="http://schemas.microsoft.com/office/drawing/2014/main" id="{892E26D8-7D64-4D5B-94C6-FC4BA3A6415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286" y="2722545"/>
                  <a:ext cx="2045916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3" r:id="rId8" imgW="1114560" imgH="219240"/>
        </mc:Choice>
        <mc:Fallback>
          <p:control name="ComboBox3" r:id="rId8" imgW="1114560" imgH="219240">
            <p:pic>
              <p:nvPicPr>
                <p:cNvPr id="47" name="ComboBox3">
                  <a:extLst>
                    <a:ext uri="{FF2B5EF4-FFF2-40B4-BE49-F238E27FC236}">
                      <a16:creationId xmlns:a16="http://schemas.microsoft.com/office/drawing/2014/main" id="{2BFF43CB-6BF0-402D-AE30-EB327087B35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8286" y="2973006"/>
                  <a:ext cx="1117600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4" r:id="rId9" imgW="1114560" imgH="219240"/>
        </mc:Choice>
        <mc:Fallback>
          <p:control name="ComboBox4" r:id="rId9" imgW="1114560" imgH="219240">
            <p:pic>
              <p:nvPicPr>
                <p:cNvPr id="49" name="ComboBox4">
                  <a:extLst>
                    <a:ext uri="{FF2B5EF4-FFF2-40B4-BE49-F238E27FC236}">
                      <a16:creationId xmlns:a16="http://schemas.microsoft.com/office/drawing/2014/main" id="{08F6A5AA-D4FD-4E4A-BCC7-FD9AB1151DB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8286" y="3239706"/>
                  <a:ext cx="1117600" cy="216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6" r:id="rId10" imgW="1104840" imgH="219240"/>
        </mc:Choice>
        <mc:Fallback>
          <p:control name="TextBox6" r:id="rId10" imgW="1104840" imgH="219240">
            <p:pic>
              <p:nvPicPr>
                <p:cNvPr id="51" name="TextBox6">
                  <a:extLst>
                    <a:ext uri="{FF2B5EF4-FFF2-40B4-BE49-F238E27FC236}">
                      <a16:creationId xmlns:a16="http://schemas.microsoft.com/office/drawing/2014/main" id="{C9053090-30B8-4A85-BF37-34D83A97A75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8286" y="452620"/>
                  <a:ext cx="1104338" cy="216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903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606</Words>
  <Application>Microsoft Office PowerPoint</Application>
  <PresentationFormat>A4 용지(210x297mm)</PresentationFormat>
  <Paragraphs>140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a0064</dc:creator>
  <cp:lastModifiedBy>a0064</cp:lastModifiedBy>
  <cp:revision>8</cp:revision>
  <dcterms:created xsi:type="dcterms:W3CDTF">2021-08-17T04:31:47Z</dcterms:created>
  <dcterms:modified xsi:type="dcterms:W3CDTF">2021-08-19T10:32:03Z</dcterms:modified>
</cp:coreProperties>
</file>