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BE5E-ED13-4811-9AF2-F84ACD1FD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BC_ESDC2_06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B53A3-DE3F-46A7-9700-E55DB2CD8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56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55D5AA-3CF8-4DD9-99CC-DD366FF5F8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95294" y="601885"/>
            <a:ext cx="6001411" cy="48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2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5" name="Group 24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ED5E7-CECD-4B75-8DE5-74C2415EB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80000">
            <a:off x="2109058" y="1003258"/>
            <a:ext cx="7973884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8" name="Rectangle 37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FA3E10BF-3D98-4B86-9940-ED91C03AFD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 rot="21480000">
            <a:off x="2092305" y="1003258"/>
            <a:ext cx="8007390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7948B9-C922-43A7-83CC-0F6366492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80000">
            <a:off x="2092305" y="1003258"/>
            <a:ext cx="8007390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8" name="Rectangle 37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42D3F-DE2F-4B87-95A4-C597C51B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80000">
            <a:off x="2142144" y="1003258"/>
            <a:ext cx="7907713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43DC-BBC4-4FE9-85D9-ADAD6B00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723" y="851263"/>
            <a:ext cx="3128553" cy="4069080"/>
          </a:xfrm>
        </p:spPr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95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宋体</vt:lpstr>
      <vt:lpstr>Arial</vt:lpstr>
      <vt:lpstr>Impact</vt:lpstr>
      <vt:lpstr>Main Event</vt:lpstr>
      <vt:lpstr>BC_ESDC2_06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BC_ESDC2_06</dc:title>
  <dc:creator>Liu Yi</dc:creator>
  <cp:lastModifiedBy>Liu Yi</cp:lastModifiedBy>
  <cp:revision>1</cp:revision>
  <dcterms:created xsi:type="dcterms:W3CDTF">2018-10-21T15:26:34Z</dcterms:created>
  <dcterms:modified xsi:type="dcterms:W3CDTF">2018-10-21T15:26:48Z</dcterms:modified>
</cp:coreProperties>
</file>