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6A3E4C4-EC8B-4B12-B62B-97188DC20F6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B1E8C1D-B388-4C72-A1D4-9E3D5017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4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E4C4-EC8B-4B12-B62B-97188DC20F6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8C1D-B388-4C72-A1D4-9E3D5017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E4C4-EC8B-4B12-B62B-97188DC20F6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8C1D-B388-4C72-A1D4-9E3D5017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6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E4C4-EC8B-4B12-B62B-97188DC20F6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8C1D-B388-4C72-A1D4-9E3D5017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9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E4C4-EC8B-4B12-B62B-97188DC20F6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8C1D-B388-4C72-A1D4-9E3D5017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2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E4C4-EC8B-4B12-B62B-97188DC20F6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8C1D-B388-4C72-A1D4-9E3D5017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82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E4C4-EC8B-4B12-B62B-97188DC20F6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8C1D-B388-4C72-A1D4-9E3D5017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93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6A3E4C4-EC8B-4B12-B62B-97188DC20F6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8C1D-B388-4C72-A1D4-9E3D5017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39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6A3E4C4-EC8B-4B12-B62B-97188DC20F6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8C1D-B388-4C72-A1D4-9E3D5017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4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E4C4-EC8B-4B12-B62B-97188DC20F6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8C1D-B388-4C72-A1D4-9E3D5017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2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E4C4-EC8B-4B12-B62B-97188DC20F6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8C1D-B388-4C72-A1D4-9E3D5017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9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E4C4-EC8B-4B12-B62B-97188DC20F6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8C1D-B388-4C72-A1D4-9E3D5017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4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E4C4-EC8B-4B12-B62B-97188DC20F6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8C1D-B388-4C72-A1D4-9E3D5017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4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E4C4-EC8B-4B12-B62B-97188DC20F6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8C1D-B388-4C72-A1D4-9E3D5017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E4C4-EC8B-4B12-B62B-97188DC20F6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8C1D-B388-4C72-A1D4-9E3D5017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8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E4C4-EC8B-4B12-B62B-97188DC20F6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8C1D-B388-4C72-A1D4-9E3D5017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8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3E4C4-EC8B-4B12-B62B-97188DC20F6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8C1D-B388-4C72-A1D4-9E3D5017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67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6A3E4C4-EC8B-4B12-B62B-97188DC20F68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B1E8C1D-B388-4C72-A1D4-9E3D50179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6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62" y="489170"/>
            <a:ext cx="7516274" cy="4227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92" y="4403677"/>
            <a:ext cx="10498015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D Releases Report on Suicide Among Troops, Military Family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58" y="782053"/>
            <a:ext cx="10647947" cy="577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93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053" y="481263"/>
            <a:ext cx="5907506" cy="620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133475"/>
            <a:ext cx="57150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0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3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Florabel Ituralde</dc:creator>
  <cp:lastModifiedBy>Florabel Ituralde</cp:lastModifiedBy>
  <cp:revision>3</cp:revision>
  <dcterms:created xsi:type="dcterms:W3CDTF">2020-08-11T14:59:51Z</dcterms:created>
  <dcterms:modified xsi:type="dcterms:W3CDTF">2020-08-11T16:31:16Z</dcterms:modified>
</cp:coreProperties>
</file>