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0332ed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20332ed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Daniella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9f43f0a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9f43f0a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Kenny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9f43f0a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9f43f0a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 kenny</a:t>
            </a:r>
            <a:endParaRPr/>
          </a:p>
          <a:p>
            <a:pPr indent="0" lvl="0" marL="0" rtl="0" algn="l">
              <a:spcBef>
                <a:spcPts val="0"/>
              </a:spcBef>
              <a:spcAft>
                <a:spcPts val="0"/>
              </a:spcAft>
              <a:buNone/>
            </a:pPr>
            <a:r>
              <a:rPr lang="en"/>
              <a:t>Breakdown: aubrey </a:t>
            </a:r>
            <a:endParaRPr/>
          </a:p>
          <a:p>
            <a:pPr indent="0" lvl="0" marL="0" rtl="0" algn="l">
              <a:spcBef>
                <a:spcPts val="0"/>
              </a:spcBef>
              <a:spcAft>
                <a:spcPts val="0"/>
              </a:spcAft>
              <a:buNone/>
            </a:pPr>
            <a:r>
              <a:rPr lang="en"/>
              <a:t>C</a:t>
            </a:r>
            <a:r>
              <a:rPr lang="en"/>
              <a:t>hallenges</a:t>
            </a:r>
            <a:r>
              <a:rPr lang="en"/>
              <a:t>: daniella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9f43f0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9f43f0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Flora</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9f43f0a7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9f43f0a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Aubrey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f43f0a7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9f43f0a7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florabernardo62.github.io/starwarsdatabas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florabernardo62.github.io/starwarsdatabase/" TargetMode="External"/><Relationship Id="rId4" Type="http://schemas.openxmlformats.org/officeDocument/2006/relationships/hyperlink" Target="https://github.com/florabernardo62/starwarsdatabas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3997" cy="5143500"/>
          </a:xfrm>
          <a:prstGeom prst="rect">
            <a:avLst/>
          </a:prstGeom>
          <a:noFill/>
          <a:ln>
            <a:noFill/>
          </a:ln>
        </p:spPr>
      </p:pic>
      <p:sp>
        <p:nvSpPr>
          <p:cNvPr id="55" name="Google Shape;55;p13"/>
          <p:cNvSpPr txBox="1"/>
          <p:nvPr/>
        </p:nvSpPr>
        <p:spPr>
          <a:xfrm>
            <a:off x="1851175" y="1836475"/>
            <a:ext cx="53739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000">
                <a:solidFill>
                  <a:srgbClr val="FFD966"/>
                </a:solidFill>
              </a:rPr>
              <a:t>Star Wars Cosplay Database </a:t>
            </a:r>
            <a:endParaRPr b="1" sz="4000">
              <a:solidFill>
                <a:srgbClr val="FFD9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6880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D99E0"/>
                </a:solidFill>
              </a:rPr>
              <a:t>Elevator pitch</a:t>
            </a:r>
            <a:endParaRPr>
              <a:solidFill>
                <a:srgbClr val="6D99E0"/>
              </a:solidFill>
            </a:endParaRPr>
          </a:p>
        </p:txBody>
      </p:sp>
      <p:sp>
        <p:nvSpPr>
          <p:cNvPr id="61" name="Google Shape;61;p14"/>
          <p:cNvSpPr txBox="1"/>
          <p:nvPr/>
        </p:nvSpPr>
        <p:spPr>
          <a:xfrm>
            <a:off x="1958450" y="1490875"/>
            <a:ext cx="586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2" name="Google Shape;62;p14"/>
          <p:cNvSpPr txBox="1"/>
          <p:nvPr/>
        </p:nvSpPr>
        <p:spPr>
          <a:xfrm>
            <a:off x="1668150" y="2272975"/>
            <a:ext cx="5807700" cy="169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6D99E0"/>
                </a:solidFill>
              </a:rPr>
              <a:t>Our Star Wars Cosplay Database is designed for anyone looking to create a realistic costume based off of a beloved Star Wars character! When visiting our site, simply click on a character and you will be given detailed information on them as well as links to Youtube videos for more costume inspiration! For added personalization, click on the ‘Faction’ option in the navigation bar to get a light and dark mode option for the site.</a:t>
            </a:r>
            <a:endParaRPr>
              <a:solidFill>
                <a:srgbClr val="6D99E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2167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983E1"/>
                </a:solidFill>
              </a:rPr>
              <a:t>Concept</a:t>
            </a:r>
            <a:endParaRPr>
              <a:solidFill>
                <a:srgbClr val="4983E1"/>
              </a:solidFill>
            </a:endParaRPr>
          </a:p>
        </p:txBody>
      </p:sp>
      <p:sp>
        <p:nvSpPr>
          <p:cNvPr id="68" name="Google Shape;68;p15"/>
          <p:cNvSpPr txBox="1"/>
          <p:nvPr>
            <p:ph idx="1" type="body"/>
          </p:nvPr>
        </p:nvSpPr>
        <p:spPr>
          <a:xfrm>
            <a:off x="258425" y="698150"/>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4983E1"/>
              </a:buClr>
              <a:buSzPts val="1800"/>
              <a:buChar char="●"/>
            </a:pPr>
            <a:r>
              <a:rPr lang="en">
                <a:solidFill>
                  <a:srgbClr val="4983E1"/>
                </a:solidFill>
              </a:rPr>
              <a:t>Description</a:t>
            </a:r>
            <a:endParaRPr>
              <a:solidFill>
                <a:srgbClr val="4983E1"/>
              </a:solidFill>
            </a:endParaRPr>
          </a:p>
          <a:p>
            <a:pPr indent="-317500" lvl="1" marL="914400" rtl="0" algn="l">
              <a:lnSpc>
                <a:spcPct val="150000"/>
              </a:lnSpc>
              <a:spcBef>
                <a:spcPts val="0"/>
              </a:spcBef>
              <a:spcAft>
                <a:spcPts val="0"/>
              </a:spcAft>
              <a:buClr>
                <a:srgbClr val="6D99E0"/>
              </a:buClr>
              <a:buSzPts val="1400"/>
              <a:buChar char="○"/>
            </a:pPr>
            <a:r>
              <a:rPr lang="en">
                <a:solidFill>
                  <a:srgbClr val="6D99E0"/>
                </a:solidFill>
              </a:rPr>
              <a:t>This is a website meant for people who want more information about a Star Wars character so they can make a detailed costume for them. Users will see information such as hair color, eye color, gender, and height, as well as Youtube links to videos about costumes for that person.</a:t>
            </a:r>
            <a:endParaRPr>
              <a:solidFill>
                <a:srgbClr val="6D99E0"/>
              </a:solidFill>
            </a:endParaRPr>
          </a:p>
          <a:p>
            <a:pPr indent="-342900" lvl="0" marL="457200" rtl="0" algn="l">
              <a:lnSpc>
                <a:spcPct val="150000"/>
              </a:lnSpc>
              <a:spcBef>
                <a:spcPts val="0"/>
              </a:spcBef>
              <a:spcAft>
                <a:spcPts val="0"/>
              </a:spcAft>
              <a:buClr>
                <a:srgbClr val="4983E1"/>
              </a:buClr>
              <a:buSzPts val="1800"/>
              <a:buChar char="●"/>
            </a:pPr>
            <a:r>
              <a:rPr lang="en">
                <a:solidFill>
                  <a:srgbClr val="4983E1"/>
                </a:solidFill>
              </a:rPr>
              <a:t>Motivation for development?</a:t>
            </a:r>
            <a:endParaRPr>
              <a:solidFill>
                <a:srgbClr val="4983E1"/>
              </a:solidFill>
            </a:endParaRPr>
          </a:p>
          <a:p>
            <a:pPr indent="-317500" lvl="1" marL="914400" rtl="0" algn="l">
              <a:lnSpc>
                <a:spcPct val="150000"/>
              </a:lnSpc>
              <a:spcBef>
                <a:spcPts val="0"/>
              </a:spcBef>
              <a:spcAft>
                <a:spcPts val="0"/>
              </a:spcAft>
              <a:buClr>
                <a:srgbClr val="6D99E0"/>
              </a:buClr>
              <a:buSzPts val="1400"/>
              <a:buChar char="○"/>
            </a:pPr>
            <a:r>
              <a:rPr lang="en">
                <a:solidFill>
                  <a:srgbClr val="6D99E0"/>
                </a:solidFill>
              </a:rPr>
              <a:t>Our motivation for developing this project was that we wanted to create a place where anyone can come to get extra help with finding information on Star Wars characters so they can make the best (and most accurate) costumes.</a:t>
            </a:r>
            <a:endParaRPr>
              <a:solidFill>
                <a:srgbClr val="6D99E0"/>
              </a:solidFill>
            </a:endParaRPr>
          </a:p>
          <a:p>
            <a:pPr indent="-342900" lvl="0" marL="457200" rtl="0" algn="l">
              <a:lnSpc>
                <a:spcPct val="150000"/>
              </a:lnSpc>
              <a:spcBef>
                <a:spcPts val="0"/>
              </a:spcBef>
              <a:spcAft>
                <a:spcPts val="0"/>
              </a:spcAft>
              <a:buClr>
                <a:srgbClr val="4983E1"/>
              </a:buClr>
              <a:buSzPts val="1800"/>
              <a:buChar char="●"/>
            </a:pPr>
            <a:r>
              <a:rPr lang="en">
                <a:solidFill>
                  <a:srgbClr val="4983E1"/>
                </a:solidFill>
              </a:rPr>
              <a:t>User story</a:t>
            </a:r>
            <a:endParaRPr>
              <a:solidFill>
                <a:srgbClr val="4983E1"/>
              </a:solidFill>
            </a:endParaRPr>
          </a:p>
          <a:p>
            <a:pPr indent="-317500" lvl="1" marL="914400" rtl="0" algn="l">
              <a:lnSpc>
                <a:spcPct val="150000"/>
              </a:lnSpc>
              <a:spcBef>
                <a:spcPts val="0"/>
              </a:spcBef>
              <a:spcAft>
                <a:spcPts val="0"/>
              </a:spcAft>
              <a:buClr>
                <a:srgbClr val="6D99E0"/>
              </a:buClr>
              <a:buSzPts val="1400"/>
              <a:buChar char="○"/>
            </a:pPr>
            <a:r>
              <a:rPr lang="en">
                <a:solidFill>
                  <a:srgbClr val="6D99E0"/>
                </a:solidFill>
              </a:rPr>
              <a:t>AS A person who needs to make a Star Wars themed costume,</a:t>
            </a:r>
            <a:endParaRPr>
              <a:solidFill>
                <a:srgbClr val="6D99E0"/>
              </a:solidFill>
            </a:endParaRPr>
          </a:p>
          <a:p>
            <a:pPr indent="-317500" lvl="1" marL="914400" rtl="0" algn="l">
              <a:lnSpc>
                <a:spcPct val="150000"/>
              </a:lnSpc>
              <a:spcBef>
                <a:spcPts val="0"/>
              </a:spcBef>
              <a:spcAft>
                <a:spcPts val="0"/>
              </a:spcAft>
              <a:buClr>
                <a:srgbClr val="6D99E0"/>
              </a:buClr>
              <a:buSzPts val="1400"/>
              <a:buChar char="○"/>
            </a:pPr>
            <a:r>
              <a:rPr lang="en">
                <a:solidFill>
                  <a:srgbClr val="6D99E0"/>
                </a:solidFill>
              </a:rPr>
              <a:t>I WANT a website that I can go to to find more information about Star Wars characters,</a:t>
            </a:r>
            <a:endParaRPr>
              <a:solidFill>
                <a:srgbClr val="6D99E0"/>
              </a:solidFill>
            </a:endParaRPr>
          </a:p>
          <a:p>
            <a:pPr indent="-317500" lvl="1" marL="914400" rtl="0" algn="l">
              <a:lnSpc>
                <a:spcPct val="150000"/>
              </a:lnSpc>
              <a:spcBef>
                <a:spcPts val="0"/>
              </a:spcBef>
              <a:spcAft>
                <a:spcPts val="0"/>
              </a:spcAft>
              <a:buClr>
                <a:srgbClr val="6D99E0"/>
              </a:buClr>
              <a:buSzPts val="1400"/>
              <a:buChar char="○"/>
            </a:pPr>
            <a:r>
              <a:rPr lang="en">
                <a:solidFill>
                  <a:srgbClr val="6D99E0"/>
                </a:solidFill>
              </a:rPr>
              <a:t>SO THAT I can create the best and most accurate costume for those characters.</a:t>
            </a:r>
            <a:endParaRPr>
              <a:solidFill>
                <a:srgbClr val="6D99E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197575" y="1680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983E1"/>
                </a:solidFill>
              </a:rPr>
              <a:t>Process</a:t>
            </a:r>
            <a:endParaRPr>
              <a:solidFill>
                <a:srgbClr val="4983E1"/>
              </a:solidFill>
            </a:endParaRPr>
          </a:p>
        </p:txBody>
      </p:sp>
      <p:sp>
        <p:nvSpPr>
          <p:cNvPr id="74" name="Google Shape;74;p16"/>
          <p:cNvSpPr txBox="1"/>
          <p:nvPr>
            <p:ph idx="1" type="body"/>
          </p:nvPr>
        </p:nvSpPr>
        <p:spPr>
          <a:xfrm>
            <a:off x="311700" y="881550"/>
            <a:ext cx="3944100" cy="39234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4983E1"/>
              </a:buClr>
              <a:buSzPts val="1600"/>
              <a:buChar char="●"/>
            </a:pPr>
            <a:r>
              <a:rPr lang="en" sz="1600">
                <a:solidFill>
                  <a:srgbClr val="4983E1"/>
                </a:solidFill>
              </a:rPr>
              <a:t>Technologies used</a:t>
            </a:r>
            <a:endParaRPr sz="1600">
              <a:solidFill>
                <a:srgbClr val="4983E1"/>
              </a:solidFill>
            </a:endParaRPr>
          </a:p>
          <a:p>
            <a:pPr indent="-304800" lvl="1" marL="914400" rtl="0" algn="l">
              <a:lnSpc>
                <a:spcPct val="150000"/>
              </a:lnSpc>
              <a:spcBef>
                <a:spcPts val="0"/>
              </a:spcBef>
              <a:spcAft>
                <a:spcPts val="0"/>
              </a:spcAft>
              <a:buClr>
                <a:srgbClr val="6D99E0"/>
              </a:buClr>
              <a:buSzPts val="1200"/>
              <a:buChar char="○"/>
            </a:pPr>
            <a:r>
              <a:rPr lang="en" sz="1200">
                <a:solidFill>
                  <a:srgbClr val="6D99E0"/>
                </a:solidFill>
              </a:rPr>
              <a:t>Javascript</a:t>
            </a:r>
            <a:endParaRPr sz="1200">
              <a:solidFill>
                <a:srgbClr val="6D99E0"/>
              </a:solidFill>
            </a:endParaRPr>
          </a:p>
          <a:p>
            <a:pPr indent="-304800" lvl="1" marL="914400" rtl="0" algn="l">
              <a:lnSpc>
                <a:spcPct val="150000"/>
              </a:lnSpc>
              <a:spcBef>
                <a:spcPts val="0"/>
              </a:spcBef>
              <a:spcAft>
                <a:spcPts val="0"/>
              </a:spcAft>
              <a:buClr>
                <a:srgbClr val="6D99E0"/>
              </a:buClr>
              <a:buSzPts val="1200"/>
              <a:buChar char="○"/>
            </a:pPr>
            <a:r>
              <a:rPr lang="en" sz="1200">
                <a:solidFill>
                  <a:srgbClr val="6D99E0"/>
                </a:solidFill>
              </a:rPr>
              <a:t>Bulma CSS</a:t>
            </a:r>
            <a:endParaRPr sz="1200">
              <a:solidFill>
                <a:srgbClr val="6D99E0"/>
              </a:solidFill>
            </a:endParaRPr>
          </a:p>
          <a:p>
            <a:pPr indent="-304800" lvl="1" marL="914400" rtl="0" algn="l">
              <a:lnSpc>
                <a:spcPct val="150000"/>
              </a:lnSpc>
              <a:spcBef>
                <a:spcPts val="0"/>
              </a:spcBef>
              <a:spcAft>
                <a:spcPts val="0"/>
              </a:spcAft>
              <a:buClr>
                <a:srgbClr val="6D99E0"/>
              </a:buClr>
              <a:buSzPts val="1200"/>
              <a:buChar char="○"/>
            </a:pPr>
            <a:r>
              <a:rPr lang="en" sz="1200">
                <a:solidFill>
                  <a:srgbClr val="6D99E0"/>
                </a:solidFill>
              </a:rPr>
              <a:t>HTML</a:t>
            </a:r>
            <a:endParaRPr sz="1200">
              <a:solidFill>
                <a:srgbClr val="6D99E0"/>
              </a:solidFill>
            </a:endParaRPr>
          </a:p>
          <a:p>
            <a:pPr indent="-330200" lvl="0" marL="457200" rtl="0" algn="l">
              <a:lnSpc>
                <a:spcPct val="150000"/>
              </a:lnSpc>
              <a:spcBef>
                <a:spcPts val="0"/>
              </a:spcBef>
              <a:spcAft>
                <a:spcPts val="0"/>
              </a:spcAft>
              <a:buClr>
                <a:srgbClr val="4983E1"/>
              </a:buClr>
              <a:buSzPts val="1600"/>
              <a:buChar char="●"/>
            </a:pPr>
            <a:r>
              <a:rPr lang="en" sz="1600">
                <a:solidFill>
                  <a:srgbClr val="4983E1"/>
                </a:solidFill>
              </a:rPr>
              <a:t>Breakdown of tasks and roles</a:t>
            </a:r>
            <a:endParaRPr sz="1600">
              <a:solidFill>
                <a:srgbClr val="4983E1"/>
              </a:solidFill>
            </a:endParaRPr>
          </a:p>
          <a:p>
            <a:pPr indent="-304800" lvl="1" marL="914400" rtl="0" algn="l">
              <a:lnSpc>
                <a:spcPct val="150000"/>
              </a:lnSpc>
              <a:spcBef>
                <a:spcPts val="0"/>
              </a:spcBef>
              <a:spcAft>
                <a:spcPts val="0"/>
              </a:spcAft>
              <a:buClr>
                <a:srgbClr val="6D99E0"/>
              </a:buClr>
              <a:buSzPts val="1200"/>
              <a:buChar char="○"/>
            </a:pPr>
            <a:r>
              <a:rPr lang="en" sz="1200">
                <a:solidFill>
                  <a:srgbClr val="6D99E0"/>
                </a:solidFill>
              </a:rPr>
              <a:t>Main page CSS styling &amp; Bulma + merge conflicts- Kenny</a:t>
            </a:r>
            <a:endParaRPr sz="1200">
              <a:solidFill>
                <a:srgbClr val="6D99E0"/>
              </a:solidFill>
            </a:endParaRPr>
          </a:p>
          <a:p>
            <a:pPr indent="-304800" lvl="1" marL="914400" rtl="0" algn="l">
              <a:lnSpc>
                <a:spcPct val="150000"/>
              </a:lnSpc>
              <a:spcBef>
                <a:spcPts val="0"/>
              </a:spcBef>
              <a:spcAft>
                <a:spcPts val="0"/>
              </a:spcAft>
              <a:buClr>
                <a:srgbClr val="6D99E0"/>
              </a:buClr>
              <a:buSzPts val="1200"/>
              <a:buChar char="○"/>
            </a:pPr>
            <a:r>
              <a:rPr lang="en" sz="1200">
                <a:solidFill>
                  <a:srgbClr val="6D99E0"/>
                </a:solidFill>
              </a:rPr>
              <a:t>Light/Dark feature, modal, local storage, API result styling, and modal functionality - Daniella</a:t>
            </a:r>
            <a:endParaRPr sz="1200">
              <a:solidFill>
                <a:srgbClr val="6D99E0"/>
              </a:solidFill>
            </a:endParaRPr>
          </a:p>
          <a:p>
            <a:pPr indent="-304800" lvl="1" marL="914400" rtl="0" algn="l">
              <a:lnSpc>
                <a:spcPct val="150000"/>
              </a:lnSpc>
              <a:spcBef>
                <a:spcPts val="0"/>
              </a:spcBef>
              <a:spcAft>
                <a:spcPts val="0"/>
              </a:spcAft>
              <a:buClr>
                <a:srgbClr val="6D99E0"/>
              </a:buClr>
              <a:buSzPts val="1200"/>
              <a:buChar char="○"/>
            </a:pPr>
            <a:r>
              <a:rPr lang="en" sz="1200">
                <a:solidFill>
                  <a:srgbClr val="6D99E0"/>
                </a:solidFill>
              </a:rPr>
              <a:t>About &amp; Contact pages, Star Wars and Youtube API functionality - Aubrey</a:t>
            </a:r>
            <a:endParaRPr sz="1200">
              <a:solidFill>
                <a:srgbClr val="6D99E0"/>
              </a:solidFill>
            </a:endParaRPr>
          </a:p>
          <a:p>
            <a:pPr indent="-304800" lvl="1" marL="914400" rtl="0" algn="l">
              <a:lnSpc>
                <a:spcPct val="150000"/>
              </a:lnSpc>
              <a:spcBef>
                <a:spcPts val="0"/>
              </a:spcBef>
              <a:spcAft>
                <a:spcPts val="0"/>
              </a:spcAft>
              <a:buClr>
                <a:srgbClr val="6D99E0"/>
              </a:buClr>
              <a:buSzPts val="1200"/>
              <a:buChar char="○"/>
            </a:pPr>
            <a:r>
              <a:rPr lang="en" sz="1200">
                <a:solidFill>
                  <a:srgbClr val="6D99E0"/>
                </a:solidFill>
              </a:rPr>
              <a:t>Main page content- Flora</a:t>
            </a:r>
            <a:endParaRPr sz="1200">
              <a:solidFill>
                <a:srgbClr val="6D99E0"/>
              </a:solidFill>
            </a:endParaRPr>
          </a:p>
          <a:p>
            <a:pPr indent="0" lvl="0" marL="457200" rtl="0" algn="l">
              <a:spcBef>
                <a:spcPts val="1600"/>
              </a:spcBef>
              <a:spcAft>
                <a:spcPts val="1600"/>
              </a:spcAft>
              <a:buNone/>
            </a:pPr>
            <a:r>
              <a:t/>
            </a:r>
            <a:endParaRPr/>
          </a:p>
        </p:txBody>
      </p:sp>
      <p:sp>
        <p:nvSpPr>
          <p:cNvPr id="75" name="Google Shape;75;p16"/>
          <p:cNvSpPr txBox="1"/>
          <p:nvPr/>
        </p:nvSpPr>
        <p:spPr>
          <a:xfrm>
            <a:off x="4652100" y="772950"/>
            <a:ext cx="4180200" cy="41406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rgbClr val="4983E1"/>
              </a:buClr>
              <a:buSzPts val="1800"/>
              <a:buChar char="●"/>
            </a:pPr>
            <a:r>
              <a:rPr lang="en" sz="1800">
                <a:solidFill>
                  <a:srgbClr val="4983E1"/>
                </a:solidFill>
              </a:rPr>
              <a:t>Challenges</a:t>
            </a:r>
            <a:endParaRPr sz="1800">
              <a:solidFill>
                <a:srgbClr val="4983E1"/>
              </a:solidFill>
            </a:endParaRPr>
          </a:p>
          <a:p>
            <a:pPr indent="-317500" lvl="1" marL="914400" rtl="0" algn="l">
              <a:lnSpc>
                <a:spcPct val="150000"/>
              </a:lnSpc>
              <a:spcBef>
                <a:spcPts val="0"/>
              </a:spcBef>
              <a:spcAft>
                <a:spcPts val="0"/>
              </a:spcAft>
              <a:buClr>
                <a:srgbClr val="6D99E0"/>
              </a:buClr>
              <a:buSzPts val="1400"/>
              <a:buChar char="○"/>
            </a:pPr>
            <a:r>
              <a:rPr lang="en">
                <a:solidFill>
                  <a:srgbClr val="6D99E0"/>
                </a:solidFill>
              </a:rPr>
              <a:t>Figuring out the best way to implement the correct Youtube API without using the features that cost money</a:t>
            </a:r>
            <a:endParaRPr>
              <a:solidFill>
                <a:srgbClr val="6D99E0"/>
              </a:solidFill>
            </a:endParaRPr>
          </a:p>
          <a:p>
            <a:pPr indent="-317500" lvl="1" marL="914400" rtl="0" algn="l">
              <a:lnSpc>
                <a:spcPct val="150000"/>
              </a:lnSpc>
              <a:spcBef>
                <a:spcPts val="0"/>
              </a:spcBef>
              <a:spcAft>
                <a:spcPts val="0"/>
              </a:spcAft>
              <a:buClr>
                <a:srgbClr val="6D99E0"/>
              </a:buClr>
              <a:buSzPts val="1400"/>
              <a:buChar char="○"/>
            </a:pPr>
            <a:r>
              <a:rPr lang="en">
                <a:solidFill>
                  <a:srgbClr val="6D99E0"/>
                </a:solidFill>
              </a:rPr>
              <a:t>Implementation of local storage</a:t>
            </a:r>
            <a:endParaRPr>
              <a:solidFill>
                <a:srgbClr val="6D99E0"/>
              </a:solidFill>
            </a:endParaRPr>
          </a:p>
          <a:p>
            <a:pPr indent="-317500" lvl="1" marL="914400" rtl="0" algn="l">
              <a:lnSpc>
                <a:spcPct val="150000"/>
              </a:lnSpc>
              <a:spcBef>
                <a:spcPts val="0"/>
              </a:spcBef>
              <a:spcAft>
                <a:spcPts val="0"/>
              </a:spcAft>
              <a:buClr>
                <a:srgbClr val="6D99E0"/>
              </a:buClr>
              <a:buSzPts val="1400"/>
              <a:buChar char="○"/>
            </a:pPr>
            <a:r>
              <a:rPr lang="en">
                <a:solidFill>
                  <a:srgbClr val="6D99E0"/>
                </a:solidFill>
              </a:rPr>
              <a:t>Merge conflicts </a:t>
            </a:r>
            <a:endParaRPr>
              <a:solidFill>
                <a:srgbClr val="6D99E0"/>
              </a:solidFill>
            </a:endParaRPr>
          </a:p>
          <a:p>
            <a:pPr indent="-342900" lvl="0" marL="457200" rtl="0" algn="l">
              <a:lnSpc>
                <a:spcPct val="150000"/>
              </a:lnSpc>
              <a:spcBef>
                <a:spcPts val="0"/>
              </a:spcBef>
              <a:spcAft>
                <a:spcPts val="0"/>
              </a:spcAft>
              <a:buClr>
                <a:srgbClr val="4983E1"/>
              </a:buClr>
              <a:buSzPts val="1800"/>
              <a:buChar char="●"/>
            </a:pPr>
            <a:r>
              <a:rPr lang="en" sz="1800">
                <a:solidFill>
                  <a:srgbClr val="4983E1"/>
                </a:solidFill>
              </a:rPr>
              <a:t>Successes</a:t>
            </a:r>
            <a:endParaRPr sz="1800">
              <a:solidFill>
                <a:srgbClr val="4983E1"/>
              </a:solidFill>
            </a:endParaRPr>
          </a:p>
          <a:p>
            <a:pPr indent="-317500" lvl="1" marL="914400" rtl="0" algn="l">
              <a:lnSpc>
                <a:spcPct val="150000"/>
              </a:lnSpc>
              <a:spcBef>
                <a:spcPts val="0"/>
              </a:spcBef>
              <a:spcAft>
                <a:spcPts val="0"/>
              </a:spcAft>
              <a:buClr>
                <a:srgbClr val="6D99E0"/>
              </a:buClr>
              <a:buSzPts val="1400"/>
              <a:buChar char="○"/>
            </a:pPr>
            <a:r>
              <a:rPr lang="en">
                <a:solidFill>
                  <a:srgbClr val="6D99E0"/>
                </a:solidFill>
              </a:rPr>
              <a:t>Bulma implementation</a:t>
            </a:r>
            <a:endParaRPr>
              <a:solidFill>
                <a:srgbClr val="6D99E0"/>
              </a:solidFill>
            </a:endParaRPr>
          </a:p>
          <a:p>
            <a:pPr indent="-317500" lvl="1" marL="914400" rtl="0" algn="l">
              <a:lnSpc>
                <a:spcPct val="150000"/>
              </a:lnSpc>
              <a:spcBef>
                <a:spcPts val="0"/>
              </a:spcBef>
              <a:spcAft>
                <a:spcPts val="0"/>
              </a:spcAft>
              <a:buClr>
                <a:srgbClr val="6D99E0"/>
              </a:buClr>
              <a:buSzPts val="1400"/>
              <a:buChar char="○"/>
            </a:pPr>
            <a:r>
              <a:rPr lang="en">
                <a:solidFill>
                  <a:srgbClr val="6D99E0"/>
                </a:solidFill>
              </a:rPr>
              <a:t>Character picture / button functionality</a:t>
            </a:r>
            <a:endParaRPr>
              <a:solidFill>
                <a:srgbClr val="6D99E0"/>
              </a:solidFill>
            </a:endParaRPr>
          </a:p>
          <a:p>
            <a:pPr indent="-317500" lvl="1" marL="914400" rtl="0" algn="l">
              <a:lnSpc>
                <a:spcPct val="150000"/>
              </a:lnSpc>
              <a:spcBef>
                <a:spcPts val="0"/>
              </a:spcBef>
              <a:spcAft>
                <a:spcPts val="0"/>
              </a:spcAft>
              <a:buClr>
                <a:srgbClr val="6D99E0"/>
              </a:buClr>
              <a:buSzPts val="1400"/>
              <a:buChar char="○"/>
            </a:pPr>
            <a:r>
              <a:rPr lang="en">
                <a:solidFill>
                  <a:srgbClr val="6D99E0"/>
                </a:solidFill>
              </a:rPr>
              <a:t>Debugged deployment</a:t>
            </a:r>
            <a:endParaRPr>
              <a:solidFill>
                <a:srgbClr val="6D99E0"/>
              </a:solidFill>
            </a:endParaRPr>
          </a:p>
          <a:p>
            <a:pPr indent="-317500" lvl="1" marL="914400" rtl="0" algn="l">
              <a:lnSpc>
                <a:spcPct val="150000"/>
              </a:lnSpc>
              <a:spcBef>
                <a:spcPts val="0"/>
              </a:spcBef>
              <a:spcAft>
                <a:spcPts val="0"/>
              </a:spcAft>
              <a:buClr>
                <a:srgbClr val="6D99E0"/>
              </a:buClr>
              <a:buSzPts val="1400"/>
              <a:buChar char="○"/>
            </a:pPr>
            <a:r>
              <a:rPr lang="en">
                <a:solidFill>
                  <a:srgbClr val="6D99E0"/>
                </a:solidFill>
              </a:rPr>
              <a:t>Light &amp; dark mode / modal</a:t>
            </a:r>
            <a:endParaRPr>
              <a:solidFill>
                <a:srgbClr val="6D99E0"/>
              </a:solidFill>
            </a:endParaRPr>
          </a:p>
          <a:p>
            <a:pPr indent="-317500" lvl="1" marL="914400" rtl="0" algn="l">
              <a:lnSpc>
                <a:spcPct val="150000"/>
              </a:lnSpc>
              <a:spcBef>
                <a:spcPts val="0"/>
              </a:spcBef>
              <a:spcAft>
                <a:spcPts val="0"/>
              </a:spcAft>
              <a:buClr>
                <a:srgbClr val="6D99E0"/>
              </a:buClr>
              <a:buSzPts val="1400"/>
              <a:buChar char="○"/>
            </a:pPr>
            <a:r>
              <a:rPr lang="en">
                <a:solidFill>
                  <a:srgbClr val="6D99E0"/>
                </a:solidFill>
              </a:rPr>
              <a:t>Youtube API Implementation</a:t>
            </a:r>
            <a:endParaRPr>
              <a:solidFill>
                <a:srgbClr val="6D99E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9" name="Shape 79"/>
        <p:cNvGrpSpPr/>
        <p:nvPr/>
      </p:nvGrpSpPr>
      <p:grpSpPr>
        <a:xfrm>
          <a:off x="0" y="0"/>
          <a:ext cx="0" cy="0"/>
          <a:chOff x="0" y="0"/>
          <a:chExt cx="0" cy="0"/>
        </a:xfrm>
      </p:grpSpPr>
      <p:sp>
        <p:nvSpPr>
          <p:cNvPr id="80" name="Google Shape;80;p17"/>
          <p:cNvSpPr txBox="1"/>
          <p:nvPr>
            <p:ph type="title"/>
          </p:nvPr>
        </p:nvSpPr>
        <p:spPr>
          <a:xfrm>
            <a:off x="243900" y="80357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4983E1"/>
                </a:solidFill>
              </a:rPr>
              <a:t>Demo</a:t>
            </a:r>
            <a:endParaRPr>
              <a:solidFill>
                <a:srgbClr val="4983E1"/>
              </a:solidFill>
            </a:endParaRPr>
          </a:p>
        </p:txBody>
      </p:sp>
      <p:sp>
        <p:nvSpPr>
          <p:cNvPr id="81" name="Google Shape;81;p17"/>
          <p:cNvSpPr txBox="1"/>
          <p:nvPr/>
        </p:nvSpPr>
        <p:spPr>
          <a:xfrm>
            <a:off x="2880075" y="2880075"/>
            <a:ext cx="3815400" cy="5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u="sng">
                <a:solidFill>
                  <a:srgbClr val="6D99E0"/>
                </a:solidFill>
                <a:hlinkClick r:id="rId3">
                  <a:extLst>
                    <a:ext uri="{A12FA001-AC4F-418D-AE19-62706E023703}">
                      <ahyp:hlinkClr val="tx"/>
                    </a:ext>
                  </a:extLst>
                </a:hlinkClick>
              </a:rPr>
              <a:t>https://florabernardo62.github.io/starwarsdatabase/</a:t>
            </a:r>
            <a:endParaRPr>
              <a:solidFill>
                <a:srgbClr val="6D99E0"/>
              </a:solidFill>
            </a:endParaRPr>
          </a:p>
          <a:p>
            <a:pPr indent="0" lvl="0" marL="0" rtl="0" algn="l">
              <a:spcBef>
                <a:spcPts val="0"/>
              </a:spcBef>
              <a:spcAft>
                <a:spcPts val="0"/>
              </a:spcAft>
              <a:buNone/>
            </a:pPr>
            <a:r>
              <a:t/>
            </a:r>
            <a:endParaRPr>
              <a:solidFill>
                <a:srgbClr val="6D99E0"/>
              </a:solidFill>
            </a:endParaRPr>
          </a:p>
        </p:txBody>
      </p:sp>
      <p:sp>
        <p:nvSpPr>
          <p:cNvPr id="82" name="Google Shape;82;p17"/>
          <p:cNvSpPr txBox="1"/>
          <p:nvPr/>
        </p:nvSpPr>
        <p:spPr>
          <a:xfrm>
            <a:off x="210075" y="216850"/>
            <a:ext cx="2792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983E1"/>
                </a:solidFill>
              </a:rPr>
              <a:t>Directions for Future Development</a:t>
            </a:r>
            <a:endParaRPr>
              <a:solidFill>
                <a:srgbClr val="4983E1"/>
              </a:solidFill>
            </a:endParaRPr>
          </a:p>
        </p:txBody>
      </p:sp>
      <p:sp>
        <p:nvSpPr>
          <p:cNvPr id="88" name="Google Shape;88;p18"/>
          <p:cNvSpPr txBox="1"/>
          <p:nvPr>
            <p:ph idx="1" type="body"/>
          </p:nvPr>
        </p:nvSpPr>
        <p:spPr>
          <a:xfrm>
            <a:off x="311700" y="144162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rgbClr val="4983E1"/>
                </a:solidFill>
              </a:rPr>
              <a:t>Features we would like to include in the future:</a:t>
            </a:r>
            <a:endParaRPr>
              <a:solidFill>
                <a:srgbClr val="4983E1"/>
              </a:solidFill>
            </a:endParaRPr>
          </a:p>
          <a:p>
            <a:pPr indent="-342900" lvl="0" marL="457200" rtl="0" algn="l">
              <a:lnSpc>
                <a:spcPct val="150000"/>
              </a:lnSpc>
              <a:spcBef>
                <a:spcPts val="1600"/>
              </a:spcBef>
              <a:spcAft>
                <a:spcPts val="0"/>
              </a:spcAft>
              <a:buClr>
                <a:srgbClr val="6D99E0"/>
              </a:buClr>
              <a:buSzPts val="1800"/>
              <a:buChar char="●"/>
            </a:pPr>
            <a:r>
              <a:rPr lang="en">
                <a:solidFill>
                  <a:srgbClr val="6D99E0"/>
                </a:solidFill>
              </a:rPr>
              <a:t>More characters to the database</a:t>
            </a:r>
            <a:endParaRPr>
              <a:solidFill>
                <a:srgbClr val="6D99E0"/>
              </a:solidFill>
            </a:endParaRPr>
          </a:p>
          <a:p>
            <a:pPr indent="-342900" lvl="0" marL="457200" rtl="0" algn="l">
              <a:lnSpc>
                <a:spcPct val="150000"/>
              </a:lnSpc>
              <a:spcBef>
                <a:spcPts val="0"/>
              </a:spcBef>
              <a:spcAft>
                <a:spcPts val="0"/>
              </a:spcAft>
              <a:buClr>
                <a:srgbClr val="6D99E0"/>
              </a:buClr>
              <a:buSzPts val="1800"/>
              <a:buChar char="●"/>
            </a:pPr>
            <a:r>
              <a:rPr lang="en">
                <a:solidFill>
                  <a:srgbClr val="6D99E0"/>
                </a:solidFill>
              </a:rPr>
              <a:t>Voice recording of each character to be played when clicked</a:t>
            </a:r>
            <a:endParaRPr>
              <a:solidFill>
                <a:srgbClr val="6D99E0"/>
              </a:solidFill>
            </a:endParaRPr>
          </a:p>
          <a:p>
            <a:pPr indent="-342900" lvl="0" marL="457200" rtl="0" algn="l">
              <a:lnSpc>
                <a:spcPct val="150000"/>
              </a:lnSpc>
              <a:spcBef>
                <a:spcPts val="0"/>
              </a:spcBef>
              <a:spcAft>
                <a:spcPts val="0"/>
              </a:spcAft>
              <a:buClr>
                <a:srgbClr val="6D99E0"/>
              </a:buClr>
              <a:buSzPts val="1800"/>
              <a:buChar char="●"/>
            </a:pPr>
            <a:r>
              <a:rPr lang="en">
                <a:solidFill>
                  <a:srgbClr val="6D99E0"/>
                </a:solidFill>
              </a:rPr>
              <a:t>Captions/quotes for each of the characters</a:t>
            </a:r>
            <a:endParaRPr>
              <a:solidFill>
                <a:srgbClr val="6D99E0"/>
              </a:solidFill>
            </a:endParaRPr>
          </a:p>
          <a:p>
            <a:pPr indent="-342900" lvl="0" marL="457200" rtl="0" algn="l">
              <a:lnSpc>
                <a:spcPct val="150000"/>
              </a:lnSpc>
              <a:spcBef>
                <a:spcPts val="0"/>
              </a:spcBef>
              <a:spcAft>
                <a:spcPts val="0"/>
              </a:spcAft>
              <a:buClr>
                <a:srgbClr val="6D99E0"/>
              </a:buClr>
              <a:buSzPts val="1800"/>
              <a:buChar char="●"/>
            </a:pPr>
            <a:r>
              <a:rPr lang="en">
                <a:solidFill>
                  <a:srgbClr val="6D99E0"/>
                </a:solidFill>
              </a:rPr>
              <a:t>More information on each character</a:t>
            </a:r>
            <a:endParaRPr>
              <a:solidFill>
                <a:srgbClr val="6D99E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983E1"/>
                </a:solidFill>
              </a:rPr>
              <a:t>Links</a:t>
            </a:r>
            <a:endParaRPr>
              <a:solidFill>
                <a:srgbClr val="4983E1"/>
              </a:solidFill>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D99E0"/>
              </a:buClr>
              <a:buSzPts val="1800"/>
              <a:buChar char="●"/>
            </a:pPr>
            <a:r>
              <a:rPr lang="en">
                <a:solidFill>
                  <a:srgbClr val="6D99E0"/>
                </a:solidFill>
              </a:rPr>
              <a:t>Deployed = </a:t>
            </a:r>
            <a:r>
              <a:rPr lang="en" sz="1150" u="sng">
                <a:solidFill>
                  <a:srgbClr val="6D99E0"/>
                </a:solidFill>
                <a:hlinkClick r:id="rId3">
                  <a:extLst>
                    <a:ext uri="{A12FA001-AC4F-418D-AE19-62706E023703}">
                      <ahyp:hlinkClr val="tx"/>
                    </a:ext>
                  </a:extLst>
                </a:hlinkClick>
              </a:rPr>
              <a:t>https://florabernardo62.github.io/starwarsdatabase/</a:t>
            </a:r>
            <a:endParaRPr>
              <a:solidFill>
                <a:srgbClr val="6D99E0"/>
              </a:solidFill>
            </a:endParaRPr>
          </a:p>
          <a:p>
            <a:pPr indent="0" lvl="0" marL="457200" rtl="0" algn="l">
              <a:spcBef>
                <a:spcPts val="1600"/>
              </a:spcBef>
              <a:spcAft>
                <a:spcPts val="0"/>
              </a:spcAft>
              <a:buNone/>
            </a:pPr>
            <a:r>
              <a:t/>
            </a:r>
            <a:endParaRPr/>
          </a:p>
          <a:p>
            <a:pPr indent="-342900" lvl="0" marL="457200" rtl="0" algn="l">
              <a:spcBef>
                <a:spcPts val="1600"/>
              </a:spcBef>
              <a:spcAft>
                <a:spcPts val="0"/>
              </a:spcAft>
              <a:buClr>
                <a:srgbClr val="6D99E0"/>
              </a:buClr>
              <a:buSzPts val="1800"/>
              <a:buChar char="●"/>
            </a:pPr>
            <a:r>
              <a:rPr lang="en">
                <a:solidFill>
                  <a:srgbClr val="6D99E0"/>
                </a:solidFill>
              </a:rPr>
              <a:t>GitHub repo = </a:t>
            </a:r>
            <a:r>
              <a:rPr lang="en" sz="1150" u="sng">
                <a:solidFill>
                  <a:srgbClr val="6D99E0"/>
                </a:solidFill>
                <a:hlinkClick r:id="rId4">
                  <a:extLst>
                    <a:ext uri="{A12FA001-AC4F-418D-AE19-62706E023703}">
                      <ahyp:hlinkClr val="tx"/>
                    </a:ext>
                  </a:extLst>
                </a:hlinkClick>
              </a:rPr>
              <a:t>https://github.com/florabernardo62/starwarsdatabase</a:t>
            </a:r>
            <a:endParaRPr sz="1150">
              <a:solidFill>
                <a:srgbClr val="6D99E0"/>
              </a:solidFill>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