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63" r:id="rId2"/>
    <p:sldId id="256" r:id="rId3"/>
    <p:sldId id="261" r:id="rId4"/>
    <p:sldId id="266" r:id="rId5"/>
    <p:sldId id="267" r:id="rId6"/>
  </p:sldIdLst>
  <p:sldSz cx="9144000" cy="5143500" type="screen16x9"/>
  <p:notesSz cx="6858000" cy="9144000"/>
  <p:embeddedFontLst>
    <p:embeddedFont>
      <p:font typeface="Cabin" panose="020B0604020202020204" charset="0"/>
      <p:regular r:id="rId8"/>
      <p:bold r:id="rId9"/>
      <p:italic r:id="rId10"/>
      <p:boldItalic r:id="rId11"/>
    </p:embeddedFont>
    <p:embeddedFont>
      <p:font typeface="EB Garamond" panose="00000500000000000000" pitchFamily="2" charset="0"/>
      <p:regular r:id="rId12"/>
      <p:bold r:id="rId13"/>
    </p:embeddedFont>
    <p:embeddedFont>
      <p:font typeface="EB Garamond Medium" panose="00000600000000000000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CA947-B980-4238-B2EE-BCA3AB48CEFC}" v="319" dt="2025-09-29T16:25:37.989"/>
    <p1510:client id="{207BC03A-0B20-CADE-8B80-1BBF93BA2DA1}" v="32" dt="2025-09-29T16:08:07.400"/>
    <p1510:client id="{508885E0-6EEA-A51D-FA4F-8483DD4D3CEA}" v="22" dt="2025-09-29T16:26:31.938"/>
    <p1510:client id="{915BF6EB-107F-E496-F60B-CAE09605FF85}" v="9" dt="2025-09-30T06:04:03.802"/>
    <p1510:client id="{C0E0E5ED-A505-8263-412C-C818008FB367}" v="11" dt="2025-09-29T17:01:40.119"/>
  </p1510:revLst>
</p1510:revInfo>
</file>

<file path=ppt/tableStyles.xml><?xml version="1.0" encoding="utf-8"?>
<a:tblStyleLst xmlns:a="http://schemas.openxmlformats.org/drawingml/2006/main" def="{7660D862-CD12-4D4D-916D-9134571CBD10}">
  <a:tblStyle styleId="{7660D862-CD12-4D4D-916D-9134571CB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B70F44E-BC3A-4B1C-845A-39164BB115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Basis Modus: 3D-Modell, </a:t>
            </a:r>
            <a:r>
              <a:rPr lang="en-US" err="1"/>
              <a:t>Druckangabe</a:t>
            </a:r>
            <a:r>
              <a:rPr lang="en-US"/>
              <a:t>/</a:t>
            </a:r>
            <a:r>
              <a:rPr lang="en-US" err="1"/>
              <a:t>aufteilung</a:t>
            </a:r>
            <a:r>
              <a:rPr lang="en-US"/>
              <a:t>, Reiter muss </a:t>
            </a:r>
            <a:r>
              <a:rPr lang="en-US" err="1"/>
              <a:t>Höhe</a:t>
            </a:r>
            <a:r>
              <a:rPr lang="en-US"/>
              <a:t> eingeben</a:t>
            </a:r>
          </a:p>
          <a:p>
            <a:pPr marL="0" indent="0">
              <a:buNone/>
            </a:pPr>
            <a:r>
              <a:rPr lang="en-US" err="1"/>
              <a:t>Profi</a:t>
            </a:r>
            <a:r>
              <a:rPr lang="en-US"/>
              <a:t> Modus: erweiterung für später mit mehr Information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err="1"/>
              <a:t>Historie</a:t>
            </a:r>
            <a:r>
              <a:rPr lang="en-US"/>
              <a:t>: Pferd, Reiter, </a:t>
            </a:r>
            <a:r>
              <a:rPr lang="en-US" err="1"/>
              <a:t>Gewicht</a:t>
            </a:r>
            <a:r>
              <a:rPr lang="en-US"/>
              <a:t> Reiter, Sattel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8616B04B-B442-D764-752C-F81ED167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4dda1946d_4_2738:notes">
            <a:extLst>
              <a:ext uri="{FF2B5EF4-FFF2-40B4-BE49-F238E27FC236}">
                <a16:creationId xmlns:a16="http://schemas.microsoft.com/office/drawing/2014/main" id="{B0C6E400-9FB4-667E-874B-89F0CCEE7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4dda1946d_4_2738:notes">
            <a:extLst>
              <a:ext uri="{FF2B5EF4-FFF2-40B4-BE49-F238E27FC236}">
                <a16:creationId xmlns:a16="http://schemas.microsoft.com/office/drawing/2014/main" id="{60813BD5-F9FE-E68A-63E6-41BA93E69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404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12450" y="1036250"/>
            <a:ext cx="4718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12300" y="3334525"/>
            <a:ext cx="47184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 rot="10800000">
            <a:off x="306675" y="46040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4912200" y="2813298"/>
            <a:ext cx="24609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2"/>
          </p:nvPr>
        </p:nvSpPr>
        <p:spPr>
          <a:xfrm>
            <a:off x="1570025" y="2813300"/>
            <a:ext cx="2460900" cy="147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1570025" y="2363973"/>
            <a:ext cx="24609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4"/>
          </p:nvPr>
        </p:nvSpPr>
        <p:spPr>
          <a:xfrm>
            <a:off x="4912225" y="2363973"/>
            <a:ext cx="24609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cxnSp>
        <p:nvCxnSpPr>
          <p:cNvPr id="105" name="Google Shape;105;p18"/>
          <p:cNvCxnSpPr/>
          <p:nvPr/>
        </p:nvCxnSpPr>
        <p:spPr>
          <a:xfrm>
            <a:off x="516200" y="540850"/>
            <a:ext cx="0" cy="4310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1"/>
          </p:nvPr>
        </p:nvSpPr>
        <p:spPr>
          <a:xfrm>
            <a:off x="4846135" y="1679998"/>
            <a:ext cx="3175500" cy="17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2"/>
          </p:nvPr>
        </p:nvSpPr>
        <p:spPr>
          <a:xfrm>
            <a:off x="1122375" y="1679998"/>
            <a:ext cx="3175500" cy="17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306675" y="46040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1"/>
          </p:nvPr>
        </p:nvSpPr>
        <p:spPr>
          <a:xfrm>
            <a:off x="720000" y="1905625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2"/>
          </p:nvPr>
        </p:nvSpPr>
        <p:spPr>
          <a:xfrm>
            <a:off x="3439502" y="1905625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subTitle" idx="3"/>
          </p:nvPr>
        </p:nvSpPr>
        <p:spPr>
          <a:xfrm>
            <a:off x="720000" y="3417100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ubTitle" idx="4"/>
          </p:nvPr>
        </p:nvSpPr>
        <p:spPr>
          <a:xfrm>
            <a:off x="3439500" y="3417100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ubTitle" idx="5"/>
          </p:nvPr>
        </p:nvSpPr>
        <p:spPr>
          <a:xfrm>
            <a:off x="6159000" y="1905625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subTitle" idx="6"/>
          </p:nvPr>
        </p:nvSpPr>
        <p:spPr>
          <a:xfrm>
            <a:off x="6159000" y="3417100"/>
            <a:ext cx="22647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7"/>
          </p:nvPr>
        </p:nvSpPr>
        <p:spPr>
          <a:xfrm>
            <a:off x="720000" y="153175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8"/>
          </p:nvPr>
        </p:nvSpPr>
        <p:spPr>
          <a:xfrm>
            <a:off x="3439500" y="153175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9"/>
          </p:nvPr>
        </p:nvSpPr>
        <p:spPr>
          <a:xfrm>
            <a:off x="6159001" y="153175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subTitle" idx="13"/>
          </p:nvPr>
        </p:nvSpPr>
        <p:spPr>
          <a:xfrm>
            <a:off x="720000" y="304000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4"/>
          </p:nvPr>
        </p:nvSpPr>
        <p:spPr>
          <a:xfrm>
            <a:off x="3439500" y="304000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15"/>
          </p:nvPr>
        </p:nvSpPr>
        <p:spPr>
          <a:xfrm>
            <a:off x="6159000" y="3040000"/>
            <a:ext cx="2264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2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EB Garamond"/>
              <a:buNone/>
              <a:defRPr sz="20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rot="10800000">
            <a:off x="306675" y="46040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76" name="Google Shape;176;p27"/>
          <p:cNvCxnSpPr/>
          <p:nvPr/>
        </p:nvCxnSpPr>
        <p:spPr>
          <a:xfrm rot="10800000">
            <a:off x="500700" y="46040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7"/>
          <p:cNvCxnSpPr/>
          <p:nvPr/>
        </p:nvCxnSpPr>
        <p:spPr>
          <a:xfrm rot="10800000">
            <a:off x="500700" y="5395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306750" y="311700"/>
            <a:ext cx="8530500" cy="452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 rot="10800000">
            <a:off x="694650" y="46040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8"/>
          <p:cNvCxnSpPr/>
          <p:nvPr/>
        </p:nvCxnSpPr>
        <p:spPr>
          <a:xfrm rot="10800000">
            <a:off x="500700" y="539500"/>
            <a:ext cx="8142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28"/>
          <p:cNvSpPr/>
          <p:nvPr/>
        </p:nvSpPr>
        <p:spPr>
          <a:xfrm>
            <a:off x="-3268100" y="2547525"/>
            <a:ext cx="6141350" cy="5488600"/>
          </a:xfrm>
          <a:custGeom>
            <a:avLst/>
            <a:gdLst/>
            <a:ahLst/>
            <a:cxnLst/>
            <a:rect l="l" t="t" r="r" b="b"/>
            <a:pathLst>
              <a:path w="683" h="610" extrusionOk="0">
                <a:moveTo>
                  <a:pt x="526" y="53"/>
                </a:moveTo>
                <a:cubicBezTo>
                  <a:pt x="514" y="42"/>
                  <a:pt x="521" y="8"/>
                  <a:pt x="524" y="6"/>
                </a:cubicBezTo>
                <a:cubicBezTo>
                  <a:pt x="530" y="2"/>
                  <a:pt x="535" y="15"/>
                  <a:pt x="537" y="19"/>
                </a:cubicBezTo>
                <a:cubicBezTo>
                  <a:pt x="539" y="21"/>
                  <a:pt x="541" y="27"/>
                  <a:pt x="543" y="29"/>
                </a:cubicBezTo>
                <a:cubicBezTo>
                  <a:pt x="549" y="32"/>
                  <a:pt x="550" y="25"/>
                  <a:pt x="548" y="21"/>
                </a:cubicBezTo>
                <a:cubicBezTo>
                  <a:pt x="546" y="18"/>
                  <a:pt x="544" y="12"/>
                  <a:pt x="544" y="8"/>
                </a:cubicBezTo>
                <a:cubicBezTo>
                  <a:pt x="544" y="4"/>
                  <a:pt x="548" y="0"/>
                  <a:pt x="553" y="0"/>
                </a:cubicBezTo>
                <a:cubicBezTo>
                  <a:pt x="550" y="2"/>
                  <a:pt x="548" y="6"/>
                  <a:pt x="548" y="10"/>
                </a:cubicBezTo>
                <a:cubicBezTo>
                  <a:pt x="548" y="22"/>
                  <a:pt x="561" y="19"/>
                  <a:pt x="564" y="28"/>
                </a:cubicBezTo>
                <a:cubicBezTo>
                  <a:pt x="563" y="21"/>
                  <a:pt x="560" y="15"/>
                  <a:pt x="555" y="9"/>
                </a:cubicBezTo>
                <a:cubicBezTo>
                  <a:pt x="563" y="14"/>
                  <a:pt x="569" y="22"/>
                  <a:pt x="570" y="30"/>
                </a:cubicBezTo>
                <a:cubicBezTo>
                  <a:pt x="572" y="24"/>
                  <a:pt x="571" y="18"/>
                  <a:pt x="568" y="12"/>
                </a:cubicBezTo>
                <a:cubicBezTo>
                  <a:pt x="576" y="16"/>
                  <a:pt x="578" y="25"/>
                  <a:pt x="580" y="34"/>
                </a:cubicBezTo>
                <a:cubicBezTo>
                  <a:pt x="582" y="22"/>
                  <a:pt x="590" y="10"/>
                  <a:pt x="600" y="3"/>
                </a:cubicBezTo>
                <a:cubicBezTo>
                  <a:pt x="603" y="7"/>
                  <a:pt x="599" y="13"/>
                  <a:pt x="598" y="16"/>
                </a:cubicBezTo>
                <a:cubicBezTo>
                  <a:pt x="597" y="21"/>
                  <a:pt x="599" y="27"/>
                  <a:pt x="599" y="32"/>
                </a:cubicBezTo>
                <a:cubicBezTo>
                  <a:pt x="601" y="44"/>
                  <a:pt x="592" y="56"/>
                  <a:pt x="605" y="65"/>
                </a:cubicBezTo>
                <a:cubicBezTo>
                  <a:pt x="611" y="69"/>
                  <a:pt x="628" y="71"/>
                  <a:pt x="627" y="82"/>
                </a:cubicBezTo>
                <a:cubicBezTo>
                  <a:pt x="627" y="87"/>
                  <a:pt x="618" y="98"/>
                  <a:pt x="633" y="115"/>
                </a:cubicBezTo>
                <a:cubicBezTo>
                  <a:pt x="643" y="125"/>
                  <a:pt x="665" y="136"/>
                  <a:pt x="666" y="151"/>
                </a:cubicBezTo>
                <a:cubicBezTo>
                  <a:pt x="667" y="158"/>
                  <a:pt x="663" y="165"/>
                  <a:pt x="666" y="173"/>
                </a:cubicBezTo>
                <a:cubicBezTo>
                  <a:pt x="671" y="190"/>
                  <a:pt x="649" y="185"/>
                  <a:pt x="644" y="191"/>
                </a:cubicBezTo>
                <a:cubicBezTo>
                  <a:pt x="629" y="207"/>
                  <a:pt x="624" y="187"/>
                  <a:pt x="615" y="180"/>
                </a:cubicBezTo>
                <a:cubicBezTo>
                  <a:pt x="605" y="171"/>
                  <a:pt x="588" y="175"/>
                  <a:pt x="575" y="168"/>
                </a:cubicBezTo>
                <a:cubicBezTo>
                  <a:pt x="570" y="193"/>
                  <a:pt x="576" y="248"/>
                  <a:pt x="577" y="258"/>
                </a:cubicBezTo>
                <a:cubicBezTo>
                  <a:pt x="580" y="273"/>
                  <a:pt x="590" y="297"/>
                  <a:pt x="581" y="322"/>
                </a:cubicBezTo>
                <a:cubicBezTo>
                  <a:pt x="578" y="329"/>
                  <a:pt x="572" y="336"/>
                  <a:pt x="576" y="345"/>
                </a:cubicBezTo>
                <a:cubicBezTo>
                  <a:pt x="580" y="354"/>
                  <a:pt x="637" y="378"/>
                  <a:pt x="648" y="396"/>
                </a:cubicBezTo>
                <a:cubicBezTo>
                  <a:pt x="652" y="403"/>
                  <a:pt x="653" y="410"/>
                  <a:pt x="654" y="418"/>
                </a:cubicBezTo>
                <a:cubicBezTo>
                  <a:pt x="660" y="442"/>
                  <a:pt x="683" y="466"/>
                  <a:pt x="671" y="491"/>
                </a:cubicBezTo>
                <a:cubicBezTo>
                  <a:pt x="662" y="512"/>
                  <a:pt x="668" y="505"/>
                  <a:pt x="667" y="519"/>
                </a:cubicBezTo>
                <a:cubicBezTo>
                  <a:pt x="667" y="525"/>
                  <a:pt x="660" y="543"/>
                  <a:pt x="651" y="544"/>
                </a:cubicBezTo>
                <a:cubicBezTo>
                  <a:pt x="643" y="545"/>
                  <a:pt x="620" y="531"/>
                  <a:pt x="621" y="517"/>
                </a:cubicBezTo>
                <a:cubicBezTo>
                  <a:pt x="622" y="506"/>
                  <a:pt x="633" y="500"/>
                  <a:pt x="637" y="491"/>
                </a:cubicBezTo>
                <a:cubicBezTo>
                  <a:pt x="612" y="484"/>
                  <a:pt x="646" y="470"/>
                  <a:pt x="633" y="437"/>
                </a:cubicBezTo>
                <a:cubicBezTo>
                  <a:pt x="627" y="422"/>
                  <a:pt x="610" y="406"/>
                  <a:pt x="603" y="403"/>
                </a:cubicBezTo>
                <a:cubicBezTo>
                  <a:pt x="587" y="397"/>
                  <a:pt x="593" y="411"/>
                  <a:pt x="539" y="396"/>
                </a:cubicBezTo>
                <a:cubicBezTo>
                  <a:pt x="527" y="393"/>
                  <a:pt x="512" y="393"/>
                  <a:pt x="499" y="392"/>
                </a:cubicBezTo>
                <a:cubicBezTo>
                  <a:pt x="505" y="400"/>
                  <a:pt x="511" y="408"/>
                  <a:pt x="517" y="416"/>
                </a:cubicBezTo>
                <a:cubicBezTo>
                  <a:pt x="550" y="458"/>
                  <a:pt x="491" y="476"/>
                  <a:pt x="475" y="499"/>
                </a:cubicBezTo>
                <a:cubicBezTo>
                  <a:pt x="460" y="518"/>
                  <a:pt x="453" y="504"/>
                  <a:pt x="439" y="499"/>
                </a:cubicBezTo>
                <a:cubicBezTo>
                  <a:pt x="429" y="496"/>
                  <a:pt x="403" y="500"/>
                  <a:pt x="401" y="490"/>
                </a:cubicBezTo>
                <a:cubicBezTo>
                  <a:pt x="400" y="487"/>
                  <a:pt x="409" y="463"/>
                  <a:pt x="424" y="461"/>
                </a:cubicBezTo>
                <a:cubicBezTo>
                  <a:pt x="435" y="459"/>
                  <a:pt x="445" y="467"/>
                  <a:pt x="455" y="467"/>
                </a:cubicBezTo>
                <a:cubicBezTo>
                  <a:pt x="453" y="463"/>
                  <a:pt x="458" y="459"/>
                  <a:pt x="462" y="459"/>
                </a:cubicBezTo>
                <a:cubicBezTo>
                  <a:pt x="466" y="460"/>
                  <a:pt x="470" y="462"/>
                  <a:pt x="474" y="463"/>
                </a:cubicBezTo>
                <a:cubicBezTo>
                  <a:pt x="487" y="466"/>
                  <a:pt x="501" y="450"/>
                  <a:pt x="488" y="440"/>
                </a:cubicBezTo>
                <a:cubicBezTo>
                  <a:pt x="412" y="381"/>
                  <a:pt x="457" y="403"/>
                  <a:pt x="333" y="396"/>
                </a:cubicBezTo>
                <a:cubicBezTo>
                  <a:pt x="298" y="395"/>
                  <a:pt x="302" y="386"/>
                  <a:pt x="285" y="382"/>
                </a:cubicBezTo>
                <a:cubicBezTo>
                  <a:pt x="283" y="380"/>
                  <a:pt x="285" y="384"/>
                  <a:pt x="283" y="386"/>
                </a:cubicBezTo>
                <a:cubicBezTo>
                  <a:pt x="281" y="389"/>
                  <a:pt x="281" y="392"/>
                  <a:pt x="281" y="394"/>
                </a:cubicBezTo>
                <a:cubicBezTo>
                  <a:pt x="277" y="464"/>
                  <a:pt x="244" y="486"/>
                  <a:pt x="271" y="504"/>
                </a:cubicBezTo>
                <a:cubicBezTo>
                  <a:pt x="307" y="529"/>
                  <a:pt x="326" y="574"/>
                  <a:pt x="319" y="579"/>
                </a:cubicBezTo>
                <a:cubicBezTo>
                  <a:pt x="316" y="581"/>
                  <a:pt x="293" y="579"/>
                  <a:pt x="289" y="579"/>
                </a:cubicBezTo>
                <a:cubicBezTo>
                  <a:pt x="296" y="603"/>
                  <a:pt x="296" y="605"/>
                  <a:pt x="295" y="607"/>
                </a:cubicBezTo>
                <a:cubicBezTo>
                  <a:pt x="292" y="610"/>
                  <a:pt x="267" y="610"/>
                  <a:pt x="261" y="610"/>
                </a:cubicBezTo>
                <a:cubicBezTo>
                  <a:pt x="240" y="609"/>
                  <a:pt x="250" y="592"/>
                  <a:pt x="249" y="581"/>
                </a:cubicBezTo>
                <a:cubicBezTo>
                  <a:pt x="249" y="577"/>
                  <a:pt x="248" y="576"/>
                  <a:pt x="239" y="549"/>
                </a:cubicBezTo>
                <a:cubicBezTo>
                  <a:pt x="207" y="449"/>
                  <a:pt x="167" y="487"/>
                  <a:pt x="176" y="451"/>
                </a:cubicBezTo>
                <a:cubicBezTo>
                  <a:pt x="204" y="348"/>
                  <a:pt x="107" y="364"/>
                  <a:pt x="114" y="285"/>
                </a:cubicBezTo>
                <a:cubicBezTo>
                  <a:pt x="93" y="305"/>
                  <a:pt x="156" y="370"/>
                  <a:pt x="109" y="386"/>
                </a:cubicBezTo>
                <a:cubicBezTo>
                  <a:pt x="124" y="371"/>
                  <a:pt x="123" y="343"/>
                  <a:pt x="108" y="329"/>
                </a:cubicBezTo>
                <a:cubicBezTo>
                  <a:pt x="119" y="354"/>
                  <a:pt x="107" y="388"/>
                  <a:pt x="82" y="400"/>
                </a:cubicBezTo>
                <a:cubicBezTo>
                  <a:pt x="101" y="384"/>
                  <a:pt x="106" y="355"/>
                  <a:pt x="95" y="334"/>
                </a:cubicBezTo>
                <a:cubicBezTo>
                  <a:pt x="93" y="348"/>
                  <a:pt x="90" y="362"/>
                  <a:pt x="87" y="376"/>
                </a:cubicBezTo>
                <a:cubicBezTo>
                  <a:pt x="77" y="424"/>
                  <a:pt x="2" y="457"/>
                  <a:pt x="0" y="376"/>
                </a:cubicBezTo>
                <a:cubicBezTo>
                  <a:pt x="1" y="384"/>
                  <a:pt x="2" y="392"/>
                  <a:pt x="7" y="398"/>
                </a:cubicBezTo>
                <a:cubicBezTo>
                  <a:pt x="11" y="404"/>
                  <a:pt x="20" y="409"/>
                  <a:pt x="27" y="406"/>
                </a:cubicBezTo>
                <a:cubicBezTo>
                  <a:pt x="12" y="399"/>
                  <a:pt x="4" y="380"/>
                  <a:pt x="9" y="364"/>
                </a:cubicBezTo>
                <a:cubicBezTo>
                  <a:pt x="6" y="376"/>
                  <a:pt x="16" y="388"/>
                  <a:pt x="28" y="389"/>
                </a:cubicBezTo>
                <a:cubicBezTo>
                  <a:pt x="10" y="374"/>
                  <a:pt x="12" y="353"/>
                  <a:pt x="24" y="345"/>
                </a:cubicBezTo>
                <a:cubicBezTo>
                  <a:pt x="15" y="385"/>
                  <a:pt x="48" y="384"/>
                  <a:pt x="49" y="362"/>
                </a:cubicBezTo>
                <a:cubicBezTo>
                  <a:pt x="49" y="349"/>
                  <a:pt x="32" y="323"/>
                  <a:pt x="53" y="287"/>
                </a:cubicBezTo>
                <a:cubicBezTo>
                  <a:pt x="47" y="291"/>
                  <a:pt x="39" y="291"/>
                  <a:pt x="33" y="287"/>
                </a:cubicBezTo>
                <a:cubicBezTo>
                  <a:pt x="48" y="285"/>
                  <a:pt x="62" y="272"/>
                  <a:pt x="65" y="257"/>
                </a:cubicBezTo>
                <a:cubicBezTo>
                  <a:pt x="60" y="263"/>
                  <a:pt x="48" y="263"/>
                  <a:pt x="43" y="256"/>
                </a:cubicBezTo>
                <a:cubicBezTo>
                  <a:pt x="80" y="264"/>
                  <a:pt x="107" y="189"/>
                  <a:pt x="139" y="221"/>
                </a:cubicBezTo>
                <a:cubicBezTo>
                  <a:pt x="227" y="122"/>
                  <a:pt x="378" y="251"/>
                  <a:pt x="422" y="175"/>
                </a:cubicBezTo>
                <a:cubicBezTo>
                  <a:pt x="415" y="181"/>
                  <a:pt x="401" y="176"/>
                  <a:pt x="399" y="158"/>
                </a:cubicBezTo>
                <a:cubicBezTo>
                  <a:pt x="408" y="170"/>
                  <a:pt x="428" y="172"/>
                  <a:pt x="439" y="162"/>
                </a:cubicBezTo>
                <a:cubicBezTo>
                  <a:pt x="431" y="163"/>
                  <a:pt x="423" y="161"/>
                  <a:pt x="417" y="155"/>
                </a:cubicBezTo>
                <a:cubicBezTo>
                  <a:pt x="429" y="159"/>
                  <a:pt x="442" y="155"/>
                  <a:pt x="450" y="147"/>
                </a:cubicBezTo>
                <a:cubicBezTo>
                  <a:pt x="443" y="151"/>
                  <a:pt x="434" y="150"/>
                  <a:pt x="428" y="145"/>
                </a:cubicBezTo>
                <a:cubicBezTo>
                  <a:pt x="438" y="146"/>
                  <a:pt x="449" y="143"/>
                  <a:pt x="456" y="136"/>
                </a:cubicBezTo>
                <a:cubicBezTo>
                  <a:pt x="445" y="136"/>
                  <a:pt x="429" y="130"/>
                  <a:pt x="432" y="116"/>
                </a:cubicBezTo>
                <a:cubicBezTo>
                  <a:pt x="434" y="121"/>
                  <a:pt x="439" y="125"/>
                  <a:pt x="444" y="126"/>
                </a:cubicBezTo>
                <a:cubicBezTo>
                  <a:pt x="450" y="127"/>
                  <a:pt x="455" y="127"/>
                  <a:pt x="460" y="124"/>
                </a:cubicBezTo>
                <a:cubicBezTo>
                  <a:pt x="461" y="123"/>
                  <a:pt x="461" y="123"/>
                  <a:pt x="462" y="122"/>
                </a:cubicBezTo>
                <a:cubicBezTo>
                  <a:pt x="462" y="121"/>
                  <a:pt x="461" y="121"/>
                  <a:pt x="460" y="120"/>
                </a:cubicBezTo>
                <a:cubicBezTo>
                  <a:pt x="456" y="116"/>
                  <a:pt x="450" y="113"/>
                  <a:pt x="444" y="113"/>
                </a:cubicBezTo>
                <a:cubicBezTo>
                  <a:pt x="442" y="113"/>
                  <a:pt x="439" y="113"/>
                  <a:pt x="436" y="113"/>
                </a:cubicBezTo>
                <a:cubicBezTo>
                  <a:pt x="430" y="112"/>
                  <a:pt x="424" y="108"/>
                  <a:pt x="421" y="102"/>
                </a:cubicBezTo>
                <a:cubicBezTo>
                  <a:pt x="424" y="105"/>
                  <a:pt x="429" y="106"/>
                  <a:pt x="433" y="106"/>
                </a:cubicBezTo>
                <a:cubicBezTo>
                  <a:pt x="437" y="106"/>
                  <a:pt x="441" y="104"/>
                  <a:pt x="446" y="104"/>
                </a:cubicBezTo>
                <a:cubicBezTo>
                  <a:pt x="450" y="104"/>
                  <a:pt x="455" y="105"/>
                  <a:pt x="457" y="108"/>
                </a:cubicBezTo>
                <a:cubicBezTo>
                  <a:pt x="456" y="105"/>
                  <a:pt x="453" y="102"/>
                  <a:pt x="449" y="101"/>
                </a:cubicBezTo>
                <a:cubicBezTo>
                  <a:pt x="444" y="99"/>
                  <a:pt x="438" y="99"/>
                  <a:pt x="433" y="97"/>
                </a:cubicBezTo>
                <a:cubicBezTo>
                  <a:pt x="430" y="97"/>
                  <a:pt x="428" y="95"/>
                  <a:pt x="427" y="94"/>
                </a:cubicBezTo>
                <a:cubicBezTo>
                  <a:pt x="425" y="92"/>
                  <a:pt x="426" y="89"/>
                  <a:pt x="425" y="87"/>
                </a:cubicBezTo>
                <a:cubicBezTo>
                  <a:pt x="433" y="100"/>
                  <a:pt x="457" y="87"/>
                  <a:pt x="466" y="99"/>
                </a:cubicBezTo>
                <a:cubicBezTo>
                  <a:pt x="466" y="85"/>
                  <a:pt x="441" y="89"/>
                  <a:pt x="436" y="77"/>
                </a:cubicBezTo>
                <a:cubicBezTo>
                  <a:pt x="449" y="84"/>
                  <a:pt x="466" y="85"/>
                  <a:pt x="479" y="77"/>
                </a:cubicBezTo>
                <a:cubicBezTo>
                  <a:pt x="470" y="73"/>
                  <a:pt x="462" y="73"/>
                  <a:pt x="452" y="72"/>
                </a:cubicBezTo>
                <a:cubicBezTo>
                  <a:pt x="448" y="72"/>
                  <a:pt x="443" y="70"/>
                  <a:pt x="442" y="66"/>
                </a:cubicBezTo>
                <a:cubicBezTo>
                  <a:pt x="445" y="68"/>
                  <a:pt x="449" y="68"/>
                  <a:pt x="453" y="68"/>
                </a:cubicBezTo>
                <a:cubicBezTo>
                  <a:pt x="460" y="66"/>
                  <a:pt x="465" y="64"/>
                  <a:pt x="471" y="65"/>
                </a:cubicBezTo>
                <a:cubicBezTo>
                  <a:pt x="478" y="66"/>
                  <a:pt x="484" y="68"/>
                  <a:pt x="490" y="71"/>
                </a:cubicBezTo>
                <a:cubicBezTo>
                  <a:pt x="480" y="59"/>
                  <a:pt x="460" y="56"/>
                  <a:pt x="447" y="64"/>
                </a:cubicBezTo>
                <a:cubicBezTo>
                  <a:pt x="468" y="41"/>
                  <a:pt x="491" y="58"/>
                  <a:pt x="504" y="56"/>
                </a:cubicBezTo>
                <a:cubicBezTo>
                  <a:pt x="492" y="54"/>
                  <a:pt x="481" y="44"/>
                  <a:pt x="479" y="32"/>
                </a:cubicBezTo>
                <a:cubicBezTo>
                  <a:pt x="489" y="46"/>
                  <a:pt x="511" y="43"/>
                  <a:pt x="525" y="53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"/>
              <a:buNone/>
              <a:defRPr sz="3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B Garamond"/>
              <a:buNone/>
              <a:defRPr sz="35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4" r:id="rId3"/>
    <p:sldLayoutId id="2147483665" r:id="rId4"/>
    <p:sldLayoutId id="2147483668" r:id="rId5"/>
    <p:sldLayoutId id="2147483673" r:id="rId6"/>
    <p:sldLayoutId id="214748367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2327394" y="1491559"/>
            <a:ext cx="1057200" cy="60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6" name="Google Shape;256;p39"/>
          <p:cNvSpPr/>
          <p:nvPr/>
        </p:nvSpPr>
        <p:spPr>
          <a:xfrm>
            <a:off x="5703285" y="1485430"/>
            <a:ext cx="1057200" cy="6096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39"/>
          <p:cNvSpPr txBox="1">
            <a:spLocks noGrp="1"/>
          </p:cNvSpPr>
          <p:nvPr>
            <p:ph type="subTitle" idx="1"/>
          </p:nvPr>
        </p:nvSpPr>
        <p:spPr>
          <a:xfrm>
            <a:off x="5008844" y="2738957"/>
            <a:ext cx="2460900" cy="859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AT" sz="1400" noProof="0"/>
              <a:t>Satteldruckmessgeräte haben veraltete </a:t>
            </a:r>
            <a:r>
              <a:rPr lang="de-AT" sz="1400" noProof="0" err="1"/>
              <a:t>Elektronik</a:t>
            </a:r>
            <a:r>
              <a:rPr lang="de-AT" sz="1400" noProof="0"/>
              <a:t>, sind zeitaufwändig und teuer</a:t>
            </a:r>
          </a:p>
        </p:txBody>
      </p:sp>
      <p:sp>
        <p:nvSpPr>
          <p:cNvPr id="258" name="Google Shape;258;p39"/>
          <p:cNvSpPr txBox="1">
            <a:spLocks noGrp="1"/>
          </p:cNvSpPr>
          <p:nvPr>
            <p:ph type="subTitle" idx="2"/>
          </p:nvPr>
        </p:nvSpPr>
        <p:spPr>
          <a:xfrm>
            <a:off x="1666669" y="2738959"/>
            <a:ext cx="2460900" cy="859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Sattel muss individuell auf ein Pferd maßgeschneidert werden</a:t>
            </a:r>
            <a:endParaRPr sz="1400"/>
          </a:p>
        </p:txBody>
      </p:sp>
      <p:sp>
        <p:nvSpPr>
          <p:cNvPr id="259" name="Google Shape;259;p39"/>
          <p:cNvSpPr txBox="1">
            <a:spLocks noGrp="1"/>
          </p:cNvSpPr>
          <p:nvPr>
            <p:ph type="subTitle" idx="3"/>
          </p:nvPr>
        </p:nvSpPr>
        <p:spPr>
          <a:xfrm>
            <a:off x="1501524" y="2304415"/>
            <a:ext cx="2697175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Sollzustand</a:t>
            </a:r>
            <a:endParaRPr sz="2800"/>
          </a:p>
        </p:txBody>
      </p:sp>
      <p:sp>
        <p:nvSpPr>
          <p:cNvPr id="260" name="Google Shape;260;p39"/>
          <p:cNvSpPr txBox="1">
            <a:spLocks noGrp="1"/>
          </p:cNvSpPr>
          <p:nvPr>
            <p:ph type="subTitle" idx="4"/>
          </p:nvPr>
        </p:nvSpPr>
        <p:spPr>
          <a:xfrm>
            <a:off x="5008869" y="2289632"/>
            <a:ext cx="2460900" cy="4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Istzustand</a:t>
            </a:r>
            <a:endParaRPr sz="2400"/>
          </a:p>
        </p:txBody>
      </p:sp>
      <p:grpSp>
        <p:nvGrpSpPr>
          <p:cNvPr id="262" name="Google Shape;262;p39"/>
          <p:cNvGrpSpPr/>
          <p:nvPr/>
        </p:nvGrpSpPr>
        <p:grpSpPr>
          <a:xfrm>
            <a:off x="2667170" y="1572142"/>
            <a:ext cx="377647" cy="448763"/>
            <a:chOff x="-48233050" y="3569725"/>
            <a:chExt cx="252050" cy="299475"/>
          </a:xfrm>
        </p:grpSpPr>
        <p:sp>
          <p:nvSpPr>
            <p:cNvPr id="263" name="Google Shape;263;p39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9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Grafik 6" descr="Erdkugel: Asien mit einfarbiger Füllung">
            <a:extLst>
              <a:ext uri="{FF2B5EF4-FFF2-40B4-BE49-F238E27FC236}">
                <a16:creationId xmlns:a16="http://schemas.microsoft.com/office/drawing/2014/main" id="{8697393A-9FD6-F4F6-0335-2D5543176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67629" y="1536458"/>
            <a:ext cx="528512" cy="5285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ctrTitle"/>
          </p:nvPr>
        </p:nvSpPr>
        <p:spPr>
          <a:xfrm>
            <a:off x="3712450" y="1036250"/>
            <a:ext cx="4718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/>
              <a:t>EquiPressure</a:t>
            </a:r>
            <a:endParaRPr b="1"/>
          </a:p>
        </p:txBody>
      </p:sp>
      <p:sp>
        <p:nvSpPr>
          <p:cNvPr id="194" name="Google Shape;194;p32"/>
          <p:cNvSpPr txBox="1">
            <a:spLocks noGrp="1"/>
          </p:cNvSpPr>
          <p:nvPr>
            <p:ph type="subTitle" idx="1"/>
          </p:nvPr>
        </p:nvSpPr>
        <p:spPr>
          <a:xfrm>
            <a:off x="5338490" y="3141350"/>
            <a:ext cx="309236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Flora </a:t>
            </a:r>
            <a:r>
              <a:rPr lang="en-US" sz="1400" dirty="0" err="1"/>
              <a:t>Dallinger</a:t>
            </a:r>
            <a:r>
              <a:rPr lang="en-US" sz="1400" dirty="0"/>
              <a:t>, Katharina </a:t>
            </a:r>
            <a:r>
              <a:rPr lang="en-US" sz="1400" dirty="0" err="1"/>
              <a:t>Einzenberger</a:t>
            </a:r>
            <a:r>
              <a:rPr lang="en-US" sz="1400" dirty="0"/>
              <a:t> &amp; Lena </a:t>
            </a:r>
            <a:r>
              <a:rPr lang="en-US" sz="1400" dirty="0" err="1"/>
              <a:t>Graßauer</a:t>
            </a:r>
            <a:endParaRPr sz="1400" dirty="0" err="1"/>
          </a:p>
        </p:txBody>
      </p:sp>
      <p:sp>
        <p:nvSpPr>
          <p:cNvPr id="195" name="Google Shape;195;p32"/>
          <p:cNvSpPr/>
          <p:nvPr/>
        </p:nvSpPr>
        <p:spPr>
          <a:xfrm>
            <a:off x="-4464412" y="236373"/>
            <a:ext cx="8228624" cy="5615900"/>
          </a:xfrm>
          <a:custGeom>
            <a:avLst/>
            <a:gdLst/>
            <a:ahLst/>
            <a:cxnLst/>
            <a:rect l="l" t="t" r="r" b="b"/>
            <a:pathLst>
              <a:path w="905" h="617" extrusionOk="0">
                <a:moveTo>
                  <a:pt x="719" y="250"/>
                </a:moveTo>
                <a:cubicBezTo>
                  <a:pt x="715" y="235"/>
                  <a:pt x="715" y="232"/>
                  <a:pt x="719" y="217"/>
                </a:cubicBezTo>
                <a:cubicBezTo>
                  <a:pt x="753" y="113"/>
                  <a:pt x="755" y="152"/>
                  <a:pt x="780" y="164"/>
                </a:cubicBezTo>
                <a:cubicBezTo>
                  <a:pt x="788" y="168"/>
                  <a:pt x="798" y="165"/>
                  <a:pt x="807" y="167"/>
                </a:cubicBezTo>
                <a:cubicBezTo>
                  <a:pt x="814" y="168"/>
                  <a:pt x="820" y="173"/>
                  <a:pt x="826" y="176"/>
                </a:cubicBezTo>
                <a:cubicBezTo>
                  <a:pt x="834" y="181"/>
                  <a:pt x="842" y="182"/>
                  <a:pt x="851" y="184"/>
                </a:cubicBezTo>
                <a:cubicBezTo>
                  <a:pt x="859" y="186"/>
                  <a:pt x="860" y="191"/>
                  <a:pt x="866" y="195"/>
                </a:cubicBezTo>
                <a:cubicBezTo>
                  <a:pt x="877" y="201"/>
                  <a:pt x="905" y="181"/>
                  <a:pt x="899" y="158"/>
                </a:cubicBezTo>
                <a:cubicBezTo>
                  <a:pt x="896" y="149"/>
                  <a:pt x="881" y="133"/>
                  <a:pt x="875" y="127"/>
                </a:cubicBezTo>
                <a:cubicBezTo>
                  <a:pt x="849" y="103"/>
                  <a:pt x="865" y="125"/>
                  <a:pt x="848" y="92"/>
                </a:cubicBezTo>
                <a:cubicBezTo>
                  <a:pt x="843" y="83"/>
                  <a:pt x="836" y="78"/>
                  <a:pt x="829" y="70"/>
                </a:cubicBezTo>
                <a:cubicBezTo>
                  <a:pt x="822" y="63"/>
                  <a:pt x="818" y="56"/>
                  <a:pt x="809" y="51"/>
                </a:cubicBezTo>
                <a:cubicBezTo>
                  <a:pt x="789" y="41"/>
                  <a:pt x="805" y="48"/>
                  <a:pt x="784" y="5"/>
                </a:cubicBezTo>
                <a:cubicBezTo>
                  <a:pt x="782" y="0"/>
                  <a:pt x="770" y="10"/>
                  <a:pt x="773" y="34"/>
                </a:cubicBezTo>
                <a:cubicBezTo>
                  <a:pt x="771" y="16"/>
                  <a:pt x="752" y="18"/>
                  <a:pt x="748" y="10"/>
                </a:cubicBezTo>
                <a:cubicBezTo>
                  <a:pt x="739" y="18"/>
                  <a:pt x="766" y="25"/>
                  <a:pt x="758" y="34"/>
                </a:cubicBezTo>
                <a:cubicBezTo>
                  <a:pt x="754" y="23"/>
                  <a:pt x="741" y="15"/>
                  <a:pt x="729" y="17"/>
                </a:cubicBezTo>
                <a:cubicBezTo>
                  <a:pt x="736" y="21"/>
                  <a:pt x="745" y="27"/>
                  <a:pt x="741" y="35"/>
                </a:cubicBezTo>
                <a:cubicBezTo>
                  <a:pt x="737" y="26"/>
                  <a:pt x="727" y="20"/>
                  <a:pt x="717" y="20"/>
                </a:cubicBezTo>
                <a:cubicBezTo>
                  <a:pt x="725" y="22"/>
                  <a:pt x="730" y="32"/>
                  <a:pt x="727" y="39"/>
                </a:cubicBezTo>
                <a:cubicBezTo>
                  <a:pt x="724" y="27"/>
                  <a:pt x="710" y="25"/>
                  <a:pt x="698" y="25"/>
                </a:cubicBezTo>
                <a:cubicBezTo>
                  <a:pt x="706" y="27"/>
                  <a:pt x="712" y="34"/>
                  <a:pt x="712" y="42"/>
                </a:cubicBezTo>
                <a:cubicBezTo>
                  <a:pt x="712" y="36"/>
                  <a:pt x="703" y="35"/>
                  <a:pt x="684" y="30"/>
                </a:cubicBezTo>
                <a:cubicBezTo>
                  <a:pt x="713" y="57"/>
                  <a:pt x="693" y="31"/>
                  <a:pt x="667" y="38"/>
                </a:cubicBezTo>
                <a:cubicBezTo>
                  <a:pt x="675" y="39"/>
                  <a:pt x="682" y="44"/>
                  <a:pt x="687" y="50"/>
                </a:cubicBezTo>
                <a:cubicBezTo>
                  <a:pt x="678" y="43"/>
                  <a:pt x="666" y="41"/>
                  <a:pt x="656" y="44"/>
                </a:cubicBezTo>
                <a:cubicBezTo>
                  <a:pt x="642" y="49"/>
                  <a:pt x="605" y="41"/>
                  <a:pt x="661" y="51"/>
                </a:cubicBezTo>
                <a:cubicBezTo>
                  <a:pt x="665" y="52"/>
                  <a:pt x="669" y="53"/>
                  <a:pt x="671" y="57"/>
                </a:cubicBezTo>
                <a:cubicBezTo>
                  <a:pt x="635" y="47"/>
                  <a:pt x="622" y="53"/>
                  <a:pt x="614" y="45"/>
                </a:cubicBezTo>
                <a:cubicBezTo>
                  <a:pt x="624" y="59"/>
                  <a:pt x="647" y="55"/>
                  <a:pt x="658" y="67"/>
                </a:cubicBezTo>
                <a:cubicBezTo>
                  <a:pt x="631" y="55"/>
                  <a:pt x="615" y="60"/>
                  <a:pt x="603" y="55"/>
                </a:cubicBezTo>
                <a:cubicBezTo>
                  <a:pt x="623" y="77"/>
                  <a:pt x="644" y="66"/>
                  <a:pt x="651" y="78"/>
                </a:cubicBezTo>
                <a:cubicBezTo>
                  <a:pt x="634" y="66"/>
                  <a:pt x="609" y="75"/>
                  <a:pt x="590" y="66"/>
                </a:cubicBezTo>
                <a:cubicBezTo>
                  <a:pt x="598" y="73"/>
                  <a:pt x="607" y="77"/>
                  <a:pt x="616" y="79"/>
                </a:cubicBezTo>
                <a:cubicBezTo>
                  <a:pt x="629" y="82"/>
                  <a:pt x="653" y="89"/>
                  <a:pt x="578" y="73"/>
                </a:cubicBezTo>
                <a:cubicBezTo>
                  <a:pt x="588" y="85"/>
                  <a:pt x="602" y="93"/>
                  <a:pt x="618" y="95"/>
                </a:cubicBezTo>
                <a:cubicBezTo>
                  <a:pt x="600" y="96"/>
                  <a:pt x="582" y="94"/>
                  <a:pt x="565" y="87"/>
                </a:cubicBezTo>
                <a:cubicBezTo>
                  <a:pt x="584" y="108"/>
                  <a:pt x="604" y="99"/>
                  <a:pt x="613" y="109"/>
                </a:cubicBezTo>
                <a:cubicBezTo>
                  <a:pt x="579" y="104"/>
                  <a:pt x="562" y="117"/>
                  <a:pt x="548" y="106"/>
                </a:cubicBezTo>
                <a:cubicBezTo>
                  <a:pt x="558" y="121"/>
                  <a:pt x="581" y="118"/>
                  <a:pt x="596" y="122"/>
                </a:cubicBezTo>
                <a:cubicBezTo>
                  <a:pt x="579" y="125"/>
                  <a:pt x="562" y="124"/>
                  <a:pt x="546" y="118"/>
                </a:cubicBezTo>
                <a:cubicBezTo>
                  <a:pt x="557" y="129"/>
                  <a:pt x="571" y="135"/>
                  <a:pt x="585" y="136"/>
                </a:cubicBezTo>
                <a:cubicBezTo>
                  <a:pt x="573" y="138"/>
                  <a:pt x="561" y="137"/>
                  <a:pt x="549" y="133"/>
                </a:cubicBezTo>
                <a:cubicBezTo>
                  <a:pt x="555" y="139"/>
                  <a:pt x="562" y="143"/>
                  <a:pt x="571" y="144"/>
                </a:cubicBezTo>
                <a:cubicBezTo>
                  <a:pt x="534" y="157"/>
                  <a:pt x="527" y="139"/>
                  <a:pt x="554" y="156"/>
                </a:cubicBezTo>
                <a:cubicBezTo>
                  <a:pt x="507" y="161"/>
                  <a:pt x="531" y="155"/>
                  <a:pt x="543" y="164"/>
                </a:cubicBezTo>
                <a:cubicBezTo>
                  <a:pt x="535" y="169"/>
                  <a:pt x="524" y="169"/>
                  <a:pt x="515" y="168"/>
                </a:cubicBezTo>
                <a:cubicBezTo>
                  <a:pt x="520" y="173"/>
                  <a:pt x="530" y="174"/>
                  <a:pt x="536" y="170"/>
                </a:cubicBezTo>
                <a:cubicBezTo>
                  <a:pt x="523" y="179"/>
                  <a:pt x="511" y="194"/>
                  <a:pt x="476" y="194"/>
                </a:cubicBezTo>
                <a:cubicBezTo>
                  <a:pt x="400" y="192"/>
                  <a:pt x="381" y="171"/>
                  <a:pt x="346" y="161"/>
                </a:cubicBezTo>
                <a:cubicBezTo>
                  <a:pt x="316" y="153"/>
                  <a:pt x="282" y="157"/>
                  <a:pt x="255" y="173"/>
                </a:cubicBezTo>
                <a:cubicBezTo>
                  <a:pt x="228" y="189"/>
                  <a:pt x="197" y="132"/>
                  <a:pt x="137" y="120"/>
                </a:cubicBezTo>
                <a:cubicBezTo>
                  <a:pt x="78" y="108"/>
                  <a:pt x="58" y="148"/>
                  <a:pt x="50" y="153"/>
                </a:cubicBezTo>
                <a:cubicBezTo>
                  <a:pt x="46" y="155"/>
                  <a:pt x="40" y="155"/>
                  <a:pt x="35" y="155"/>
                </a:cubicBezTo>
                <a:cubicBezTo>
                  <a:pt x="42" y="161"/>
                  <a:pt x="53" y="160"/>
                  <a:pt x="60" y="155"/>
                </a:cubicBezTo>
                <a:cubicBezTo>
                  <a:pt x="51" y="167"/>
                  <a:pt x="36" y="176"/>
                  <a:pt x="20" y="179"/>
                </a:cubicBezTo>
                <a:cubicBezTo>
                  <a:pt x="28" y="181"/>
                  <a:pt x="36" y="180"/>
                  <a:pt x="42" y="176"/>
                </a:cubicBezTo>
                <a:cubicBezTo>
                  <a:pt x="38" y="191"/>
                  <a:pt x="19" y="182"/>
                  <a:pt x="6" y="212"/>
                </a:cubicBezTo>
                <a:cubicBezTo>
                  <a:pt x="13" y="204"/>
                  <a:pt x="22" y="198"/>
                  <a:pt x="32" y="194"/>
                </a:cubicBezTo>
                <a:cubicBezTo>
                  <a:pt x="24" y="209"/>
                  <a:pt x="14" y="222"/>
                  <a:pt x="3" y="233"/>
                </a:cubicBezTo>
                <a:cubicBezTo>
                  <a:pt x="14" y="229"/>
                  <a:pt x="23" y="221"/>
                  <a:pt x="29" y="211"/>
                </a:cubicBezTo>
                <a:cubicBezTo>
                  <a:pt x="24" y="227"/>
                  <a:pt x="14" y="241"/>
                  <a:pt x="2" y="252"/>
                </a:cubicBezTo>
                <a:cubicBezTo>
                  <a:pt x="13" y="246"/>
                  <a:pt x="23" y="237"/>
                  <a:pt x="28" y="225"/>
                </a:cubicBezTo>
                <a:cubicBezTo>
                  <a:pt x="26" y="246"/>
                  <a:pt x="0" y="261"/>
                  <a:pt x="8" y="282"/>
                </a:cubicBezTo>
                <a:cubicBezTo>
                  <a:pt x="9" y="267"/>
                  <a:pt x="17" y="254"/>
                  <a:pt x="30" y="246"/>
                </a:cubicBezTo>
                <a:cubicBezTo>
                  <a:pt x="18" y="259"/>
                  <a:pt x="16" y="280"/>
                  <a:pt x="26" y="294"/>
                </a:cubicBezTo>
                <a:cubicBezTo>
                  <a:pt x="25" y="279"/>
                  <a:pt x="29" y="264"/>
                  <a:pt x="38" y="251"/>
                </a:cubicBezTo>
                <a:cubicBezTo>
                  <a:pt x="29" y="270"/>
                  <a:pt x="45" y="294"/>
                  <a:pt x="31" y="310"/>
                </a:cubicBezTo>
                <a:cubicBezTo>
                  <a:pt x="40" y="297"/>
                  <a:pt x="44" y="280"/>
                  <a:pt x="42" y="265"/>
                </a:cubicBezTo>
                <a:cubicBezTo>
                  <a:pt x="47" y="281"/>
                  <a:pt x="52" y="301"/>
                  <a:pt x="41" y="315"/>
                </a:cubicBezTo>
                <a:cubicBezTo>
                  <a:pt x="50" y="306"/>
                  <a:pt x="56" y="294"/>
                  <a:pt x="54" y="282"/>
                </a:cubicBezTo>
                <a:cubicBezTo>
                  <a:pt x="65" y="303"/>
                  <a:pt x="58" y="331"/>
                  <a:pt x="40" y="346"/>
                </a:cubicBezTo>
                <a:cubicBezTo>
                  <a:pt x="54" y="341"/>
                  <a:pt x="65" y="327"/>
                  <a:pt x="68" y="312"/>
                </a:cubicBezTo>
                <a:cubicBezTo>
                  <a:pt x="69" y="333"/>
                  <a:pt x="61" y="356"/>
                  <a:pt x="46" y="370"/>
                </a:cubicBezTo>
                <a:cubicBezTo>
                  <a:pt x="64" y="368"/>
                  <a:pt x="68" y="344"/>
                  <a:pt x="83" y="335"/>
                </a:cubicBezTo>
                <a:cubicBezTo>
                  <a:pt x="73" y="351"/>
                  <a:pt x="71" y="372"/>
                  <a:pt x="80" y="389"/>
                </a:cubicBezTo>
                <a:cubicBezTo>
                  <a:pt x="79" y="372"/>
                  <a:pt x="84" y="355"/>
                  <a:pt x="94" y="342"/>
                </a:cubicBezTo>
                <a:cubicBezTo>
                  <a:pt x="92" y="352"/>
                  <a:pt x="97" y="364"/>
                  <a:pt x="105" y="371"/>
                </a:cubicBezTo>
                <a:cubicBezTo>
                  <a:pt x="98" y="351"/>
                  <a:pt x="100" y="328"/>
                  <a:pt x="112" y="310"/>
                </a:cubicBezTo>
                <a:cubicBezTo>
                  <a:pt x="112" y="319"/>
                  <a:pt x="115" y="328"/>
                  <a:pt x="119" y="335"/>
                </a:cubicBezTo>
                <a:cubicBezTo>
                  <a:pt x="111" y="315"/>
                  <a:pt x="122" y="291"/>
                  <a:pt x="132" y="272"/>
                </a:cubicBezTo>
                <a:cubicBezTo>
                  <a:pt x="128" y="287"/>
                  <a:pt x="136" y="302"/>
                  <a:pt x="143" y="316"/>
                </a:cubicBezTo>
                <a:cubicBezTo>
                  <a:pt x="136" y="295"/>
                  <a:pt x="136" y="271"/>
                  <a:pt x="145" y="251"/>
                </a:cubicBezTo>
                <a:cubicBezTo>
                  <a:pt x="146" y="262"/>
                  <a:pt x="149" y="273"/>
                  <a:pt x="155" y="283"/>
                </a:cubicBezTo>
                <a:cubicBezTo>
                  <a:pt x="145" y="265"/>
                  <a:pt x="157" y="227"/>
                  <a:pt x="165" y="209"/>
                </a:cubicBezTo>
                <a:cubicBezTo>
                  <a:pt x="180" y="179"/>
                  <a:pt x="211" y="179"/>
                  <a:pt x="225" y="196"/>
                </a:cubicBezTo>
                <a:cubicBezTo>
                  <a:pt x="230" y="202"/>
                  <a:pt x="217" y="207"/>
                  <a:pt x="203" y="231"/>
                </a:cubicBezTo>
                <a:cubicBezTo>
                  <a:pt x="175" y="279"/>
                  <a:pt x="185" y="295"/>
                  <a:pt x="192" y="347"/>
                </a:cubicBezTo>
                <a:cubicBezTo>
                  <a:pt x="198" y="390"/>
                  <a:pt x="154" y="408"/>
                  <a:pt x="143" y="425"/>
                </a:cubicBezTo>
                <a:cubicBezTo>
                  <a:pt x="134" y="439"/>
                  <a:pt x="135" y="457"/>
                  <a:pt x="131" y="473"/>
                </a:cubicBezTo>
                <a:cubicBezTo>
                  <a:pt x="126" y="501"/>
                  <a:pt x="108" y="524"/>
                  <a:pt x="100" y="551"/>
                </a:cubicBezTo>
                <a:cubicBezTo>
                  <a:pt x="97" y="564"/>
                  <a:pt x="108" y="566"/>
                  <a:pt x="107" y="577"/>
                </a:cubicBezTo>
                <a:cubicBezTo>
                  <a:pt x="107" y="583"/>
                  <a:pt x="102" y="591"/>
                  <a:pt x="106" y="597"/>
                </a:cubicBezTo>
                <a:cubicBezTo>
                  <a:pt x="114" y="607"/>
                  <a:pt x="147" y="604"/>
                  <a:pt x="149" y="597"/>
                </a:cubicBezTo>
                <a:cubicBezTo>
                  <a:pt x="150" y="595"/>
                  <a:pt x="147" y="586"/>
                  <a:pt x="143" y="581"/>
                </a:cubicBezTo>
                <a:cubicBezTo>
                  <a:pt x="137" y="571"/>
                  <a:pt x="130" y="572"/>
                  <a:pt x="133" y="555"/>
                </a:cubicBezTo>
                <a:cubicBezTo>
                  <a:pt x="152" y="434"/>
                  <a:pt x="212" y="439"/>
                  <a:pt x="271" y="368"/>
                </a:cubicBezTo>
                <a:cubicBezTo>
                  <a:pt x="305" y="381"/>
                  <a:pt x="312" y="410"/>
                  <a:pt x="307" y="446"/>
                </a:cubicBezTo>
                <a:cubicBezTo>
                  <a:pt x="299" y="504"/>
                  <a:pt x="321" y="497"/>
                  <a:pt x="333" y="520"/>
                </a:cubicBezTo>
                <a:cubicBezTo>
                  <a:pt x="350" y="549"/>
                  <a:pt x="354" y="541"/>
                  <a:pt x="364" y="574"/>
                </a:cubicBezTo>
                <a:cubicBezTo>
                  <a:pt x="367" y="582"/>
                  <a:pt x="373" y="585"/>
                  <a:pt x="377" y="584"/>
                </a:cubicBezTo>
                <a:cubicBezTo>
                  <a:pt x="379" y="581"/>
                  <a:pt x="380" y="585"/>
                  <a:pt x="381" y="588"/>
                </a:cubicBezTo>
                <a:cubicBezTo>
                  <a:pt x="381" y="591"/>
                  <a:pt x="380" y="594"/>
                  <a:pt x="380" y="597"/>
                </a:cubicBezTo>
                <a:cubicBezTo>
                  <a:pt x="380" y="617"/>
                  <a:pt x="420" y="612"/>
                  <a:pt x="420" y="601"/>
                </a:cubicBezTo>
                <a:cubicBezTo>
                  <a:pt x="420" y="587"/>
                  <a:pt x="408" y="585"/>
                  <a:pt x="407" y="580"/>
                </a:cubicBezTo>
                <a:cubicBezTo>
                  <a:pt x="406" y="576"/>
                  <a:pt x="410" y="573"/>
                  <a:pt x="396" y="560"/>
                </a:cubicBezTo>
                <a:cubicBezTo>
                  <a:pt x="376" y="541"/>
                  <a:pt x="352" y="508"/>
                  <a:pt x="350" y="482"/>
                </a:cubicBezTo>
                <a:cubicBezTo>
                  <a:pt x="347" y="458"/>
                  <a:pt x="356" y="459"/>
                  <a:pt x="361" y="392"/>
                </a:cubicBezTo>
                <a:cubicBezTo>
                  <a:pt x="368" y="314"/>
                  <a:pt x="365" y="425"/>
                  <a:pt x="561" y="396"/>
                </a:cubicBezTo>
                <a:cubicBezTo>
                  <a:pt x="616" y="388"/>
                  <a:pt x="603" y="384"/>
                  <a:pt x="613" y="418"/>
                </a:cubicBezTo>
                <a:cubicBezTo>
                  <a:pt x="628" y="472"/>
                  <a:pt x="628" y="484"/>
                  <a:pt x="633" y="495"/>
                </a:cubicBezTo>
                <a:cubicBezTo>
                  <a:pt x="653" y="538"/>
                  <a:pt x="644" y="522"/>
                  <a:pt x="650" y="566"/>
                </a:cubicBezTo>
                <a:cubicBezTo>
                  <a:pt x="651" y="574"/>
                  <a:pt x="654" y="573"/>
                  <a:pt x="657" y="575"/>
                </a:cubicBezTo>
                <a:cubicBezTo>
                  <a:pt x="661" y="580"/>
                  <a:pt x="653" y="599"/>
                  <a:pt x="657" y="602"/>
                </a:cubicBezTo>
                <a:cubicBezTo>
                  <a:pt x="658" y="604"/>
                  <a:pt x="659" y="603"/>
                  <a:pt x="684" y="604"/>
                </a:cubicBezTo>
                <a:cubicBezTo>
                  <a:pt x="709" y="605"/>
                  <a:pt x="683" y="577"/>
                  <a:pt x="682" y="573"/>
                </a:cubicBezTo>
                <a:cubicBezTo>
                  <a:pt x="681" y="568"/>
                  <a:pt x="683" y="563"/>
                  <a:pt x="681" y="558"/>
                </a:cubicBezTo>
                <a:cubicBezTo>
                  <a:pt x="678" y="549"/>
                  <a:pt x="670" y="552"/>
                  <a:pt x="664" y="526"/>
                </a:cubicBezTo>
                <a:cubicBezTo>
                  <a:pt x="660" y="510"/>
                  <a:pt x="655" y="418"/>
                  <a:pt x="657" y="395"/>
                </a:cubicBezTo>
                <a:cubicBezTo>
                  <a:pt x="658" y="380"/>
                  <a:pt x="704" y="403"/>
                  <a:pt x="721" y="404"/>
                </a:cubicBezTo>
                <a:cubicBezTo>
                  <a:pt x="731" y="405"/>
                  <a:pt x="741" y="402"/>
                  <a:pt x="750" y="405"/>
                </a:cubicBezTo>
                <a:cubicBezTo>
                  <a:pt x="774" y="412"/>
                  <a:pt x="779" y="449"/>
                  <a:pt x="772" y="469"/>
                </a:cubicBezTo>
                <a:cubicBezTo>
                  <a:pt x="770" y="475"/>
                  <a:pt x="761" y="491"/>
                  <a:pt x="771" y="498"/>
                </a:cubicBezTo>
                <a:cubicBezTo>
                  <a:pt x="766" y="503"/>
                  <a:pt x="723" y="516"/>
                  <a:pt x="766" y="545"/>
                </a:cubicBezTo>
                <a:cubicBezTo>
                  <a:pt x="774" y="551"/>
                  <a:pt x="780" y="552"/>
                  <a:pt x="785" y="543"/>
                </a:cubicBezTo>
                <a:cubicBezTo>
                  <a:pt x="797" y="523"/>
                  <a:pt x="787" y="512"/>
                  <a:pt x="792" y="501"/>
                </a:cubicBezTo>
                <a:cubicBezTo>
                  <a:pt x="796" y="490"/>
                  <a:pt x="803" y="493"/>
                  <a:pt x="798" y="470"/>
                </a:cubicBezTo>
                <a:cubicBezTo>
                  <a:pt x="784" y="410"/>
                  <a:pt x="823" y="404"/>
                  <a:pt x="739" y="357"/>
                </a:cubicBezTo>
                <a:cubicBezTo>
                  <a:pt x="675" y="323"/>
                  <a:pt x="740" y="344"/>
                  <a:pt x="719" y="2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Was ist ein Satteldruckmessgerät?</a:t>
            </a:r>
            <a:endParaRPr/>
          </a:p>
        </p:txBody>
      </p:sp>
      <p:pic>
        <p:nvPicPr>
          <p:cNvPr id="1026" name="Picture 2" descr="Sattelfreude PUR - Satteldruckmessung">
            <a:extLst>
              <a:ext uri="{FF2B5EF4-FFF2-40B4-BE49-F238E27FC236}">
                <a16:creationId xmlns:a16="http://schemas.microsoft.com/office/drawing/2014/main" id="{C0A2EF6C-981D-367F-5655-42D8DA175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436" y="1408305"/>
            <a:ext cx="3979127" cy="298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657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Features</a:t>
            </a:r>
            <a:endParaRPr sz="3600" b="1"/>
          </a:p>
        </p:txBody>
      </p:sp>
      <p:sp>
        <p:nvSpPr>
          <p:cNvPr id="317" name="Google Shape;317;p42"/>
          <p:cNvSpPr txBox="1">
            <a:spLocks noGrp="1"/>
          </p:cNvSpPr>
          <p:nvPr>
            <p:ph type="subTitle" idx="1"/>
          </p:nvPr>
        </p:nvSpPr>
        <p:spPr>
          <a:xfrm>
            <a:off x="796356" y="1838717"/>
            <a:ext cx="3775644" cy="213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Empfangen</a:t>
            </a:r>
            <a:r>
              <a:rPr lang="en-US" sz="1400"/>
              <a:t> und </a:t>
            </a:r>
            <a:r>
              <a:rPr lang="en-US" sz="1400" err="1"/>
              <a:t>Veranschaulichen</a:t>
            </a:r>
            <a:r>
              <a:rPr lang="en-US" sz="1400"/>
              <a:t> der Daten </a:t>
            </a:r>
            <a:r>
              <a:rPr lang="en-US" sz="1400" err="1"/>
              <a:t>mit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3D-Modellen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400"/>
              <a:t>Basis und </a:t>
            </a:r>
            <a:r>
              <a:rPr lang="en-US" sz="1400" err="1"/>
              <a:t>Profi</a:t>
            </a:r>
            <a:r>
              <a:rPr lang="en-US" sz="1400"/>
              <a:t> Modus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40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err="1"/>
              <a:t>Abrufbare</a:t>
            </a:r>
            <a:r>
              <a:rPr lang="en-US" sz="1400"/>
              <a:t> Account-</a:t>
            </a:r>
            <a:r>
              <a:rPr lang="en-US" sz="1400" err="1"/>
              <a:t>Historie</a:t>
            </a:r>
            <a:endParaRPr lang="en-US" sz="14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ubTitle" idx="2"/>
          </p:nvPr>
        </p:nvSpPr>
        <p:spPr>
          <a:xfrm>
            <a:off x="4571999" y="1838717"/>
            <a:ext cx="3775643" cy="2138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/>
              <a:t>Eigenes Messgerät, das speziell in Kooperation mit der Medizintechnik entworfen und programmiert wird</a:t>
            </a:r>
          </a:p>
          <a:p>
            <a:pPr marL="0" indent="0" algn="l"/>
            <a:endParaRPr lang="de-DE" sz="1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1400"/>
              <a:t>Bluetooth-Versendung der Daten</a:t>
            </a:r>
          </a:p>
        </p:txBody>
      </p:sp>
      <p:sp>
        <p:nvSpPr>
          <p:cNvPr id="323" name="Google Shape;323;p42"/>
          <p:cNvSpPr txBox="1">
            <a:spLocks noGrp="1"/>
          </p:cNvSpPr>
          <p:nvPr>
            <p:ph type="subTitle" idx="7"/>
          </p:nvPr>
        </p:nvSpPr>
        <p:spPr>
          <a:xfrm>
            <a:off x="796356" y="1464843"/>
            <a:ext cx="377564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Handy-App</a:t>
            </a:r>
            <a:endParaRPr sz="2400"/>
          </a:p>
        </p:txBody>
      </p:sp>
      <p:sp>
        <p:nvSpPr>
          <p:cNvPr id="324" name="Google Shape;324;p42"/>
          <p:cNvSpPr txBox="1">
            <a:spLocks noGrp="1"/>
          </p:cNvSpPr>
          <p:nvPr>
            <p:ph type="subTitle" idx="8"/>
          </p:nvPr>
        </p:nvSpPr>
        <p:spPr>
          <a:xfrm>
            <a:off x="4571998" y="1464843"/>
            <a:ext cx="3775642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Druckmessgerät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439E76C0-C56B-9C66-F9C4-A9CB84A2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>
            <a:extLst>
              <a:ext uri="{FF2B5EF4-FFF2-40B4-BE49-F238E27FC236}">
                <a16:creationId xmlns:a16="http://schemas.microsoft.com/office/drawing/2014/main" id="{C8F4EB20-8972-4CBA-7ABE-BB3F94CC6D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571500"/>
            <a:ext cx="7704000" cy="657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/>
              <a:t>Ende.</a:t>
            </a:r>
            <a:endParaRPr lang="en-US" dirty="0"/>
          </a:p>
        </p:txBody>
      </p:sp>
      <p:sp>
        <p:nvSpPr>
          <p:cNvPr id="321" name="Google Shape;321;p42">
            <a:extLst>
              <a:ext uri="{FF2B5EF4-FFF2-40B4-BE49-F238E27FC236}">
                <a16:creationId xmlns:a16="http://schemas.microsoft.com/office/drawing/2014/main" id="{561750B0-8E6A-2D4F-124D-83CA783195F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59000" y="1905625"/>
            <a:ext cx="2264700" cy="1329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093619"/>
      </p:ext>
    </p:extLst>
  </p:cSld>
  <p:clrMapOvr>
    <a:masterClrMapping/>
  </p:clrMapOvr>
</p:sld>
</file>

<file path=ppt/theme/theme1.xml><?xml version="1.0" encoding="utf-8"?>
<a:theme xmlns:a="http://schemas.openxmlformats.org/drawingml/2006/main" name="Benefits of Equine Therapy by Slidesgo">
  <a:themeElements>
    <a:clrScheme name="Simple Light">
      <a:dk1>
        <a:srgbClr val="241F19"/>
      </a:dk1>
      <a:lt1>
        <a:srgbClr val="EDEAE3"/>
      </a:lt1>
      <a:dk2>
        <a:srgbClr val="E8D7C7"/>
      </a:dk2>
      <a:lt2>
        <a:srgbClr val="BD8F6E"/>
      </a:lt2>
      <a:accent1>
        <a:srgbClr val="88816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1F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EB Garamond</vt:lpstr>
      <vt:lpstr>EB Garamond Medium</vt:lpstr>
      <vt:lpstr>Calibri</vt:lpstr>
      <vt:lpstr>Arial</vt:lpstr>
      <vt:lpstr>Cabin</vt:lpstr>
      <vt:lpstr>Benefits of Equine Therapy by Slidesgo</vt:lpstr>
      <vt:lpstr>PowerPoint-Präsentation</vt:lpstr>
      <vt:lpstr>EquiPressure</vt:lpstr>
      <vt:lpstr>Was ist ein Satteldruckmessgerät?</vt:lpstr>
      <vt:lpstr>Features</vt:lpstr>
      <vt:lpstr>Ende.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Einzenberger Katharina</cp:lastModifiedBy>
  <cp:revision>7</cp:revision>
  <dcterms:modified xsi:type="dcterms:W3CDTF">2025-09-30T09:15:46Z</dcterms:modified>
</cp:coreProperties>
</file>