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3609"/>
  </p:normalViewPr>
  <p:slideViewPr>
    <p:cSldViewPr snapToGrid="0" snapToObjects="1">
      <p:cViewPr varScale="1">
        <p:scale>
          <a:sx n="101" d="100"/>
          <a:sy n="101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2AD4-095C-C54F-8000-CC3AF8A2B107}" type="datetimeFigureOut">
              <a:rPr lang="de-DE" smtClean="0"/>
              <a:t>29.09.17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0EA9-821C-3C40-A425-B9CD4B46E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51BE2-8CC5-4DDE-8FD0-9BE964A494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1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3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051" y="6034089"/>
            <a:ext cx="871764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"/>
          <p:cNvGrpSpPr/>
          <p:nvPr userDrawn="1"/>
        </p:nvGrpSpPr>
        <p:grpSpPr>
          <a:xfrm>
            <a:off x="487574" y="268817"/>
            <a:ext cx="506843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5" name="Rectangle 8"/>
            <p:cNvSpPr/>
            <p:nvPr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941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1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8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3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3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5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00B1-B3A3-324D-A9B0-89AD8A9E6CD6}" type="datetimeFigureOut">
              <a:rPr lang="de-DE" smtClean="0"/>
              <a:t>27.09.17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1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1095412" y="891824"/>
            <a:ext cx="10265013" cy="5360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7"/>
          <p:cNvSpPr/>
          <p:nvPr/>
        </p:nvSpPr>
        <p:spPr>
          <a:xfrm>
            <a:off x="1727200" y="1851093"/>
            <a:ext cx="3378200" cy="26447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91212" y="1052362"/>
            <a:ext cx="1019831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100" b="1" kern="0" spc="-30" dirty="0" err="1">
                <a:latin typeface="Arial"/>
                <a:cs typeface="Arial"/>
              </a:rPr>
              <a:t>Bluemix</a:t>
            </a:r>
            <a:r>
              <a:rPr lang="en-US" sz="2100" b="1" kern="0" spc="-30" dirty="0">
                <a:latin typeface="Arial"/>
                <a:cs typeface="Arial"/>
              </a:rPr>
              <a:t/>
            </a:r>
            <a:br>
              <a:rPr lang="en-US" sz="2100" b="1" kern="0" spc="-30" dirty="0">
                <a:latin typeface="Arial"/>
                <a:cs typeface="Arial"/>
              </a:rPr>
            </a:br>
            <a:endParaRPr lang="en-US" sz="2100" kern="0" spc="-30" dirty="0"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78" y="5041289"/>
            <a:ext cx="1549181" cy="84253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963668" y="4273249"/>
            <a:ext cx="1" cy="798799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7"/>
          <p:cNvSpPr/>
          <p:nvPr/>
        </p:nvSpPr>
        <p:spPr>
          <a:xfrm>
            <a:off x="6654023" y="1826613"/>
            <a:ext cx="4248297" cy="24090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94" y="2754799"/>
            <a:ext cx="2790980" cy="83729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844636" y="1942685"/>
            <a:ext cx="326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 Taxis and have a </a:t>
            </a:r>
            <a:r>
              <a:rPr lang="en-US" dirty="0" err="1" smtClean="0"/>
              <a:t>WebUI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/>
              <a:t>Node-RED</a:t>
            </a:r>
            <a:endParaRPr lang="en-US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918" y="5114610"/>
            <a:ext cx="825500" cy="769216"/>
          </a:xfrm>
          <a:prstGeom prst="rect">
            <a:avLst/>
          </a:prstGeom>
        </p:spPr>
      </p:pic>
      <p:cxnSp>
        <p:nvCxnSpPr>
          <p:cNvPr id="32" name="Straight Arrow Connector 27"/>
          <p:cNvCxnSpPr/>
          <p:nvPr/>
        </p:nvCxnSpPr>
        <p:spPr>
          <a:xfrm flipV="1">
            <a:off x="3611368" y="4273249"/>
            <a:ext cx="8132" cy="773601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023005" y="4515257"/>
            <a:ext cx="91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Send data</a:t>
            </a:r>
            <a:endParaRPr lang="en-US" sz="1400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600462" y="4526058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smtClean="0"/>
              <a:t>Receive </a:t>
            </a:r>
            <a:r>
              <a:rPr lang="en-US" sz="1400" u="sng" dirty="0" smtClean="0"/>
              <a:t>data</a:t>
            </a:r>
            <a:endParaRPr lang="en-US" sz="1400" u="sng" dirty="0"/>
          </a:p>
        </p:txBody>
      </p:sp>
      <p:cxnSp>
        <p:nvCxnSpPr>
          <p:cNvPr id="38" name="Straight Arrow Connector 27"/>
          <p:cNvCxnSpPr/>
          <p:nvPr/>
        </p:nvCxnSpPr>
        <p:spPr>
          <a:xfrm>
            <a:off x="4928334" y="4127500"/>
            <a:ext cx="1325935" cy="1022769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648858" y="5861639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IBM </a:t>
            </a:r>
            <a:r>
              <a:rPr lang="en-US" b="1" dirty="0" err="1" smtClean="0">
                <a:solidFill>
                  <a:srgbClr val="002060"/>
                </a:solidFill>
              </a:rPr>
              <a:t>ObjectStorage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29740" y="4679945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/>
              <a:t>Store data</a:t>
            </a:r>
            <a:endParaRPr lang="en-US" sz="1400" i="1" u="sng" dirty="0"/>
          </a:p>
        </p:txBody>
      </p:sp>
      <p:pic>
        <p:nvPicPr>
          <p:cNvPr id="39" name="Bild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600" y="3068375"/>
            <a:ext cx="3742440" cy="420204"/>
          </a:xfrm>
          <a:prstGeom prst="rect">
            <a:avLst/>
          </a:prstGeom>
        </p:spPr>
      </p:pic>
      <p:cxnSp>
        <p:nvCxnSpPr>
          <p:cNvPr id="45" name="Straight Arrow Connector 27"/>
          <p:cNvCxnSpPr/>
          <p:nvPr/>
        </p:nvCxnSpPr>
        <p:spPr>
          <a:xfrm flipV="1">
            <a:off x="7042447" y="4273249"/>
            <a:ext cx="733858" cy="1010080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359379" y="4679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/>
              <a:t>Get data</a:t>
            </a:r>
            <a:endParaRPr lang="en-US" sz="1400" i="1" u="sng" dirty="0"/>
          </a:p>
        </p:txBody>
      </p:sp>
      <p:sp>
        <p:nvSpPr>
          <p:cNvPr id="50" name="Rechteck 49"/>
          <p:cNvSpPr/>
          <p:nvPr/>
        </p:nvSpPr>
        <p:spPr>
          <a:xfrm>
            <a:off x="6930478" y="19590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Design Taxi Data visualization and </a:t>
            </a:r>
            <a:br>
              <a:rPr lang="en-US" dirty="0" smtClean="0"/>
            </a:br>
            <a:r>
              <a:rPr lang="en-US" dirty="0" smtClean="0"/>
              <a:t>Taxi data anomaly detection with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IBM Data Science Experience</a:t>
            </a:r>
            <a:endParaRPr lang="en-US" b="1" dirty="0"/>
          </a:p>
        </p:txBody>
      </p:sp>
      <p:sp>
        <p:nvSpPr>
          <p:cNvPr id="51" name="Textfeld 50"/>
          <p:cNvSpPr txBox="1"/>
          <p:nvPr/>
        </p:nvSpPr>
        <p:spPr>
          <a:xfrm>
            <a:off x="2374303" y="5882788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IBM Watson </a:t>
            </a:r>
            <a:r>
              <a:rPr lang="en-US" b="1" dirty="0" err="1" smtClean="0">
                <a:solidFill>
                  <a:srgbClr val="002060"/>
                </a:solidFill>
              </a:rPr>
              <a:t>IoT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676193" y="144466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Hands-on Lab - </a:t>
            </a:r>
            <a:r>
              <a:rPr lang="en-US" b="1" dirty="0" err="1" smtClean="0"/>
              <a:t>IoT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598380" y="1406078"/>
            <a:ext cx="26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Hands-on Lab - Analytics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725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12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Suedbroecker</dc:creator>
  <cp:lastModifiedBy>Thomas Suedbroecker</cp:lastModifiedBy>
  <cp:revision>5</cp:revision>
  <dcterms:created xsi:type="dcterms:W3CDTF">2017-09-27T11:32:45Z</dcterms:created>
  <dcterms:modified xsi:type="dcterms:W3CDTF">2017-09-29T15:53:42Z</dcterms:modified>
</cp:coreProperties>
</file>