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6DEE-E412-4476-92D1-90DB1D396A0F}" type="datetimeFigureOut">
              <a:rPr lang="es-AR" smtClean="0"/>
              <a:t>25/3/2021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090A-37EC-41EF-AC96-3ABF0D424B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001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6DEE-E412-4476-92D1-90DB1D396A0F}" type="datetimeFigureOut">
              <a:rPr lang="es-AR" smtClean="0"/>
              <a:t>25/3/2021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090A-37EC-41EF-AC96-3ABF0D424B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99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6DEE-E412-4476-92D1-90DB1D396A0F}" type="datetimeFigureOut">
              <a:rPr lang="es-AR" smtClean="0"/>
              <a:t>25/3/2021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090A-37EC-41EF-AC96-3ABF0D424B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37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6DEE-E412-4476-92D1-90DB1D396A0F}" type="datetimeFigureOut">
              <a:rPr lang="es-AR" smtClean="0"/>
              <a:t>25/3/2021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090A-37EC-41EF-AC96-3ABF0D424B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70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6DEE-E412-4476-92D1-90DB1D396A0F}" type="datetimeFigureOut">
              <a:rPr lang="es-AR" smtClean="0"/>
              <a:t>25/3/2021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090A-37EC-41EF-AC96-3ABF0D424B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860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6DEE-E412-4476-92D1-90DB1D396A0F}" type="datetimeFigureOut">
              <a:rPr lang="es-AR" smtClean="0"/>
              <a:t>25/3/2021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090A-37EC-41EF-AC96-3ABF0D424B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48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6DEE-E412-4476-92D1-90DB1D396A0F}" type="datetimeFigureOut">
              <a:rPr lang="es-AR" smtClean="0"/>
              <a:t>25/3/2021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090A-37EC-41EF-AC96-3ABF0D424B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884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6DEE-E412-4476-92D1-90DB1D396A0F}" type="datetimeFigureOut">
              <a:rPr lang="es-AR" smtClean="0"/>
              <a:t>25/3/2021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090A-37EC-41EF-AC96-3ABF0D424B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960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6DEE-E412-4476-92D1-90DB1D396A0F}" type="datetimeFigureOut">
              <a:rPr lang="es-AR" smtClean="0"/>
              <a:t>25/3/2021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090A-37EC-41EF-AC96-3ABF0D424B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23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6DEE-E412-4476-92D1-90DB1D396A0F}" type="datetimeFigureOut">
              <a:rPr lang="es-AR" smtClean="0"/>
              <a:t>25/3/2021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090A-37EC-41EF-AC96-3ABF0D424B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23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6DEE-E412-4476-92D1-90DB1D396A0F}" type="datetimeFigureOut">
              <a:rPr lang="es-AR" smtClean="0"/>
              <a:t>25/3/2021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090A-37EC-41EF-AC96-3ABF0D424B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693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6DEE-E412-4476-92D1-90DB1D396A0F}" type="datetimeFigureOut">
              <a:rPr lang="es-AR" smtClean="0"/>
              <a:t>25/3/2021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7090A-37EC-41EF-AC96-3ABF0D424B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250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61144"/>
              </p:ext>
            </p:extLst>
          </p:nvPr>
        </p:nvGraphicFramePr>
        <p:xfrm>
          <a:off x="2419634" y="4817659"/>
          <a:ext cx="6465058" cy="1047683"/>
        </p:xfrm>
        <a:graphic>
          <a:graphicData uri="http://schemas.openxmlformats.org/drawingml/2006/table">
            <a:tbl>
              <a:tblPr/>
              <a:tblGrid>
                <a:gridCol w="1379212"/>
                <a:gridCol w="5085846"/>
              </a:tblGrid>
              <a:tr h="1047683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Interfaces de usuario:</a:t>
                      </a:r>
                      <a:endParaRPr lang="es-A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solidFill>
                            <a:srgbClr val="666666"/>
                          </a:solidFill>
                          <a:effectLst/>
                          <a:latin typeface="Open Sans"/>
                        </a:rPr>
                        <a:t>La interfaz de usuario es el espacio donde se producen las interacciones entre seres humanos y máquinas. El objetivo de esta interacción es permitir el funcionamiento y control más efectivo del sistema informático desde la interacción con el humano.</a:t>
                      </a:r>
                      <a:endParaRPr lang="es-MX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32679" y="2643694"/>
            <a:ext cx="103440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9652" t="23275" r="40733" b="27472"/>
          <a:stretch/>
        </p:blipFill>
        <p:spPr>
          <a:xfrm>
            <a:off x="510654" y="1420354"/>
            <a:ext cx="5044276" cy="281541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838200" y="365126"/>
            <a:ext cx="3365310" cy="726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smtClean="0"/>
              <a:t>Clase1_Bienvenida</a:t>
            </a:r>
            <a:endParaRPr lang="es-AR" sz="3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54125" t="39133" r="27518" b="24300"/>
          <a:stretch/>
        </p:blipFill>
        <p:spPr>
          <a:xfrm>
            <a:off x="6040498" y="1490578"/>
            <a:ext cx="2388358" cy="26749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51591" t="39101" r="25752" b="25333"/>
          <a:stretch/>
        </p:blipFill>
        <p:spPr>
          <a:xfrm>
            <a:off x="8725013" y="1533506"/>
            <a:ext cx="2947916" cy="26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69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</dc:creator>
  <cp:lastModifiedBy>Flor</cp:lastModifiedBy>
  <cp:revision>2</cp:revision>
  <dcterms:created xsi:type="dcterms:W3CDTF">2021-03-25T12:50:11Z</dcterms:created>
  <dcterms:modified xsi:type="dcterms:W3CDTF">2021-03-25T12:59:42Z</dcterms:modified>
</cp:coreProperties>
</file>